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9"/>
  </p:notesMasterIdLst>
  <p:handoutMasterIdLst>
    <p:handoutMasterId r:id="rId20"/>
  </p:handoutMasterIdLst>
  <p:sldIdLst>
    <p:sldId id="403" r:id="rId2"/>
    <p:sldId id="420" r:id="rId3"/>
    <p:sldId id="404" r:id="rId4"/>
    <p:sldId id="405" r:id="rId5"/>
    <p:sldId id="406" r:id="rId6"/>
    <p:sldId id="407" r:id="rId7"/>
    <p:sldId id="408" r:id="rId8"/>
    <p:sldId id="422" r:id="rId9"/>
    <p:sldId id="423" r:id="rId10"/>
    <p:sldId id="409" r:id="rId11"/>
    <p:sldId id="413" r:id="rId12"/>
    <p:sldId id="414" r:id="rId13"/>
    <p:sldId id="415" r:id="rId14"/>
    <p:sldId id="416" r:id="rId15"/>
    <p:sldId id="417" r:id="rId16"/>
    <p:sldId id="418" r:id="rId17"/>
    <p:sldId id="419" r:id="rId18"/>
  </p:sldIdLst>
  <p:sldSz cx="13716000" cy="10287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856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3712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205685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7424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3428091" algn="l" defTabSz="137123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4113710" algn="l" defTabSz="137123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4799328" algn="l" defTabSz="137123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5484947" algn="l" defTabSz="137123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orient="horz" pos="3989" userDrawn="1">
          <p15:clr>
            <a:srgbClr val="A4A3A4"/>
          </p15:clr>
        </p15:guide>
        <p15:guide id="3" orient="horz" pos="1403" userDrawn="1">
          <p15:clr>
            <a:srgbClr val="A4A3A4"/>
          </p15:clr>
        </p15:guide>
        <p15:guide id="4" orient="horz" pos="5418" userDrawn="1">
          <p15:clr>
            <a:srgbClr val="A4A3A4"/>
          </p15:clr>
        </p15:guide>
        <p15:guide id="5" orient="horz" pos="1605" userDrawn="1">
          <p15:clr>
            <a:srgbClr val="A4A3A4"/>
          </p15:clr>
        </p15:guide>
        <p15:guide id="6" pos="5273" userDrawn="1">
          <p15:clr>
            <a:srgbClr val="A4A3A4"/>
          </p15:clr>
        </p15:guide>
        <p15:guide id="7" pos="4592" userDrawn="1">
          <p15:clr>
            <a:srgbClr val="A4A3A4"/>
          </p15:clr>
        </p15:guide>
        <p15:guide id="8" pos="8221" userDrawn="1">
          <p15:clr>
            <a:srgbClr val="A4A3A4"/>
          </p15:clr>
        </p15:guide>
        <p15:guide id="9" pos="8302" userDrawn="1">
          <p15:clr>
            <a:srgbClr val="A4A3A4"/>
          </p15:clr>
        </p15:guide>
        <p15:guide id="10" pos="6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C157"/>
    <a:srgbClr val="69ADE7"/>
    <a:srgbClr val="105B95"/>
    <a:srgbClr val="666666"/>
    <a:srgbClr val="4F81BD"/>
    <a:srgbClr val="F6862A"/>
    <a:srgbClr val="C0E3F8"/>
    <a:srgbClr val="9236A4"/>
    <a:srgbClr val="0B9CE5"/>
    <a:srgbClr val="00A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87" autoAdjust="0"/>
  </p:normalViewPr>
  <p:slideViewPr>
    <p:cSldViewPr>
      <p:cViewPr varScale="1">
        <p:scale>
          <a:sx n="46" d="100"/>
          <a:sy n="46" d="100"/>
        </p:scale>
        <p:origin x="1398" y="60"/>
      </p:cViewPr>
      <p:guideLst>
        <p:guide orient="horz" pos="3240"/>
        <p:guide orient="horz" pos="3989"/>
        <p:guide orient="horz" pos="1403"/>
        <p:guide orient="horz" pos="5418"/>
        <p:guide orient="horz" pos="1605"/>
        <p:guide pos="5273"/>
        <p:guide pos="4592"/>
        <p:guide pos="8221"/>
        <p:guide pos="8302"/>
        <p:guide pos="62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9D3BAD1-04B5-4EEE-A8EB-0A8F5F6AB81D}" type="datetimeFigureOut">
              <a:rPr lang="pt-BR"/>
              <a:pPr>
                <a:defRPr/>
              </a:pPr>
              <a:t>06/03/2023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25ECD6-F5DB-4F3E-9689-E133323AC37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9726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55B27D2-8001-409F-9786-9B08DAA3F560}" type="datetimeFigureOut">
              <a:rPr lang="pt-BR"/>
              <a:pPr>
                <a:defRPr/>
              </a:pPr>
              <a:t>06/03/2023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AC094A0-DBFF-4992-80E8-A859C9DC321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34075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19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239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856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473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091" algn="l" defTabSz="1371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710" algn="l" defTabSz="1371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328" algn="l" defTabSz="1371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4947" algn="l" defTabSz="1371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38188"/>
            <a:ext cx="4857750" cy="3643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14863"/>
            <a:ext cx="5476875" cy="4364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050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65A090D-F4AF-42D1-903A-BDD80D468042}" type="slidenum">
              <a:rPr lang="en-US" altLang="pt-BR" sz="1300"/>
              <a:pPr>
                <a:spcBef>
                  <a:spcPct val="0"/>
                </a:spcBef>
              </a:pPr>
              <a:t>14</a:t>
            </a:fld>
            <a:endParaRPr lang="en-US" altLang="pt-BR" sz="1300"/>
          </a:p>
        </p:txBody>
      </p:sp>
      <p:sp>
        <p:nvSpPr>
          <p:cNvPr id="26627" name="Rectangle 7"/>
          <p:cNvSpPr txBox="1">
            <a:spLocks noGrp="1" noChangeArrowheads="1"/>
          </p:cNvSpPr>
          <p:nvPr/>
        </p:nvSpPr>
        <p:spPr bwMode="auto">
          <a:xfrm>
            <a:off x="3903663" y="9518650"/>
            <a:ext cx="29845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18" tIns="48509" rIns="97018" bIns="48509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356C872-763E-4132-8F58-BE0297E3FA03}" type="slidenum">
              <a:rPr lang="en-US" altLang="pt-BR" sz="1300"/>
              <a:pPr algn="r" eaLnBrk="1" hangingPunct="1">
                <a:spcBef>
                  <a:spcPct val="0"/>
                </a:spcBef>
              </a:pPr>
              <a:t>14</a:t>
            </a:fld>
            <a:endParaRPr lang="en-US" altLang="pt-BR" sz="1300"/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6776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38188"/>
            <a:ext cx="4857750" cy="3643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614863"/>
            <a:ext cx="5476875" cy="4364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08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F67F00-52B5-4D5E-9F36-183878BC54AE}" type="slidenum">
              <a:rPr lang="en-US" altLang="pt-BR" sz="1300"/>
              <a:pPr>
                <a:spcBef>
                  <a:spcPct val="0"/>
                </a:spcBef>
              </a:pPr>
              <a:t>7</a:t>
            </a:fld>
            <a:endParaRPr lang="en-US" altLang="pt-BR" sz="1300"/>
          </a:p>
        </p:txBody>
      </p:sp>
      <p:sp>
        <p:nvSpPr>
          <p:cNvPr id="10243" name="Rectangle 7"/>
          <p:cNvSpPr txBox="1">
            <a:spLocks noGrp="1" noChangeArrowheads="1"/>
          </p:cNvSpPr>
          <p:nvPr/>
        </p:nvSpPr>
        <p:spPr bwMode="auto">
          <a:xfrm>
            <a:off x="3903663" y="9518650"/>
            <a:ext cx="29845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16" tIns="48308" rIns="96616" bIns="4830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4A8B746-C5AD-4F92-B4C3-59EDB6AEC764}" type="slidenum">
              <a:rPr lang="en-US" altLang="pt-BR" sz="1300"/>
              <a:pPr algn="r" eaLnBrk="1" hangingPunct="1">
                <a:spcBef>
                  <a:spcPct val="0"/>
                </a:spcBef>
              </a:pPr>
              <a:t>7</a:t>
            </a:fld>
            <a:endParaRPr lang="en-US" altLang="pt-BR" sz="1300"/>
          </a:p>
        </p:txBody>
      </p:sp>
      <p:sp>
        <p:nvSpPr>
          <p:cNvPr id="1024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34914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F67F00-52B5-4D5E-9F36-183878BC54AE}" type="slidenum">
              <a:rPr lang="en-US" altLang="pt-BR" sz="1300"/>
              <a:pPr>
                <a:spcBef>
                  <a:spcPct val="0"/>
                </a:spcBef>
              </a:pPr>
              <a:t>8</a:t>
            </a:fld>
            <a:endParaRPr lang="en-US" altLang="pt-BR" sz="1300"/>
          </a:p>
        </p:txBody>
      </p:sp>
      <p:sp>
        <p:nvSpPr>
          <p:cNvPr id="10243" name="Rectangle 7"/>
          <p:cNvSpPr txBox="1">
            <a:spLocks noGrp="1" noChangeArrowheads="1"/>
          </p:cNvSpPr>
          <p:nvPr/>
        </p:nvSpPr>
        <p:spPr bwMode="auto">
          <a:xfrm>
            <a:off x="3903663" y="9518650"/>
            <a:ext cx="29845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16" tIns="48308" rIns="96616" bIns="4830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4A8B746-C5AD-4F92-B4C3-59EDB6AEC764}" type="slidenum">
              <a:rPr lang="en-US" altLang="pt-BR" sz="1300"/>
              <a:pPr algn="r" eaLnBrk="1" hangingPunct="1">
                <a:spcBef>
                  <a:spcPct val="0"/>
                </a:spcBef>
              </a:pPr>
              <a:t>8</a:t>
            </a:fld>
            <a:endParaRPr lang="en-US" altLang="pt-BR" sz="1300"/>
          </a:p>
        </p:txBody>
      </p:sp>
      <p:sp>
        <p:nvSpPr>
          <p:cNvPr id="1024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02845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F67F00-52B5-4D5E-9F36-183878BC54AE}" type="slidenum">
              <a:rPr lang="en-US" altLang="pt-BR" sz="1300"/>
              <a:pPr>
                <a:spcBef>
                  <a:spcPct val="0"/>
                </a:spcBef>
              </a:pPr>
              <a:t>9</a:t>
            </a:fld>
            <a:endParaRPr lang="en-US" altLang="pt-BR" sz="1300"/>
          </a:p>
        </p:txBody>
      </p:sp>
      <p:sp>
        <p:nvSpPr>
          <p:cNvPr id="10243" name="Rectangle 7"/>
          <p:cNvSpPr txBox="1">
            <a:spLocks noGrp="1" noChangeArrowheads="1"/>
          </p:cNvSpPr>
          <p:nvPr/>
        </p:nvSpPr>
        <p:spPr bwMode="auto">
          <a:xfrm>
            <a:off x="3903663" y="9518650"/>
            <a:ext cx="29845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16" tIns="48308" rIns="96616" bIns="4830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4A8B746-C5AD-4F92-B4C3-59EDB6AEC764}" type="slidenum">
              <a:rPr lang="en-US" altLang="pt-BR" sz="1300"/>
              <a:pPr algn="r" eaLnBrk="1" hangingPunct="1">
                <a:spcBef>
                  <a:spcPct val="0"/>
                </a:spcBef>
              </a:pPr>
              <a:t>9</a:t>
            </a:fld>
            <a:endParaRPr lang="en-US" altLang="pt-BR" sz="1300"/>
          </a:p>
        </p:txBody>
      </p:sp>
      <p:sp>
        <p:nvSpPr>
          <p:cNvPr id="1024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5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86042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69DBD03-F32B-4779-A15F-53103C26B884}" type="slidenum">
              <a:rPr lang="en-US" altLang="pt-BR" sz="1300"/>
              <a:pPr>
                <a:spcBef>
                  <a:spcPct val="0"/>
                </a:spcBef>
              </a:pPr>
              <a:t>10</a:t>
            </a:fld>
            <a:endParaRPr lang="en-US" altLang="pt-BR" sz="1300"/>
          </a:p>
        </p:txBody>
      </p:sp>
      <p:sp>
        <p:nvSpPr>
          <p:cNvPr id="12291" name="Rectangle 7"/>
          <p:cNvSpPr txBox="1">
            <a:spLocks noGrp="1" noChangeArrowheads="1"/>
          </p:cNvSpPr>
          <p:nvPr/>
        </p:nvSpPr>
        <p:spPr bwMode="auto">
          <a:xfrm>
            <a:off x="3903663" y="9518650"/>
            <a:ext cx="29845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16" tIns="48308" rIns="96616" bIns="48308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9A607D8-EFE5-4A94-85D6-9ED9A79651AC}" type="slidenum">
              <a:rPr lang="en-US" altLang="pt-BR" sz="1300"/>
              <a:pPr algn="r" eaLnBrk="1" hangingPunct="1">
                <a:spcBef>
                  <a:spcPct val="0"/>
                </a:spcBef>
              </a:pPr>
              <a:t>10</a:t>
            </a:fld>
            <a:endParaRPr lang="en-US" altLang="pt-BR" sz="1300"/>
          </a:p>
        </p:txBody>
      </p:sp>
      <p:sp>
        <p:nvSpPr>
          <p:cNvPr id="122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04414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6FDAB06-59EB-45D7-9538-88697E9A9146}" type="slidenum">
              <a:rPr lang="en-US" altLang="pt-BR" sz="1300"/>
              <a:pPr>
                <a:spcBef>
                  <a:spcPct val="0"/>
                </a:spcBef>
              </a:pPr>
              <a:t>11</a:t>
            </a:fld>
            <a:endParaRPr lang="en-US" altLang="pt-BR" sz="1300"/>
          </a:p>
        </p:txBody>
      </p:sp>
      <p:sp>
        <p:nvSpPr>
          <p:cNvPr id="20483" name="Rectangle 7"/>
          <p:cNvSpPr txBox="1">
            <a:spLocks noGrp="1" noChangeArrowheads="1"/>
          </p:cNvSpPr>
          <p:nvPr/>
        </p:nvSpPr>
        <p:spPr bwMode="auto">
          <a:xfrm>
            <a:off x="3903663" y="9518650"/>
            <a:ext cx="29845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18" tIns="48509" rIns="97018" bIns="48509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BB63A2B-86BE-451E-A9F0-3B12B336AD00}" type="slidenum">
              <a:rPr lang="en-US" altLang="pt-BR" sz="1300"/>
              <a:pPr algn="r" eaLnBrk="1" hangingPunct="1">
                <a:spcBef>
                  <a:spcPct val="0"/>
                </a:spcBef>
              </a:pPr>
              <a:t>11</a:t>
            </a:fld>
            <a:endParaRPr lang="en-US" altLang="pt-BR" sz="1300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10966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F42875C-F382-4120-B785-A49162F25D78}" type="slidenum">
              <a:rPr lang="en-US" altLang="pt-BR" sz="1300"/>
              <a:pPr>
                <a:spcBef>
                  <a:spcPct val="0"/>
                </a:spcBef>
              </a:pPr>
              <a:t>12</a:t>
            </a:fld>
            <a:endParaRPr lang="en-US" altLang="pt-BR" sz="1300"/>
          </a:p>
        </p:txBody>
      </p:sp>
      <p:sp>
        <p:nvSpPr>
          <p:cNvPr id="22531" name="Rectangle 7"/>
          <p:cNvSpPr txBox="1">
            <a:spLocks noGrp="1" noChangeArrowheads="1"/>
          </p:cNvSpPr>
          <p:nvPr/>
        </p:nvSpPr>
        <p:spPr bwMode="auto">
          <a:xfrm>
            <a:off x="3903663" y="9518650"/>
            <a:ext cx="29845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18" tIns="48509" rIns="97018" bIns="48509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D663AF6-1616-431C-8D48-5C9A001B87E2}" type="slidenum">
              <a:rPr lang="en-US" altLang="pt-BR" sz="1300"/>
              <a:pPr algn="r" eaLnBrk="1" hangingPunct="1">
                <a:spcBef>
                  <a:spcPct val="0"/>
                </a:spcBef>
              </a:pPr>
              <a:t>12</a:t>
            </a:fld>
            <a:endParaRPr lang="en-US" altLang="pt-BR" sz="1300"/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16657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28A577C-951D-4B1C-BDD6-F64EAD3D4205}" type="slidenum">
              <a:rPr lang="en-US" altLang="pt-BR" sz="1300"/>
              <a:pPr>
                <a:spcBef>
                  <a:spcPct val="0"/>
                </a:spcBef>
              </a:pPr>
              <a:t>13</a:t>
            </a:fld>
            <a:endParaRPr lang="en-US" altLang="pt-BR" sz="1300"/>
          </a:p>
        </p:txBody>
      </p:sp>
      <p:sp>
        <p:nvSpPr>
          <p:cNvPr id="24579" name="Rectangle 7"/>
          <p:cNvSpPr txBox="1">
            <a:spLocks noGrp="1" noChangeArrowheads="1"/>
          </p:cNvSpPr>
          <p:nvPr/>
        </p:nvSpPr>
        <p:spPr bwMode="auto">
          <a:xfrm>
            <a:off x="3903663" y="9518650"/>
            <a:ext cx="29845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018" tIns="48509" rIns="97018" bIns="48509"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60B6850-7C53-4499-8304-EAC9FD77D7F6}" type="slidenum">
              <a:rPr lang="en-US" altLang="pt-BR" sz="1300"/>
              <a:pPr algn="r" eaLnBrk="1" hangingPunct="1">
                <a:spcBef>
                  <a:spcPct val="0"/>
                </a:spcBef>
              </a:pPr>
              <a:t>13</a:t>
            </a:fld>
            <a:endParaRPr lang="en-US" altLang="pt-BR" sz="1300"/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5899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55893" y="1615108"/>
            <a:ext cx="11477643" cy="3096344"/>
          </a:xfrm>
          <a:prstGeom prst="rect">
            <a:avLst/>
          </a:prstGeom>
        </p:spPr>
        <p:txBody>
          <a:bodyPr anchor="ctr"/>
          <a:lstStyle>
            <a:lvl1pPr>
              <a:defRPr sz="6000" b="1">
                <a:solidFill>
                  <a:srgbClr val="69ADE7"/>
                </a:solidFill>
              </a:defRPr>
            </a:lvl1pPr>
          </a:lstStyle>
          <a:p>
            <a:r>
              <a:rPr lang="pt-BR" dirty="0"/>
              <a:t>Nome da Disciplina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855893" y="4999043"/>
            <a:ext cx="11477625" cy="3889375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t-BR" sz="4951" b="0" kern="1200" dirty="0" smtClean="0">
                <a:solidFill>
                  <a:srgbClr val="69ADE7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pt-BR" sz="4951" b="0" kern="1200" dirty="0" smtClean="0">
                <a:solidFill>
                  <a:srgbClr val="69ADE7"/>
                </a:solidFill>
                <a:latin typeface="+mj-lt"/>
                <a:ea typeface="+mj-ea"/>
                <a:cs typeface="+mj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pt-BR" sz="4951" b="0" kern="1200" dirty="0" smtClean="0">
                <a:solidFill>
                  <a:srgbClr val="69ADE7"/>
                </a:solidFill>
                <a:latin typeface="+mj-lt"/>
                <a:ea typeface="+mj-ea"/>
                <a:cs typeface="+mj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pt-BR" sz="4951" b="0" kern="1200" dirty="0" smtClean="0">
                <a:solidFill>
                  <a:srgbClr val="69ADE7"/>
                </a:solidFill>
                <a:latin typeface="+mj-lt"/>
                <a:ea typeface="+mj-ea"/>
                <a:cs typeface="+mj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pt-BR" sz="4951" b="0" kern="1200" dirty="0">
                <a:solidFill>
                  <a:srgbClr val="69ADE7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153071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conteúdo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532800" y="324000"/>
            <a:ext cx="9360000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defRPr sz="405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05359" indent="0" algn="just">
              <a:lnSpc>
                <a:spcPts val="2363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18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r>
              <a:rPr lang="pt-BR" dirty="0"/>
              <a:t>&lt;Título do slide&gt;</a:t>
            </a:r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532800" y="1470968"/>
            <a:ext cx="5637251" cy="82810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5388" indent="-305388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3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90" indent="-303602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30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5"/>
          </p:nvPr>
        </p:nvSpPr>
        <p:spPr>
          <a:xfrm>
            <a:off x="7025495" y="1470968"/>
            <a:ext cx="5637251" cy="82810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5388" indent="-305388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3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90" indent="-303602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30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357285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conteúdo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532800" y="324000"/>
            <a:ext cx="9360000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0286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405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05359" indent="0" algn="just">
              <a:lnSpc>
                <a:spcPts val="2363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18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532800" y="2019298"/>
            <a:ext cx="5637600" cy="7732714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5388" indent="-305388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3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90" indent="-303602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30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5"/>
          </p:nvPr>
        </p:nvSpPr>
        <p:spPr>
          <a:xfrm>
            <a:off x="6981614" y="2019298"/>
            <a:ext cx="5689358" cy="7732714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5388" indent="-305388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3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90" indent="-303602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30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1275487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conteúdo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532800" y="324000"/>
            <a:ext cx="9360000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0286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405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05359" indent="0" algn="just">
              <a:lnSpc>
                <a:spcPts val="2363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18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532800" y="2897950"/>
            <a:ext cx="5689358" cy="68540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5388" indent="-305388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3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90" indent="-303602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30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5"/>
          </p:nvPr>
        </p:nvSpPr>
        <p:spPr>
          <a:xfrm>
            <a:off x="6981613" y="2897950"/>
            <a:ext cx="5689358" cy="68540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5388" indent="-305388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3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90" indent="-303602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30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267069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conteúd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7357760" y="1470969"/>
            <a:ext cx="5327726" cy="828160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532800" y="1470969"/>
            <a:ext cx="6069296" cy="82816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5388" indent="-305388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3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90" indent="-303602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30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532800" y="324000"/>
            <a:ext cx="9360000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defRPr sz="405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05359" indent="0" algn="just">
              <a:lnSpc>
                <a:spcPts val="2363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18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2771048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imagem +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532800" y="1470969"/>
            <a:ext cx="5313211" cy="828104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6621352" y="1470969"/>
            <a:ext cx="6069296" cy="828104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5388" indent="-305388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3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90" indent="-303602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30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532800" y="324000"/>
            <a:ext cx="9360000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defRPr sz="405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05359" indent="0" algn="just">
              <a:lnSpc>
                <a:spcPts val="2363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18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1566822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conteúd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7361795" y="2019298"/>
            <a:ext cx="5313211" cy="773271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532800" y="2019298"/>
            <a:ext cx="6069296" cy="77327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5388" indent="-305388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3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90" indent="-303602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30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532799" y="324000"/>
            <a:ext cx="9360001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0286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405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05359" indent="0" algn="just">
              <a:lnSpc>
                <a:spcPts val="2363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18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1172653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imagem +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518286" y="2019298"/>
            <a:ext cx="5313211" cy="773271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6601885" y="2019298"/>
            <a:ext cx="6069296" cy="77327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5388" indent="-305388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3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90" indent="-303602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30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532799" y="324000"/>
            <a:ext cx="9360001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0286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405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05359" indent="0" algn="just">
              <a:lnSpc>
                <a:spcPts val="2363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18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3677063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conteúd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2"/>
          <p:cNvSpPr>
            <a:spLocks noGrp="1"/>
          </p:cNvSpPr>
          <p:nvPr>
            <p:ph type="pic" sz="quarter" idx="15"/>
          </p:nvPr>
        </p:nvSpPr>
        <p:spPr>
          <a:xfrm>
            <a:off x="7357265" y="2897950"/>
            <a:ext cx="5342735" cy="6854061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7" hasCustomPrompt="1"/>
          </p:nvPr>
        </p:nvSpPr>
        <p:spPr>
          <a:xfrm>
            <a:off x="518781" y="2897950"/>
            <a:ext cx="6069296" cy="68540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5388" indent="-305388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3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90" indent="-303602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30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532800" y="324000"/>
            <a:ext cx="9360000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0286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405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05359" indent="0" algn="just">
              <a:lnSpc>
                <a:spcPts val="2363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18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989742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imagem +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518286" y="2897949"/>
            <a:ext cx="5313211" cy="6854061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6" hasCustomPrompt="1"/>
          </p:nvPr>
        </p:nvSpPr>
        <p:spPr>
          <a:xfrm>
            <a:off x="6605147" y="2911997"/>
            <a:ext cx="6069296" cy="68400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05388" indent="-305388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3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90" indent="-303602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30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532800" y="324000"/>
            <a:ext cx="9360000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0286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405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05359" indent="0" algn="just">
              <a:lnSpc>
                <a:spcPts val="2363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18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2273401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37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32799" y="968400"/>
            <a:ext cx="12138172" cy="87836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5388" indent="-305388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3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90" indent="-303602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30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87592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sz="quarter" idx="15"/>
          </p:nvPr>
        </p:nvSpPr>
        <p:spPr>
          <a:xfrm>
            <a:off x="532800" y="968400"/>
            <a:ext cx="12138171" cy="8783612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84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532800" y="324000"/>
            <a:ext cx="9360000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defRPr sz="405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05359" indent="0" algn="just">
              <a:lnSpc>
                <a:spcPts val="2363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18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r>
              <a:rPr lang="pt-BR" dirty="0"/>
              <a:t>&lt;Título do slide&gt;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32799" y="1470968"/>
            <a:ext cx="12138172" cy="82810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5388" indent="-305388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3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90" indent="-303602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30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305876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532800" y="324000"/>
            <a:ext cx="9360000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0286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405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05359" indent="0" algn="just">
              <a:lnSpc>
                <a:spcPts val="2363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18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32800" y="2043896"/>
            <a:ext cx="12138171" cy="77081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5388" indent="-305388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3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90" indent="-303602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30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153980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532800" y="324000"/>
            <a:ext cx="9360000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0286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405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05359" indent="0" algn="just">
              <a:lnSpc>
                <a:spcPts val="2363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18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532799" y="2905352"/>
            <a:ext cx="12138172" cy="6846660"/>
          </a:xfrm>
          <a:prstGeom prst="rect">
            <a:avLst/>
          </a:prstGeom>
        </p:spPr>
        <p:txBody>
          <a:bodyPr anchor="t">
            <a:normAutofit/>
          </a:bodyPr>
          <a:lstStyle>
            <a:lvl1pPr marL="305388" indent="-305388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3000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608990" indent="-303602" algn="l">
              <a:lnSpc>
                <a:spcPts val="3600"/>
              </a:lnSpc>
              <a:spcBef>
                <a:spcPts val="0"/>
              </a:spcBef>
              <a:spcAft>
                <a:spcPts val="675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30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249345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2"/>
          <p:cNvSpPr>
            <a:spLocks noGrp="1"/>
          </p:cNvSpPr>
          <p:nvPr>
            <p:ph type="pic" sz="quarter" idx="14"/>
          </p:nvPr>
        </p:nvSpPr>
        <p:spPr>
          <a:xfrm>
            <a:off x="532799" y="1470968"/>
            <a:ext cx="12138172" cy="8281432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532800" y="324000"/>
            <a:ext cx="9360000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defRPr sz="405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05359" indent="0" algn="just">
              <a:lnSpc>
                <a:spcPts val="2363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18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38148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532800" y="324000"/>
            <a:ext cx="9360000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0286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405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05359" indent="0" algn="just">
              <a:lnSpc>
                <a:spcPts val="2363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18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  <p:sp>
        <p:nvSpPr>
          <p:cNvPr id="5" name="Espaço Reservado para Imagem 2"/>
          <p:cNvSpPr>
            <a:spLocks noGrp="1"/>
          </p:cNvSpPr>
          <p:nvPr>
            <p:ph type="pic" sz="quarter" idx="14"/>
          </p:nvPr>
        </p:nvSpPr>
        <p:spPr>
          <a:xfrm>
            <a:off x="532800" y="2020648"/>
            <a:ext cx="12138171" cy="773136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637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532800" y="324000"/>
            <a:ext cx="9360000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028675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405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205359" indent="0" algn="just">
              <a:lnSpc>
                <a:spcPts val="2363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1800"/>
            </a:lvl2pPr>
            <a:lvl3pPr>
              <a:lnSpc>
                <a:spcPts val="2587"/>
              </a:lnSpc>
              <a:spcBef>
                <a:spcPts val="0"/>
              </a:spcBef>
              <a:defRPr sz="2024"/>
            </a:lvl3pPr>
            <a:lvl4pPr>
              <a:lnSpc>
                <a:spcPts val="2587"/>
              </a:lnSpc>
              <a:spcBef>
                <a:spcPts val="0"/>
              </a:spcBef>
              <a:defRPr sz="2024"/>
            </a:lvl4pPr>
            <a:lvl5pPr>
              <a:lnSpc>
                <a:spcPts val="2587"/>
              </a:lnSpc>
              <a:spcBef>
                <a:spcPts val="0"/>
              </a:spcBef>
              <a:defRPr sz="2024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  <p:sp>
        <p:nvSpPr>
          <p:cNvPr id="5" name="Espaço Reservado para Imagem 2"/>
          <p:cNvSpPr>
            <a:spLocks noGrp="1"/>
          </p:cNvSpPr>
          <p:nvPr>
            <p:ph type="pic" sz="quarter" idx="14"/>
          </p:nvPr>
        </p:nvSpPr>
        <p:spPr>
          <a:xfrm>
            <a:off x="532800" y="2897948"/>
            <a:ext cx="12138171" cy="68540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0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" y="0"/>
            <a:ext cx="13687425" cy="1028700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0488" y="490427"/>
            <a:ext cx="1440160" cy="2597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5" r:id="rId1"/>
    <p:sldLayoutId id="2147484351" r:id="rId2"/>
    <p:sldLayoutId id="2147484356" r:id="rId3"/>
    <p:sldLayoutId id="2147484315" r:id="rId4"/>
    <p:sldLayoutId id="2147484343" r:id="rId5"/>
    <p:sldLayoutId id="2147484344" r:id="rId6"/>
    <p:sldLayoutId id="2147484339" r:id="rId7"/>
    <p:sldLayoutId id="2147484349" r:id="rId8"/>
    <p:sldLayoutId id="2147484350" r:id="rId9"/>
    <p:sldLayoutId id="2147484340" r:id="rId10"/>
    <p:sldLayoutId id="2147484345" r:id="rId11"/>
    <p:sldLayoutId id="2147484346" r:id="rId12"/>
    <p:sldLayoutId id="2147484357" r:id="rId13"/>
    <p:sldLayoutId id="2147484358" r:id="rId14"/>
    <p:sldLayoutId id="2147484359" r:id="rId15"/>
    <p:sldLayoutId id="2147484360" r:id="rId16"/>
    <p:sldLayoutId id="2147484361" r:id="rId17"/>
    <p:sldLayoutId id="2147484362" r:id="rId18"/>
    <p:sldLayoutId id="2147484363" r:id="rId1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95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951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951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951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951">
          <a:solidFill>
            <a:schemeClr val="tx1"/>
          </a:solidFill>
          <a:latin typeface="Calibri" pitchFamily="34" charset="0"/>
        </a:defRPr>
      </a:lvl5pPr>
      <a:lvl6pPr marL="514287" algn="ctr" rtl="0" eaLnBrk="1" fontAlgn="base" hangingPunct="1">
        <a:spcBef>
          <a:spcPct val="0"/>
        </a:spcBef>
        <a:spcAft>
          <a:spcPct val="0"/>
        </a:spcAft>
        <a:defRPr sz="4951">
          <a:solidFill>
            <a:schemeClr val="tx1"/>
          </a:solidFill>
          <a:latin typeface="Calibri" pitchFamily="34" charset="0"/>
        </a:defRPr>
      </a:lvl6pPr>
      <a:lvl7pPr marL="1028573" algn="ctr" rtl="0" eaLnBrk="1" fontAlgn="base" hangingPunct="1">
        <a:spcBef>
          <a:spcPct val="0"/>
        </a:spcBef>
        <a:spcAft>
          <a:spcPct val="0"/>
        </a:spcAft>
        <a:defRPr sz="4951">
          <a:solidFill>
            <a:schemeClr val="tx1"/>
          </a:solidFill>
          <a:latin typeface="Calibri" pitchFamily="34" charset="0"/>
        </a:defRPr>
      </a:lvl7pPr>
      <a:lvl8pPr marL="1542859" algn="ctr" rtl="0" eaLnBrk="1" fontAlgn="base" hangingPunct="1">
        <a:spcBef>
          <a:spcPct val="0"/>
        </a:spcBef>
        <a:spcAft>
          <a:spcPct val="0"/>
        </a:spcAft>
        <a:defRPr sz="4951">
          <a:solidFill>
            <a:schemeClr val="tx1"/>
          </a:solidFill>
          <a:latin typeface="Calibri" pitchFamily="34" charset="0"/>
        </a:defRPr>
      </a:lvl8pPr>
      <a:lvl9pPr marL="2057144" algn="ctr" rtl="0" eaLnBrk="1" fontAlgn="base" hangingPunct="1">
        <a:spcBef>
          <a:spcPct val="0"/>
        </a:spcBef>
        <a:spcAft>
          <a:spcPct val="0"/>
        </a:spcAft>
        <a:defRPr sz="4951">
          <a:solidFill>
            <a:schemeClr val="tx1"/>
          </a:solidFill>
          <a:latin typeface="Calibri" pitchFamily="34" charset="0"/>
        </a:defRPr>
      </a:lvl9pPr>
    </p:titleStyle>
    <p:bodyStyle>
      <a:lvl1pPr marL="385715" indent="-38571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5715" indent="-321429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285716" indent="-2571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0000" indent="-2571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49" kern="1200">
          <a:solidFill>
            <a:schemeClr val="tx1"/>
          </a:solidFill>
          <a:latin typeface="+mn-lt"/>
          <a:ea typeface="+mn-ea"/>
          <a:cs typeface="+mn-cs"/>
        </a:defRPr>
      </a:lvl4pPr>
      <a:lvl5pPr marL="2314289" indent="-2571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49" kern="1200">
          <a:solidFill>
            <a:schemeClr val="tx1"/>
          </a:solidFill>
          <a:latin typeface="+mn-lt"/>
          <a:ea typeface="+mn-ea"/>
          <a:cs typeface="+mn-cs"/>
        </a:defRPr>
      </a:lvl5pPr>
      <a:lvl6pPr marL="2828574" indent="-257144" algn="l" defTabSz="1028573" rtl="0" eaLnBrk="1" latinLnBrk="0" hangingPunct="1">
        <a:spcBef>
          <a:spcPct val="20000"/>
        </a:spcBef>
        <a:buFont typeface="Arial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6pPr>
      <a:lvl7pPr marL="3342860" indent="-257144" algn="l" defTabSz="1028573" rtl="0" eaLnBrk="1" latinLnBrk="0" hangingPunct="1">
        <a:spcBef>
          <a:spcPct val="20000"/>
        </a:spcBef>
        <a:buFont typeface="Arial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7pPr>
      <a:lvl8pPr marL="3857147" indent="-257144" algn="l" defTabSz="1028573" rtl="0" eaLnBrk="1" latinLnBrk="0" hangingPunct="1">
        <a:spcBef>
          <a:spcPct val="20000"/>
        </a:spcBef>
        <a:buFont typeface="Arial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8pPr>
      <a:lvl9pPr marL="4371432" indent="-257144" algn="l" defTabSz="1028573" rtl="0" eaLnBrk="1" latinLnBrk="0" hangingPunct="1">
        <a:spcBef>
          <a:spcPct val="20000"/>
        </a:spcBef>
        <a:buFont typeface="Arial" pitchFamily="34" charset="0"/>
        <a:buChar char="•"/>
        <a:defRPr sz="22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2857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1pPr>
      <a:lvl2pPr marL="514287" algn="l" defTabSz="102857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2pPr>
      <a:lvl3pPr marL="1028573" algn="l" defTabSz="102857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3pPr>
      <a:lvl4pPr marL="1542859" algn="l" defTabSz="102857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4" algn="l" defTabSz="102857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5pPr>
      <a:lvl6pPr marL="2571431" algn="l" defTabSz="102857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3085719" algn="l" defTabSz="102857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2" algn="l" defTabSz="102857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4114289" algn="l" defTabSz="1028573" rtl="0" eaLnBrk="1" latinLnBrk="0" hangingPunct="1"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007" userDrawn="1">
          <p15:clr>
            <a:srgbClr val="F26B43"/>
          </p15:clr>
        </p15:guide>
        <p15:guide id="2" pos="4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39324F2A-DA24-48C6-B694-932BAD6E6B7E}"/>
              </a:ext>
            </a:extLst>
          </p:cNvPr>
          <p:cNvSpPr txBox="1">
            <a:spLocks/>
          </p:cNvSpPr>
          <p:nvPr/>
        </p:nvSpPr>
        <p:spPr>
          <a:xfrm>
            <a:off x="0" y="2443200"/>
            <a:ext cx="13122696" cy="1188132"/>
          </a:xfrm>
        </p:spPr>
        <p:txBody>
          <a:bodyPr/>
          <a:lstStyle>
            <a:lvl1pPr marL="385715" indent="-38571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715" indent="-32142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716" indent="-2571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000" indent="-2571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289" indent="-2571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574" indent="-257144" algn="l" defTabSz="102857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2860" indent="-257144" algn="l" defTabSz="102857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147" indent="-257144" algn="l" defTabSz="102857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432" indent="-257144" algn="l" defTabSz="102857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4400" b="1" dirty="0">
                <a:solidFill>
                  <a:srgbClr val="105B95"/>
                </a:solidFill>
                <a:latin typeface="Verdana" pitchFamily="34" charset="0"/>
              </a:rPr>
              <a:t>MBA em GERENCIAMENTO DE PROJETOS</a:t>
            </a:r>
          </a:p>
        </p:txBody>
      </p:sp>
      <p:sp>
        <p:nvSpPr>
          <p:cNvPr id="4" name="Espaço Reservado para Texto 6">
            <a:extLst>
              <a:ext uri="{FF2B5EF4-FFF2-40B4-BE49-F238E27FC236}">
                <a16:creationId xmlns:a16="http://schemas.microsoft.com/office/drawing/2014/main" id="{36656FCF-7626-4B10-AC0A-E5D54776F59C}"/>
              </a:ext>
            </a:extLst>
          </p:cNvPr>
          <p:cNvSpPr txBox="1">
            <a:spLocks/>
          </p:cNvSpPr>
          <p:nvPr/>
        </p:nvSpPr>
        <p:spPr>
          <a:xfrm>
            <a:off x="0" y="3559324"/>
            <a:ext cx="13122696" cy="864096"/>
          </a:xfrm>
        </p:spPr>
        <p:txBody>
          <a:bodyPr/>
          <a:lstStyle>
            <a:lvl1pPr marL="385715" indent="-38571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715" indent="-32142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716" indent="-2571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000" indent="-2571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289" indent="-2571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574" indent="-257144" algn="l" defTabSz="102857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2860" indent="-257144" algn="l" defTabSz="102857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147" indent="-257144" algn="l" defTabSz="102857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432" indent="-257144" algn="l" defTabSz="102857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pt-BR" sz="3000" b="1" dirty="0">
                <a:solidFill>
                  <a:srgbClr val="105B95"/>
                </a:solidFill>
                <a:latin typeface="Verdana" pitchFamily="34" charset="0"/>
              </a:rPr>
              <a:t>Coordenação: Edmarson Bacelar Mota</a:t>
            </a:r>
          </a:p>
        </p:txBody>
      </p:sp>
      <p:sp>
        <p:nvSpPr>
          <p:cNvPr id="5" name="Espaço Reservado para Conteúdo 5">
            <a:extLst>
              <a:ext uri="{FF2B5EF4-FFF2-40B4-BE49-F238E27FC236}">
                <a16:creationId xmlns:a16="http://schemas.microsoft.com/office/drawing/2014/main" id="{421B1829-20F4-4B65-9473-F840F243A84C}"/>
              </a:ext>
            </a:extLst>
          </p:cNvPr>
          <p:cNvSpPr txBox="1">
            <a:spLocks/>
          </p:cNvSpPr>
          <p:nvPr/>
        </p:nvSpPr>
        <p:spPr bwMode="auto">
          <a:xfrm>
            <a:off x="0" y="5179504"/>
            <a:ext cx="13122696" cy="1836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7160" tIns="68580" rIns="137160" bIns="6858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 b="1">
                <a:solidFill>
                  <a:srgbClr val="003366"/>
                </a:solidFill>
                <a:latin typeface="Myriad Pro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2">
                    <a:lumMod val="50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2">
                    <a:lumMod val="50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2">
                    <a:lumMod val="50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2">
                    <a:lumMod val="50000"/>
                  </a:schemeClr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pt-BR" sz="4400" kern="0" dirty="0">
                <a:solidFill>
                  <a:srgbClr val="105B95"/>
                </a:solidFill>
                <a:latin typeface="Verdana" pitchFamily="34" charset="0"/>
              </a:rPr>
              <a:t>AULA INAUGURAL</a:t>
            </a:r>
          </a:p>
        </p:txBody>
      </p:sp>
    </p:spTree>
    <p:extLst>
      <p:ext uri="{BB962C8B-B14F-4D97-AF65-F5344CB8AC3E}">
        <p14:creationId xmlns:p14="http://schemas.microsoft.com/office/powerpoint/2010/main" val="13212984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7205" y="162745"/>
            <a:ext cx="52886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4800" b="1" dirty="0">
                <a:solidFill>
                  <a:srgbClr val="105B95"/>
                </a:solidFill>
                <a:latin typeface="Arial" panose="020B0604020202020204" pitchFamily="34" charset="0"/>
              </a:rPr>
              <a:t>Material  Didático</a:t>
            </a:r>
          </a:p>
        </p:txBody>
      </p:sp>
      <p:sp>
        <p:nvSpPr>
          <p:cNvPr id="11270" name="Text Box 11"/>
          <p:cNvSpPr txBox="1">
            <a:spLocks noChangeArrowheads="1"/>
          </p:cNvSpPr>
          <p:nvPr/>
        </p:nvSpPr>
        <p:spPr bwMode="auto">
          <a:xfrm>
            <a:off x="161256" y="5268932"/>
            <a:ext cx="950505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4200" b="1" dirty="0">
                <a:solidFill>
                  <a:srgbClr val="003366"/>
                </a:solidFill>
                <a:latin typeface="Arial" panose="020B0604020202020204" pitchFamily="34" charset="0"/>
              </a:rPr>
              <a:t>LIVROS (</a:t>
            </a:r>
            <a:r>
              <a:rPr lang="pt-BR" altLang="pt-BR" sz="4200" b="1" dirty="0" err="1">
                <a:solidFill>
                  <a:srgbClr val="003366"/>
                </a:solidFill>
                <a:latin typeface="Arial" panose="020B0604020202020204" pitchFamily="34" charset="0"/>
              </a:rPr>
              <a:t>Eclass</a:t>
            </a:r>
            <a:r>
              <a:rPr lang="pt-BR" altLang="pt-BR" sz="4200" b="1" dirty="0">
                <a:solidFill>
                  <a:srgbClr val="003366"/>
                </a:solidFill>
                <a:latin typeface="Arial" panose="020B0604020202020204" pitchFamily="34" charset="0"/>
              </a:rPr>
              <a:t> e outros)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61256" y="3154859"/>
            <a:ext cx="950505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4200" b="1" dirty="0">
                <a:solidFill>
                  <a:srgbClr val="003366"/>
                </a:solidFill>
                <a:latin typeface="Arial" panose="020B0604020202020204" pitchFamily="34" charset="0"/>
              </a:rPr>
              <a:t>APOSTILAS (</a:t>
            </a:r>
            <a:r>
              <a:rPr lang="pt-BR" altLang="pt-BR" sz="4200" b="1" dirty="0" err="1">
                <a:solidFill>
                  <a:srgbClr val="003366"/>
                </a:solidFill>
                <a:latin typeface="Arial" panose="020B0604020202020204" pitchFamily="34" charset="0"/>
              </a:rPr>
              <a:t>Eclass</a:t>
            </a:r>
            <a:r>
              <a:rPr lang="pt-BR" altLang="pt-BR" sz="4200" b="1" dirty="0">
                <a:solidFill>
                  <a:srgbClr val="003366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61255" y="6349052"/>
            <a:ext cx="950505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4200" b="1" dirty="0">
                <a:solidFill>
                  <a:srgbClr val="003366"/>
                </a:solidFill>
                <a:latin typeface="Arial" panose="020B0604020202020204" pitchFamily="34" charset="0"/>
              </a:rPr>
              <a:t>ARQUIVOS e DIVERSOS (</a:t>
            </a:r>
            <a:r>
              <a:rPr lang="pt-BR" altLang="pt-BR" sz="4200" b="1" dirty="0" err="1">
                <a:solidFill>
                  <a:srgbClr val="003366"/>
                </a:solidFill>
                <a:latin typeface="Arial" panose="020B0604020202020204" pitchFamily="34" charset="0"/>
              </a:rPr>
              <a:t>Eclass</a:t>
            </a:r>
            <a:r>
              <a:rPr lang="pt-BR" altLang="pt-BR" sz="4200" b="1" dirty="0">
                <a:solidFill>
                  <a:srgbClr val="003366"/>
                </a:solidFill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" name="Text Box 11">
            <a:extLst>
              <a:ext uri="{FF2B5EF4-FFF2-40B4-BE49-F238E27FC236}">
                <a16:creationId xmlns:a16="http://schemas.microsoft.com/office/drawing/2014/main" id="{658BB95D-9467-6363-7BED-01D605CBC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56" y="4234979"/>
            <a:ext cx="9505056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4200" b="1" dirty="0">
                <a:solidFill>
                  <a:srgbClr val="003366"/>
                </a:solidFill>
                <a:latin typeface="Arial" panose="020B0604020202020204" pitchFamily="34" charset="0"/>
              </a:rPr>
              <a:t>ACADEMIA CEO (VIDEOS)</a:t>
            </a:r>
          </a:p>
        </p:txBody>
      </p:sp>
    </p:spTree>
    <p:extLst>
      <p:ext uri="{BB962C8B-B14F-4D97-AF65-F5344CB8AC3E}">
        <p14:creationId xmlns:p14="http://schemas.microsoft.com/office/powerpoint/2010/main" val="244420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142428" y="238535"/>
            <a:ext cx="57074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3600" b="1" dirty="0">
                <a:solidFill>
                  <a:srgbClr val="105B95"/>
                </a:solidFill>
                <a:latin typeface="Arial" panose="020B0604020202020204" pitchFamily="34" charset="0"/>
              </a:rPr>
              <a:t>RESULTADO ESPERADO</a:t>
            </a: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269269" y="1579104"/>
            <a:ext cx="12853988" cy="28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pt-BR" altLang="pt-BR" sz="3000" dirty="0">
                <a:solidFill>
                  <a:srgbClr val="000066"/>
                </a:solidFill>
                <a:latin typeface="Arial" panose="020B0604020202020204" pitchFamily="34" charset="0"/>
              </a:rPr>
              <a:t> Formar os melhores profissionais de GP do país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pt-BR" altLang="pt-BR" sz="3000" i="1" dirty="0">
                <a:solidFill>
                  <a:srgbClr val="000066"/>
                </a:solidFill>
                <a:latin typeface="Arial" panose="020B0604020202020204" pitchFamily="34" charset="0"/>
              </a:rPr>
              <a:t> Mais do que Gerente de Projetos ... formar “</a:t>
            </a:r>
            <a:r>
              <a:rPr lang="pt-BR" altLang="pt-BR" sz="2700" i="1" dirty="0">
                <a:solidFill>
                  <a:srgbClr val="000066"/>
                </a:solidFill>
                <a:latin typeface="Arial" panose="020B0604020202020204" pitchFamily="34" charset="0"/>
              </a:rPr>
              <a:t>EXECUTIVOS” EM PROJETOS</a:t>
            </a:r>
            <a:endParaRPr lang="pt-BR" altLang="pt-BR" sz="2700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pt-BR" altLang="pt-BR" sz="3000" dirty="0">
                <a:solidFill>
                  <a:srgbClr val="000066"/>
                </a:solidFill>
                <a:latin typeface="Arial" panose="020B0604020202020204" pitchFamily="34" charset="0"/>
              </a:rPr>
              <a:t> Maior Comunidade de GP do país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pt-BR" altLang="pt-BR" sz="3000" dirty="0">
                <a:solidFill>
                  <a:srgbClr val="000066"/>
                </a:solidFill>
                <a:latin typeface="Arial" panose="020B0604020202020204" pitchFamily="34" charset="0"/>
              </a:rPr>
              <a:t> Multiplicadores da cultura de Gerenciamento de Projetos</a:t>
            </a: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pt-BR" altLang="pt-BR" sz="3000" dirty="0">
                <a:solidFill>
                  <a:srgbClr val="000066"/>
                </a:solidFill>
                <a:latin typeface="Arial" panose="020B0604020202020204" pitchFamily="34" charset="0"/>
              </a:rPr>
              <a:t> Aptos a desenvolver com a prática Alto Nível de Maturidade em GP 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93304" y="5206641"/>
            <a:ext cx="11703293" cy="4365351"/>
            <a:chOff x="395536" y="3687118"/>
            <a:chExt cx="7802195" cy="2910234"/>
          </a:xfrm>
        </p:grpSpPr>
        <p:sp>
          <p:nvSpPr>
            <p:cNvPr id="19461" name="Text Box 8"/>
            <p:cNvSpPr txBox="1">
              <a:spLocks noChangeArrowheads="1"/>
            </p:cNvSpPr>
            <p:nvPr/>
          </p:nvSpPr>
          <p:spPr bwMode="auto">
            <a:xfrm>
              <a:off x="395536" y="3687118"/>
              <a:ext cx="2021066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3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Pré-requisito</a:t>
              </a:r>
            </a:p>
          </p:txBody>
        </p:sp>
        <p:sp>
          <p:nvSpPr>
            <p:cNvPr id="19462" name="Text Box 11"/>
            <p:cNvSpPr txBox="1">
              <a:spLocks noChangeArrowheads="1"/>
            </p:cNvSpPr>
            <p:nvPr/>
          </p:nvSpPr>
          <p:spPr bwMode="auto">
            <a:xfrm>
              <a:off x="1741488" y="5661025"/>
              <a:ext cx="17774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2700" b="1">
                  <a:solidFill>
                    <a:srgbClr val="FF0000"/>
                  </a:solidFill>
                  <a:latin typeface="Arial" panose="020B0604020202020204" pitchFamily="34" charset="0"/>
                </a:rPr>
                <a:t>Corpo Docente</a:t>
              </a:r>
            </a:p>
          </p:txBody>
        </p:sp>
        <p:sp>
          <p:nvSpPr>
            <p:cNvPr id="19463" name="Text Box 12"/>
            <p:cNvSpPr txBox="1">
              <a:spLocks noChangeArrowheads="1"/>
            </p:cNvSpPr>
            <p:nvPr/>
          </p:nvSpPr>
          <p:spPr bwMode="auto">
            <a:xfrm>
              <a:off x="1627188" y="4508500"/>
              <a:ext cx="189282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2700" b="1">
                  <a:solidFill>
                    <a:srgbClr val="FF0000"/>
                  </a:solidFill>
                  <a:latin typeface="Arial" panose="020B0604020202020204" pitchFamily="34" charset="0"/>
                </a:rPr>
                <a:t>Corpo Discente </a:t>
              </a:r>
            </a:p>
          </p:txBody>
        </p:sp>
        <p:sp>
          <p:nvSpPr>
            <p:cNvPr id="19464" name="Text Box 13"/>
            <p:cNvSpPr txBox="1">
              <a:spLocks noChangeArrowheads="1"/>
            </p:cNvSpPr>
            <p:nvPr/>
          </p:nvSpPr>
          <p:spPr bwMode="auto">
            <a:xfrm>
              <a:off x="6535738" y="5366543"/>
              <a:ext cx="166199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27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Coordenação </a:t>
              </a:r>
            </a:p>
          </p:txBody>
        </p:sp>
        <p:pic>
          <p:nvPicPr>
            <p:cNvPr id="19465" name="Picture 10" descr="C:\0_ED\Aulas Inaugurais &amp; Palestras_MBA GP DHG e Outros\MBA GP\sucesso-trabalhe-em-equipe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5063" y="3755727"/>
              <a:ext cx="2841625" cy="2841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6" name="Text Box 13"/>
            <p:cNvSpPr txBox="1">
              <a:spLocks noChangeArrowheads="1"/>
            </p:cNvSpPr>
            <p:nvPr/>
          </p:nvSpPr>
          <p:spPr bwMode="auto">
            <a:xfrm>
              <a:off x="6516688" y="3861048"/>
              <a:ext cx="1508105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27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Conveniado </a:t>
              </a:r>
            </a:p>
            <a:p>
              <a:pPr eaLnBrk="1" hangingPunct="1"/>
              <a:r>
                <a:rPr lang="pt-BR" altLang="pt-BR" sz="27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e Secretaria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397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244" y="174948"/>
            <a:ext cx="88011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pt-BR" sz="4800" b="1" dirty="0" err="1">
                <a:solidFill>
                  <a:srgbClr val="105B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r>
              <a:rPr lang="en-US" altLang="pt-BR" sz="4800" b="1" dirty="0">
                <a:solidFill>
                  <a:srgbClr val="105B9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MBA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61256" y="5249788"/>
            <a:ext cx="7543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pt-BR" sz="3600" b="1" dirty="0" err="1">
                <a:solidFill>
                  <a:srgbClr val="FF0000"/>
                </a:solidFill>
                <a:latin typeface="Arial" panose="020B0604020202020204" pitchFamily="34" charset="0"/>
              </a:rPr>
              <a:t>Dedicação</a:t>
            </a:r>
            <a:r>
              <a:rPr lang="en-US" altLang="pt-BR" sz="36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pt-BR" sz="3600" b="1" dirty="0" err="1">
                <a:solidFill>
                  <a:srgbClr val="FF0000"/>
                </a:solidFill>
                <a:latin typeface="Arial" panose="020B0604020202020204" pitchFamily="34" charset="0"/>
              </a:rPr>
              <a:t>Requerida</a:t>
            </a:r>
            <a:r>
              <a:rPr lang="en-US" altLang="pt-BR" sz="3600" b="1" dirty="0">
                <a:solidFill>
                  <a:srgbClr val="FF0000"/>
                </a:solidFill>
                <a:latin typeface="Arial" panose="020B0604020202020204" pitchFamily="34" charset="0"/>
              </a:rPr>
              <a:t> do Aluno: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161256" y="6024115"/>
            <a:ext cx="12272963" cy="38719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  <a:buFontTx/>
              <a:buChar char="•"/>
            </a:pPr>
            <a:r>
              <a:rPr lang="pt-BR" altLang="pt-BR" sz="3600" b="1" dirty="0">
                <a:solidFill>
                  <a:srgbClr val="000066"/>
                </a:solidFill>
                <a:latin typeface="Arial" panose="020B0604020202020204" pitchFamily="34" charset="0"/>
              </a:rPr>
              <a:t>Comparecimento as Aulas e PONTUALIDADE</a:t>
            </a:r>
          </a:p>
          <a:p>
            <a:pPr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  <a:buFontTx/>
              <a:buChar char="•"/>
            </a:pPr>
            <a:r>
              <a:rPr lang="pt-BR" altLang="pt-BR" sz="3600" b="1" dirty="0">
                <a:solidFill>
                  <a:srgbClr val="000066"/>
                </a:solidFill>
                <a:latin typeface="Arial" panose="020B0604020202020204" pitchFamily="34" charset="0"/>
              </a:rPr>
              <a:t>Desenvolvimento dos trabalhos</a:t>
            </a:r>
          </a:p>
          <a:p>
            <a:pPr>
              <a:lnSpc>
                <a:spcPct val="150000"/>
              </a:lnSpc>
              <a:spcBef>
                <a:spcPts val="750"/>
              </a:spcBef>
              <a:spcAft>
                <a:spcPts val="750"/>
              </a:spcAft>
              <a:buFontTx/>
              <a:buChar char="•"/>
            </a:pPr>
            <a:r>
              <a:rPr lang="pt-BR" altLang="pt-BR" sz="3600" b="1" dirty="0">
                <a:solidFill>
                  <a:srgbClr val="000066"/>
                </a:solidFill>
                <a:latin typeface="Arial" panose="020B0604020202020204" pitchFamily="34" charset="0"/>
              </a:rPr>
              <a:t>Dedicação de </a:t>
            </a:r>
            <a:r>
              <a:rPr lang="pt-BR" altLang="pt-BR" sz="3600" b="1" u="sng" dirty="0">
                <a:solidFill>
                  <a:srgbClr val="000066"/>
                </a:solidFill>
                <a:latin typeface="Arial" panose="020B0604020202020204" pitchFamily="34" charset="0"/>
              </a:rPr>
              <a:t>pelo menos</a:t>
            </a:r>
            <a:r>
              <a:rPr lang="pt-BR" altLang="pt-BR" sz="3600" b="1" dirty="0">
                <a:solidFill>
                  <a:srgbClr val="000066"/>
                </a:solidFill>
                <a:latin typeface="Arial" panose="020B0604020202020204" pitchFamily="34" charset="0"/>
              </a:rPr>
              <a:t> 1 hora </a:t>
            </a:r>
            <a:r>
              <a:rPr lang="pt-BR" altLang="pt-BR" sz="3600" b="1" dirty="0" err="1">
                <a:solidFill>
                  <a:srgbClr val="000066"/>
                </a:solidFill>
                <a:latin typeface="Arial" panose="020B0604020202020204" pitchFamily="34" charset="0"/>
              </a:rPr>
              <a:t>extra-classe</a:t>
            </a:r>
            <a:r>
              <a:rPr lang="pt-BR" altLang="pt-BR" sz="3600" b="1" dirty="0">
                <a:solidFill>
                  <a:srgbClr val="000066"/>
                </a:solidFill>
                <a:latin typeface="Arial" panose="020B0604020202020204" pitchFamily="34" charset="0"/>
              </a:rPr>
              <a:t> para cada hora de aula (média</a:t>
            </a:r>
            <a:r>
              <a:rPr lang="en-US" altLang="pt-BR" sz="3600" b="1" dirty="0">
                <a:solidFill>
                  <a:srgbClr val="000066"/>
                </a:solidFill>
                <a:latin typeface="Arial" panose="020B0604020202020204" pitchFamily="34" charset="0"/>
              </a:rPr>
              <a:t> ao </a:t>
            </a:r>
            <a:r>
              <a:rPr lang="en-US" altLang="pt-BR" sz="3600" b="1" dirty="0" err="1">
                <a:solidFill>
                  <a:srgbClr val="000066"/>
                </a:solidFill>
                <a:latin typeface="Arial" panose="020B0604020202020204" pitchFamily="34" charset="0"/>
              </a:rPr>
              <a:t>longo</a:t>
            </a:r>
            <a:r>
              <a:rPr lang="en-US" altLang="pt-BR" sz="3600" b="1" dirty="0">
                <a:solidFill>
                  <a:srgbClr val="000066"/>
                </a:solidFill>
                <a:latin typeface="Arial" panose="020B0604020202020204" pitchFamily="34" charset="0"/>
              </a:rPr>
              <a:t> do </a:t>
            </a:r>
            <a:r>
              <a:rPr lang="en-US" altLang="pt-BR" sz="3600" b="1" dirty="0" err="1">
                <a:solidFill>
                  <a:srgbClr val="000066"/>
                </a:solidFill>
                <a:latin typeface="Arial" panose="020B0604020202020204" pitchFamily="34" charset="0"/>
              </a:rPr>
              <a:t>curso</a:t>
            </a:r>
            <a:r>
              <a:rPr lang="pt-BR" altLang="pt-BR" sz="3600" b="1" dirty="0">
                <a:solidFill>
                  <a:srgbClr val="000066"/>
                </a:solidFill>
                <a:latin typeface="Arial" panose="020B0604020202020204" pitchFamily="34" charset="0"/>
              </a:rPr>
              <a:t>).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53A035-2404-42B0-9C95-7B128EDB9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556792"/>
            <a:ext cx="13015192" cy="3226668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5715" indent="-385715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35715" indent="-321429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5716" indent="-2571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00000" indent="-2571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2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14289" indent="-2571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28574" indent="-257144" algn="l" defTabSz="102857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42860" indent="-257144" algn="l" defTabSz="102857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57147" indent="-257144" algn="l" defTabSz="102857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71432" indent="-257144" algn="l" defTabSz="102857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pt-BR" sz="40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Aulas </a:t>
            </a:r>
            <a:r>
              <a:rPr lang="en-US" altLang="pt-BR" sz="4000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expositivas</a:t>
            </a:r>
            <a:r>
              <a:rPr lang="en-US" altLang="pt-BR" sz="40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</a:t>
            </a:r>
            <a:r>
              <a:rPr lang="en-US" altLang="pt-BR" sz="4000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aspectos</a:t>
            </a:r>
            <a:r>
              <a:rPr lang="en-US" altLang="pt-BR" sz="40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pt-BR" sz="4000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teóricos</a:t>
            </a:r>
            <a:r>
              <a:rPr lang="en-US" altLang="pt-BR" sz="40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altLang="pt-BR" sz="4000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conceituais</a:t>
            </a:r>
            <a:r>
              <a:rPr lang="en-US" altLang="pt-BR" sz="40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pt-BR" sz="4000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exemplos</a:t>
            </a:r>
            <a:r>
              <a:rPr lang="en-US" altLang="pt-BR" sz="40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4000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</a:t>
            </a:r>
            <a:endParaRPr lang="en-US" altLang="pt-BR" sz="4000" b="1" dirty="0">
              <a:solidFill>
                <a:srgbClr val="0000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pt-BR" sz="4000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Estudos</a:t>
            </a:r>
            <a:r>
              <a:rPr lang="en-US" altLang="pt-BR" sz="40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altLang="pt-BR" sz="4000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casos</a:t>
            </a:r>
            <a:r>
              <a:rPr lang="en-US" altLang="pt-BR" sz="40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pt-BR" sz="4000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dinâmicas</a:t>
            </a:r>
            <a:r>
              <a:rPr lang="en-US" altLang="pt-BR" sz="40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pt-BR" sz="4000" b="1" dirty="0" err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jogos</a:t>
            </a:r>
            <a:r>
              <a:rPr lang="en-US" altLang="pt-BR" sz="40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videos</a:t>
            </a:r>
          </a:p>
          <a:p>
            <a:pPr>
              <a:lnSpc>
                <a:spcPct val="120000"/>
              </a:lnSpc>
            </a:pPr>
            <a:r>
              <a:rPr lang="en-US" altLang="pt-BR" sz="4000" b="1" dirty="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Projetos</a:t>
            </a:r>
          </a:p>
        </p:txBody>
      </p:sp>
    </p:spTree>
    <p:extLst>
      <p:ext uri="{BB962C8B-B14F-4D97-AF65-F5344CB8AC3E}">
        <p14:creationId xmlns:p14="http://schemas.microsoft.com/office/powerpoint/2010/main" val="382423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26"/>
          <p:cNvSpPr txBox="1">
            <a:spLocks noChangeArrowheads="1"/>
          </p:cNvSpPr>
          <p:nvPr/>
        </p:nvSpPr>
        <p:spPr bwMode="auto">
          <a:xfrm>
            <a:off x="182878" y="270757"/>
            <a:ext cx="50189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4800" b="1" dirty="0">
                <a:solidFill>
                  <a:srgbClr val="105B95"/>
                </a:solidFill>
                <a:latin typeface="Arial" panose="020B0604020202020204" pitchFamily="34" charset="0"/>
              </a:rPr>
              <a:t>NOSSA  EQUIPE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917341" y="1891233"/>
            <a:ext cx="11489532" cy="6884672"/>
            <a:chOff x="762000" y="1308100"/>
            <a:chExt cx="7659688" cy="4589781"/>
          </a:xfrm>
        </p:grpSpPr>
        <p:sp>
          <p:nvSpPr>
            <p:cNvPr id="23556" name="Text Box 1031"/>
            <p:cNvSpPr txBox="1">
              <a:spLocks noChangeArrowheads="1"/>
            </p:cNvSpPr>
            <p:nvPr/>
          </p:nvSpPr>
          <p:spPr bwMode="auto">
            <a:xfrm>
              <a:off x="838200" y="3638550"/>
              <a:ext cx="177740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2700" b="1">
                  <a:solidFill>
                    <a:srgbClr val="FF0000"/>
                  </a:solidFill>
                  <a:latin typeface="Arial" panose="020B0604020202020204" pitchFamily="34" charset="0"/>
                </a:rPr>
                <a:t>Corpo Docente</a:t>
              </a:r>
            </a:p>
          </p:txBody>
        </p:sp>
        <p:sp>
          <p:nvSpPr>
            <p:cNvPr id="23557" name="Text Box 1032"/>
            <p:cNvSpPr txBox="1">
              <a:spLocks noChangeArrowheads="1"/>
            </p:cNvSpPr>
            <p:nvPr/>
          </p:nvSpPr>
          <p:spPr bwMode="auto">
            <a:xfrm>
              <a:off x="827088" y="5486400"/>
              <a:ext cx="189282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2700" b="1">
                  <a:solidFill>
                    <a:srgbClr val="FF0000"/>
                  </a:solidFill>
                  <a:latin typeface="Arial" panose="020B0604020202020204" pitchFamily="34" charset="0"/>
                </a:rPr>
                <a:t>Corpo Discente </a:t>
              </a:r>
            </a:p>
          </p:txBody>
        </p:sp>
        <p:sp>
          <p:nvSpPr>
            <p:cNvPr id="23558" name="Text Box 1033"/>
            <p:cNvSpPr txBox="1">
              <a:spLocks noChangeArrowheads="1"/>
            </p:cNvSpPr>
            <p:nvPr/>
          </p:nvSpPr>
          <p:spPr bwMode="auto">
            <a:xfrm>
              <a:off x="762000" y="1600200"/>
              <a:ext cx="293584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pt-BR" altLang="pt-BR" sz="2700" b="1">
                  <a:solidFill>
                    <a:srgbClr val="FF0000"/>
                  </a:solidFill>
                  <a:latin typeface="Arial" panose="020B0604020202020204" pitchFamily="34" charset="0"/>
                </a:rPr>
                <a:t>Coordenação Acadêmica </a:t>
              </a:r>
            </a:p>
          </p:txBody>
        </p:sp>
        <p:sp>
          <p:nvSpPr>
            <p:cNvPr id="23559" name="Text Box 1034"/>
            <p:cNvSpPr txBox="1">
              <a:spLocks noChangeArrowheads="1"/>
            </p:cNvSpPr>
            <p:nvPr/>
          </p:nvSpPr>
          <p:spPr bwMode="auto">
            <a:xfrm>
              <a:off x="2124075" y="2492375"/>
              <a:ext cx="2660650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pt-BR" altLang="pt-BR" sz="2700">
                  <a:latin typeface="Arial" panose="020B0604020202020204" pitchFamily="34" charset="0"/>
                </a:rPr>
                <a:t>Edmarson Bacelar Mota</a:t>
              </a:r>
            </a:p>
            <a:p>
              <a:pPr algn="ctr" eaLnBrk="1" hangingPunct="1"/>
              <a:endParaRPr lang="pt-BR" altLang="pt-BR" sz="2700">
                <a:latin typeface="Arial" panose="020B0604020202020204" pitchFamily="34" charset="0"/>
              </a:endParaRPr>
            </a:p>
          </p:txBody>
        </p:sp>
        <p:sp>
          <p:nvSpPr>
            <p:cNvPr id="107531" name="Text Box 1035"/>
            <p:cNvSpPr txBox="1">
              <a:spLocks noChangeArrowheads="1"/>
            </p:cNvSpPr>
            <p:nvPr/>
          </p:nvSpPr>
          <p:spPr bwMode="auto">
            <a:xfrm>
              <a:off x="2786063" y="5405438"/>
              <a:ext cx="4005669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sz="4200" b="1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Sua Turma de Projetos</a:t>
              </a:r>
              <a:endParaRPr lang="pt-BR" sz="4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3561" name="Text Box 1036"/>
            <p:cNvSpPr txBox="1">
              <a:spLocks noChangeArrowheads="1"/>
            </p:cNvSpPr>
            <p:nvPr/>
          </p:nvSpPr>
          <p:spPr bwMode="auto">
            <a:xfrm>
              <a:off x="2270125" y="4017963"/>
              <a:ext cx="4192601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pt-BR" altLang="pt-BR" sz="2700" dirty="0">
                  <a:latin typeface="Arial" panose="020B0604020202020204" pitchFamily="34" charset="0"/>
                </a:rPr>
                <a:t> Cerca de 120 professores</a:t>
              </a:r>
            </a:p>
            <a:p>
              <a:pPr eaLnBrk="1" hangingPunct="1">
                <a:buFontTx/>
                <a:buChar char="•"/>
              </a:pPr>
              <a:r>
                <a:rPr lang="pt-BR" altLang="pt-BR" sz="2700" dirty="0">
                  <a:latin typeface="Arial" panose="020B0604020202020204" pitchFamily="34" charset="0"/>
                </a:rPr>
                <a:t> 90% de Mestres e Doutores</a:t>
              </a:r>
            </a:p>
            <a:p>
              <a:pPr eaLnBrk="1" hangingPunct="1">
                <a:buFontTx/>
                <a:buChar char="•"/>
              </a:pPr>
              <a:r>
                <a:rPr lang="pt-BR" altLang="pt-BR" sz="2700" dirty="0">
                  <a:latin typeface="Arial" panose="020B0604020202020204" pitchFamily="34" charset="0"/>
                </a:rPr>
                <a:t> Pré-requisito: Experiência de Mercado</a:t>
              </a:r>
            </a:p>
          </p:txBody>
        </p:sp>
        <p:pic>
          <p:nvPicPr>
            <p:cNvPr id="23562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550" y="2185988"/>
              <a:ext cx="1144588" cy="1098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63" name="Picture 10" descr="C:\0_ED\Aulas Inaugurais &amp; Palestras_MBA GP DHG e Outros\MBA GP\sucesso-trabalhe-em-equipe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5963" y="1308100"/>
              <a:ext cx="2625725" cy="262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757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026"/>
          <p:cNvSpPr txBox="1">
            <a:spLocks noChangeArrowheads="1"/>
          </p:cNvSpPr>
          <p:nvPr/>
        </p:nvSpPr>
        <p:spPr bwMode="auto">
          <a:xfrm>
            <a:off x="118423" y="320705"/>
            <a:ext cx="83237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 b="1" dirty="0">
                <a:solidFill>
                  <a:srgbClr val="105B95"/>
                </a:solidFill>
                <a:latin typeface="Arial" panose="020B0604020202020204" pitchFamily="34" charset="0"/>
              </a:rPr>
              <a:t>CONTATOS Coordenação Acadêmica</a:t>
            </a:r>
          </a:p>
        </p:txBody>
      </p:sp>
      <p:sp>
        <p:nvSpPr>
          <p:cNvPr id="25604" name="Text Box 1034"/>
          <p:cNvSpPr txBox="1">
            <a:spLocks noChangeArrowheads="1"/>
          </p:cNvSpPr>
          <p:nvPr/>
        </p:nvSpPr>
        <p:spPr bwMode="auto">
          <a:xfrm>
            <a:off x="3039430" y="2883376"/>
            <a:ext cx="625363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 dirty="0">
                <a:solidFill>
                  <a:srgbClr val="0070C0"/>
                </a:solidFill>
                <a:latin typeface="Arial" panose="020B0604020202020204" pitchFamily="34" charset="0"/>
              </a:rPr>
              <a:t>Edmarson Bacelar Mota</a:t>
            </a:r>
            <a:endParaRPr lang="pt-BR" altLang="pt-BR" sz="30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algn="ctr" eaLnBrk="1" hangingPunct="1"/>
            <a:r>
              <a:rPr lang="pt-BR" altLang="pt-BR" sz="3000" dirty="0">
                <a:solidFill>
                  <a:srgbClr val="0070C0"/>
                </a:solidFill>
                <a:latin typeface="Arial" panose="020B0604020202020204" pitchFamily="34" charset="0"/>
              </a:rPr>
              <a:t>edmarson.bacelarmota@gmail.com</a:t>
            </a:r>
          </a:p>
        </p:txBody>
      </p:sp>
      <p:sp>
        <p:nvSpPr>
          <p:cNvPr id="25605" name="Text Box 1034"/>
          <p:cNvSpPr txBox="1">
            <a:spLocks noChangeArrowheads="1"/>
          </p:cNvSpPr>
          <p:nvPr/>
        </p:nvSpPr>
        <p:spPr bwMode="auto">
          <a:xfrm>
            <a:off x="3777695" y="4819465"/>
            <a:ext cx="4596130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>
                <a:latin typeface="Arial" panose="020B0604020202020204" pitchFamily="34" charset="0"/>
              </a:rPr>
              <a:t>Assistente:</a:t>
            </a:r>
          </a:p>
          <a:p>
            <a:pPr algn="ctr" eaLnBrk="1" hangingPunct="1"/>
            <a:r>
              <a:rPr lang="pt-BR" altLang="pt-BR" sz="1200">
                <a:latin typeface="Arial" panose="020B0604020202020204" pitchFamily="34" charset="0"/>
              </a:rPr>
              <a:t> </a:t>
            </a:r>
          </a:p>
          <a:p>
            <a:pPr algn="ctr" eaLnBrk="1" hangingPunct="1"/>
            <a:r>
              <a:rPr lang="pt-BR" altLang="pt-BR" sz="3600">
                <a:solidFill>
                  <a:srgbClr val="0070C0"/>
                </a:solidFill>
                <a:latin typeface="Arial" panose="020B0604020202020204" pitchFamily="34" charset="0"/>
              </a:rPr>
              <a:t>Ana Maria Gonçalves</a:t>
            </a:r>
          </a:p>
          <a:p>
            <a:pPr algn="ctr" eaLnBrk="1" hangingPunct="1"/>
            <a:r>
              <a:rPr lang="pt-BR" altLang="pt-BR" sz="3000">
                <a:solidFill>
                  <a:srgbClr val="0070C0"/>
                </a:solidFill>
                <a:latin typeface="Arial" panose="020B0604020202020204" pitchFamily="34" charset="0"/>
              </a:rPr>
              <a:t>coordfgv.ana@gmail.com</a:t>
            </a:r>
          </a:p>
        </p:txBody>
      </p:sp>
      <p:sp>
        <p:nvSpPr>
          <p:cNvPr id="25606" name="Text Box 1034"/>
          <p:cNvSpPr txBox="1">
            <a:spLocks noChangeArrowheads="1"/>
          </p:cNvSpPr>
          <p:nvPr/>
        </p:nvSpPr>
        <p:spPr bwMode="auto">
          <a:xfrm>
            <a:off x="3705687" y="7739063"/>
            <a:ext cx="48782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3600" dirty="0">
                <a:solidFill>
                  <a:srgbClr val="0070C0"/>
                </a:solidFill>
                <a:latin typeface="Arial" panose="020B0604020202020204" pitchFamily="34" charset="0"/>
              </a:rPr>
              <a:t>Celular: 21-986356824</a:t>
            </a:r>
            <a:endParaRPr lang="pt-BR" altLang="pt-BR" sz="3000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9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140495"/>
            <a:ext cx="13716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pt-BR" altLang="pt-BR" sz="4800" b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grpSp>
        <p:nvGrpSpPr>
          <p:cNvPr id="27651" name="Grupo 4"/>
          <p:cNvGrpSpPr>
            <a:grpSpLocks/>
          </p:cNvGrpSpPr>
          <p:nvPr/>
        </p:nvGrpSpPr>
        <p:grpSpPr bwMode="auto">
          <a:xfrm>
            <a:off x="1349388" y="1644141"/>
            <a:ext cx="10002783" cy="8143875"/>
            <a:chOff x="1066800" y="762000"/>
            <a:chExt cx="6758358" cy="5638800"/>
          </a:xfrm>
        </p:grpSpPr>
        <p:sp>
          <p:nvSpPr>
            <p:cNvPr id="6" name="Text Box 2"/>
            <p:cNvSpPr txBox="1">
              <a:spLocks noChangeArrowheads="1"/>
            </p:cNvSpPr>
            <p:nvPr/>
          </p:nvSpPr>
          <p:spPr bwMode="auto">
            <a:xfrm>
              <a:off x="1066800" y="1677069"/>
              <a:ext cx="2230248" cy="639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sz="54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pitchFamily="34" charset="0"/>
                </a:rPr>
                <a:t>DÚVIDAS</a:t>
              </a: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4191257" y="3581400"/>
              <a:ext cx="3633901" cy="639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pt-BR" sz="5400" b="1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Helvetica" pitchFamily="34" charset="0"/>
                </a:rPr>
                <a:t>COMENTÁRIOS</a:t>
              </a:r>
            </a:p>
          </p:txBody>
        </p:sp>
        <p:pic>
          <p:nvPicPr>
            <p:cNvPr id="27654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3276600"/>
              <a:ext cx="1296988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5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400" y="762000"/>
              <a:ext cx="1187450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6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4572000"/>
              <a:ext cx="1727200" cy="182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68168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140495"/>
            <a:ext cx="13716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pt-BR" altLang="pt-BR" sz="4800" b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CaixaDeTexto 2"/>
          <p:cNvSpPr txBox="1">
            <a:spLocks noChangeArrowheads="1"/>
          </p:cNvSpPr>
          <p:nvPr/>
        </p:nvSpPr>
        <p:spPr bwMode="auto">
          <a:xfrm>
            <a:off x="-54768" y="3429000"/>
            <a:ext cx="1332148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9600" b="1" dirty="0">
                <a:solidFill>
                  <a:srgbClr val="FF0000"/>
                </a:solidFill>
                <a:latin typeface="Berlin Sans FB" panose="020E0602020502020306" pitchFamily="34" charset="0"/>
              </a:rPr>
              <a:t>Sucesso &amp; Felicidade</a:t>
            </a:r>
          </a:p>
        </p:txBody>
      </p:sp>
    </p:spTree>
    <p:extLst>
      <p:ext uri="{BB962C8B-B14F-4D97-AF65-F5344CB8AC3E}">
        <p14:creationId xmlns:p14="http://schemas.microsoft.com/office/powerpoint/2010/main" val="3038931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140495"/>
            <a:ext cx="137160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</a:pPr>
            <a:endParaRPr lang="pt-BR" altLang="pt-BR" sz="4800" b="1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CaixaDeTexto 2"/>
          <p:cNvSpPr txBox="1">
            <a:spLocks noChangeArrowheads="1"/>
          </p:cNvSpPr>
          <p:nvPr/>
        </p:nvSpPr>
        <p:spPr bwMode="auto">
          <a:xfrm>
            <a:off x="0" y="3667311"/>
            <a:ext cx="13194704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pt-BR" altLang="pt-BR" sz="10800" b="1" dirty="0">
                <a:solidFill>
                  <a:srgbClr val="FF0000"/>
                </a:solidFill>
                <a:latin typeface="Berlin Sans FB" panose="020E0602020502020306" pitchFamily="34" charset="0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833699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40" y="2872619"/>
            <a:ext cx="13066128" cy="4431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399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0" y="1111052"/>
            <a:ext cx="13122696" cy="9145016"/>
          </a:xfrm>
          <a:prstGeom prst="rect">
            <a:avLst/>
          </a:prstGeom>
          <a:solidFill>
            <a:srgbClr val="D6F6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588" indent="-1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pt-BR" sz="6000" b="1" dirty="0">
              <a:solidFill>
                <a:srgbClr val="105B95"/>
              </a:solidFill>
              <a:latin typeface="Arial" panose="020B0604020202020204" pitchFamily="34" charset="0"/>
              <a:sym typeface="Wingdings 2" panose="05020102010507070707" pitchFamily="18" charset="2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pt-BR" sz="3600" b="1" dirty="0">
              <a:solidFill>
                <a:srgbClr val="105B95"/>
              </a:solidFill>
              <a:latin typeface="Arial" panose="020B0604020202020204" pitchFamily="34" charset="0"/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pt-BR" sz="4200" b="1" dirty="0">
                <a:solidFill>
                  <a:srgbClr val="105B95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“A  QUALIDADE  NÃO  ESTÁ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pt-BR" sz="4200" b="1" dirty="0">
                <a:solidFill>
                  <a:srgbClr val="105B95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  NAS  COISAS  NEM  NAS  PESSOAS,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pt-BR" sz="4200" b="1" dirty="0">
                <a:solidFill>
                  <a:srgbClr val="105B95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  MAS  SIM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pt-BR" sz="4200" b="1" dirty="0">
                <a:solidFill>
                  <a:srgbClr val="105B95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  NA  RELAÇÃO  ENTRE  ELAS”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pt-BR" sz="4200" b="1" dirty="0">
              <a:solidFill>
                <a:srgbClr val="105B95"/>
              </a:solidFill>
              <a:latin typeface="Arial" panose="020B0604020202020204" pitchFamily="34" charset="0"/>
              <a:sym typeface="Wingdings 2" panose="05020102010507070707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pt-BR" sz="4200" b="1" dirty="0">
              <a:solidFill>
                <a:srgbClr val="105B95"/>
              </a:solidFill>
              <a:latin typeface="Arial" panose="020B0604020202020204" pitchFamily="34" charset="0"/>
              <a:sym typeface="Wingdings 2" panose="05020102010507070707" pitchFamily="18" charset="2"/>
            </a:endParaRPr>
          </a:p>
          <a:p>
            <a:pPr algn="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pt-BR" sz="3600" b="1" dirty="0">
                <a:solidFill>
                  <a:srgbClr val="105B95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Robert  </a:t>
            </a:r>
            <a:r>
              <a:rPr lang="en-US" altLang="pt-BR" sz="3600" b="1" dirty="0" err="1">
                <a:solidFill>
                  <a:srgbClr val="105B95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Pirsig</a:t>
            </a:r>
            <a:r>
              <a:rPr lang="en-US" altLang="pt-BR" sz="3000" b="1" dirty="0">
                <a:solidFill>
                  <a:srgbClr val="105B95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,  em</a:t>
            </a:r>
          </a:p>
          <a:p>
            <a:pPr algn="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pt-BR" sz="3000" b="1" dirty="0">
                <a:solidFill>
                  <a:srgbClr val="105B95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Zen e a arte de </a:t>
            </a:r>
            <a:r>
              <a:rPr lang="en-US" altLang="pt-BR" sz="3000" b="1" dirty="0" err="1">
                <a:solidFill>
                  <a:srgbClr val="105B95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manutenção</a:t>
            </a:r>
            <a:r>
              <a:rPr lang="en-US" altLang="pt-BR" sz="3000" b="1" dirty="0">
                <a:solidFill>
                  <a:srgbClr val="105B95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 de </a:t>
            </a:r>
            <a:r>
              <a:rPr lang="en-US" altLang="pt-BR" sz="3000" b="1" dirty="0" err="1">
                <a:solidFill>
                  <a:srgbClr val="105B95"/>
                </a:solidFill>
                <a:latin typeface="Arial" panose="020B0604020202020204" pitchFamily="34" charset="0"/>
                <a:sym typeface="Wingdings 2" panose="05020102010507070707" pitchFamily="18" charset="2"/>
              </a:rPr>
              <a:t>motocicletas</a:t>
            </a:r>
            <a:endParaRPr lang="en-US" altLang="pt-BR" sz="3000" b="1" dirty="0">
              <a:solidFill>
                <a:srgbClr val="105B95"/>
              </a:solidFill>
              <a:latin typeface="Arial" panose="020B0604020202020204" pitchFamily="34" charset="0"/>
              <a:sym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7627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72008" y="3847356"/>
            <a:ext cx="13050688" cy="2736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  <a:miter lim="800000"/>
            <a:headEnd/>
            <a:tailEnd/>
          </a:ln>
        </p:spPr>
        <p:txBody>
          <a:bodyPr lIns="68580" tIns="66675" rIns="68580" bIns="66675"/>
          <a:lstStyle/>
          <a:p>
            <a:pPr eaLnBrk="1" hangingPunct="1">
              <a:defRPr/>
            </a:pPr>
            <a:r>
              <a:rPr lang="pt-BR" sz="4800" b="1" dirty="0">
                <a:solidFill>
                  <a:srgbClr val="0070C0"/>
                </a:solidFill>
              </a:rPr>
              <a:t>Para cada problema complexo,</a:t>
            </a:r>
          </a:p>
          <a:p>
            <a:pPr eaLnBrk="1" hangingPunct="1">
              <a:defRPr/>
            </a:pPr>
            <a:r>
              <a:rPr lang="pt-BR" sz="4800" b="1" dirty="0">
                <a:solidFill>
                  <a:srgbClr val="0070C0"/>
                </a:solidFill>
              </a:rPr>
              <a:t>há uma solução simples, elegante e errada</a:t>
            </a:r>
          </a:p>
          <a:p>
            <a:pPr algn="r" eaLnBrk="1" hangingPunct="1">
              <a:defRPr/>
            </a:pPr>
            <a:endParaRPr lang="pt-BR" sz="3000" b="1" dirty="0">
              <a:solidFill>
                <a:srgbClr val="0070C0"/>
              </a:solidFill>
            </a:endParaRPr>
          </a:p>
          <a:p>
            <a:pPr algn="r" eaLnBrk="1" hangingPunct="1">
              <a:defRPr/>
            </a:pPr>
            <a:r>
              <a:rPr lang="pt-BR" sz="3000" b="1" dirty="0">
                <a:solidFill>
                  <a:srgbClr val="0070C0"/>
                </a:solidFill>
              </a:rPr>
              <a:t>H. L. </a:t>
            </a:r>
            <a:r>
              <a:rPr lang="pt-BR" sz="3000" b="1" dirty="0" err="1">
                <a:solidFill>
                  <a:srgbClr val="0070C0"/>
                </a:solidFill>
              </a:rPr>
              <a:t>Mencken</a:t>
            </a:r>
            <a:endParaRPr lang="pt-BR" sz="3000" b="1" dirty="0">
              <a:solidFill>
                <a:srgbClr val="0070C0"/>
              </a:solidFill>
            </a:endParaRPr>
          </a:p>
          <a:p>
            <a:pPr eaLnBrk="1" hangingPunct="1">
              <a:defRPr/>
            </a:pPr>
            <a:endParaRPr lang="pt-BR" sz="27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68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61" y="174948"/>
            <a:ext cx="13769207" cy="701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pt-BR" sz="4800" b="1" dirty="0">
                <a:solidFill>
                  <a:srgbClr val="105B95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PROJETOS – Visão Geral</a:t>
            </a:r>
            <a:endParaRPr lang="pt-BR" sz="5400" b="1" dirty="0">
              <a:solidFill>
                <a:srgbClr val="105B95"/>
              </a:solidFill>
            </a:endParaRPr>
          </a:p>
        </p:txBody>
      </p:sp>
      <p:grpSp>
        <p:nvGrpSpPr>
          <p:cNvPr id="7171" name="Grupo 99"/>
          <p:cNvGrpSpPr>
            <a:grpSpLocks/>
          </p:cNvGrpSpPr>
          <p:nvPr/>
        </p:nvGrpSpPr>
        <p:grpSpPr bwMode="auto">
          <a:xfrm>
            <a:off x="108012" y="1646708"/>
            <a:ext cx="13086692" cy="8321328"/>
            <a:chOff x="0" y="836613"/>
            <a:chExt cx="9215438" cy="5643562"/>
          </a:xfrm>
        </p:grpSpPr>
        <p:sp>
          <p:nvSpPr>
            <p:cNvPr id="7172" name="CaixaDeTexto 3"/>
            <p:cNvSpPr txBox="1">
              <a:spLocks noChangeArrowheads="1"/>
            </p:cNvSpPr>
            <p:nvPr/>
          </p:nvSpPr>
          <p:spPr bwMode="auto">
            <a:xfrm>
              <a:off x="1785938" y="5622925"/>
              <a:ext cx="1714500" cy="72642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pt-BR" altLang="pt-BR" sz="2100">
                  <a:solidFill>
                    <a:srgbClr val="C00000"/>
                  </a:solidFill>
                  <a:latin typeface="Arial Black" panose="020B0A04020102020204" pitchFamily="34" charset="0"/>
                </a:rPr>
                <a:t>CAPITAL HUMANO e INTELECTUAL</a:t>
              </a:r>
            </a:p>
          </p:txBody>
        </p:sp>
        <p:sp>
          <p:nvSpPr>
            <p:cNvPr id="7173" name="CaixaDeTexto 5"/>
            <p:cNvSpPr txBox="1">
              <a:spLocks noChangeArrowheads="1"/>
            </p:cNvSpPr>
            <p:nvPr/>
          </p:nvSpPr>
          <p:spPr bwMode="auto">
            <a:xfrm>
              <a:off x="4714875" y="5622926"/>
              <a:ext cx="1714500" cy="72642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endParaRPr lang="pt-BR" altLang="pt-BR" sz="2100">
                <a:solidFill>
                  <a:srgbClr val="C00000"/>
                </a:solidFill>
                <a:latin typeface="Arial Black" panose="020B0A04020102020204" pitchFamily="34" charset="0"/>
              </a:endParaRPr>
            </a:p>
            <a:p>
              <a:pPr algn="ctr" eaLnBrk="1" hangingPunct="1"/>
              <a:r>
                <a:rPr lang="pt-BR" altLang="pt-BR" sz="2100">
                  <a:solidFill>
                    <a:srgbClr val="C00000"/>
                  </a:solidFill>
                  <a:latin typeface="Arial Black" panose="020B0A04020102020204" pitchFamily="34" charset="0"/>
                </a:rPr>
                <a:t>ESTRATÉGIA</a:t>
              </a:r>
            </a:p>
            <a:p>
              <a:pPr algn="ctr" eaLnBrk="1" hangingPunct="1"/>
              <a:endParaRPr lang="pt-BR" altLang="pt-BR" sz="2100">
                <a:solidFill>
                  <a:srgbClr val="C000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7174" name="CaixaDeTexto 6"/>
            <p:cNvSpPr txBox="1">
              <a:spLocks noChangeArrowheads="1"/>
            </p:cNvSpPr>
            <p:nvPr/>
          </p:nvSpPr>
          <p:spPr bwMode="auto">
            <a:xfrm>
              <a:off x="214313" y="4408487"/>
              <a:ext cx="1714500" cy="4421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pt-BR" altLang="pt-BR" sz="1800">
                  <a:solidFill>
                    <a:srgbClr val="002060"/>
                  </a:solidFill>
                  <a:latin typeface="Arial Black" panose="020B0A04020102020204" pitchFamily="34" charset="0"/>
                </a:rPr>
                <a:t>COMPETÊNCIAS</a:t>
              </a:r>
            </a:p>
            <a:p>
              <a:pPr algn="ctr" eaLnBrk="1" hangingPunct="1"/>
              <a:r>
                <a:rPr lang="pt-BR" altLang="pt-BR" sz="1800">
                  <a:solidFill>
                    <a:srgbClr val="002060"/>
                  </a:solidFill>
                  <a:latin typeface="Arial Black" panose="020B0A04020102020204" pitchFamily="34" charset="0"/>
                </a:rPr>
                <a:t>“TÉCNICAS”</a:t>
              </a:r>
            </a:p>
          </p:txBody>
        </p:sp>
        <p:sp>
          <p:nvSpPr>
            <p:cNvPr id="7175" name="CaixaDeTexto 7"/>
            <p:cNvSpPr txBox="1">
              <a:spLocks noChangeArrowheads="1"/>
            </p:cNvSpPr>
            <p:nvPr/>
          </p:nvSpPr>
          <p:spPr bwMode="auto">
            <a:xfrm>
              <a:off x="2071688" y="4408487"/>
              <a:ext cx="1714500" cy="4421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pt-BR" altLang="pt-BR" sz="1800">
                  <a:solidFill>
                    <a:srgbClr val="002060"/>
                  </a:solidFill>
                  <a:latin typeface="Arial Black" panose="020B0A04020102020204" pitchFamily="34" charset="0"/>
                </a:rPr>
                <a:t>COMPETÊNCIAS</a:t>
              </a:r>
            </a:p>
            <a:p>
              <a:pPr algn="ctr" eaLnBrk="1" hangingPunct="1"/>
              <a:r>
                <a:rPr lang="pt-BR" altLang="pt-BR" sz="1800">
                  <a:solidFill>
                    <a:srgbClr val="002060"/>
                  </a:solidFill>
                  <a:latin typeface="Arial Black" panose="020B0A04020102020204" pitchFamily="34" charset="0"/>
                </a:rPr>
                <a:t>DE “GESTÃO”</a:t>
              </a:r>
            </a:p>
          </p:txBody>
        </p:sp>
        <p:sp>
          <p:nvSpPr>
            <p:cNvPr id="7176" name="CaixaDeTexto 8"/>
            <p:cNvSpPr txBox="1">
              <a:spLocks noChangeArrowheads="1"/>
            </p:cNvSpPr>
            <p:nvPr/>
          </p:nvSpPr>
          <p:spPr bwMode="auto">
            <a:xfrm>
              <a:off x="3929063" y="4408487"/>
              <a:ext cx="1714500" cy="4421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pt-BR" altLang="pt-BR" sz="1800">
                  <a:solidFill>
                    <a:srgbClr val="002060"/>
                  </a:solidFill>
                  <a:latin typeface="Arial Black" panose="020B0A04020102020204" pitchFamily="34" charset="0"/>
                </a:rPr>
                <a:t>COMPETÊNCIAS</a:t>
              </a:r>
            </a:p>
            <a:p>
              <a:pPr algn="ctr" eaLnBrk="1" hangingPunct="1"/>
              <a:r>
                <a:rPr lang="pt-BR" altLang="pt-BR" sz="1800">
                  <a:solidFill>
                    <a:srgbClr val="002060"/>
                  </a:solidFill>
                  <a:latin typeface="Arial Black" panose="020B0A04020102020204" pitchFamily="34" charset="0"/>
                </a:rPr>
                <a:t>“HUMANAS”</a:t>
              </a:r>
            </a:p>
          </p:txBody>
        </p:sp>
        <p:sp>
          <p:nvSpPr>
            <p:cNvPr id="7177" name="CaixaDeTexto 9"/>
            <p:cNvSpPr txBox="1">
              <a:spLocks noChangeArrowheads="1"/>
            </p:cNvSpPr>
            <p:nvPr/>
          </p:nvSpPr>
          <p:spPr bwMode="auto">
            <a:xfrm>
              <a:off x="5715000" y="4408487"/>
              <a:ext cx="1357313" cy="4421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pt-BR" altLang="pt-BR" sz="3600">
                  <a:solidFill>
                    <a:srgbClr val="002060"/>
                  </a:solidFill>
                  <a:latin typeface="Arial Black" panose="020B0A04020102020204" pitchFamily="34" charset="0"/>
                </a:rPr>
                <a:t>$</a:t>
              </a:r>
            </a:p>
          </p:txBody>
        </p:sp>
        <p:sp>
          <p:nvSpPr>
            <p:cNvPr id="7178" name="CaixaDeTexto 10"/>
            <p:cNvSpPr txBox="1">
              <a:spLocks noChangeArrowheads="1"/>
            </p:cNvSpPr>
            <p:nvPr/>
          </p:nvSpPr>
          <p:spPr bwMode="auto">
            <a:xfrm>
              <a:off x="7215188" y="4408487"/>
              <a:ext cx="1714500" cy="42637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pt-BR" altLang="pt-BR" sz="1050">
                  <a:solidFill>
                    <a:srgbClr val="002060"/>
                  </a:solidFill>
                  <a:latin typeface="Arial Black" panose="020B0A04020102020204" pitchFamily="34" charset="0"/>
                </a:rPr>
                <a:t> </a:t>
              </a:r>
            </a:p>
            <a:p>
              <a:pPr algn="ctr" eaLnBrk="1" hangingPunct="1"/>
              <a:r>
                <a:rPr lang="pt-BR" altLang="pt-BR" sz="1800">
                  <a:solidFill>
                    <a:srgbClr val="002060"/>
                  </a:solidFill>
                  <a:latin typeface="Arial Black" panose="020B0A04020102020204" pitchFamily="34" charset="0"/>
                </a:rPr>
                <a:t>PARCERIAS</a:t>
              </a:r>
            </a:p>
            <a:p>
              <a:pPr algn="ctr" eaLnBrk="1" hangingPunct="1"/>
              <a:r>
                <a:rPr lang="pt-BR" altLang="pt-BR" sz="600">
                  <a:solidFill>
                    <a:srgbClr val="002060"/>
                  </a:solidFill>
                  <a:latin typeface="Arial Black" panose="020B0A04020102020204" pitchFamily="34" charset="0"/>
                </a:rPr>
                <a:t> </a:t>
              </a:r>
            </a:p>
          </p:txBody>
        </p:sp>
        <p:cxnSp>
          <p:nvCxnSpPr>
            <p:cNvPr id="15" name="Conector reto 14"/>
            <p:cNvCxnSpPr/>
            <p:nvPr/>
          </p:nvCxnSpPr>
          <p:spPr bwMode="auto">
            <a:xfrm>
              <a:off x="214313" y="5194300"/>
              <a:ext cx="8643937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/>
            <p:nvPr/>
          </p:nvCxnSpPr>
          <p:spPr bwMode="auto">
            <a:xfrm rot="5400000" flipH="1" flipV="1">
              <a:off x="2463800" y="5407025"/>
              <a:ext cx="357188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/>
            <p:cNvCxnSpPr/>
            <p:nvPr/>
          </p:nvCxnSpPr>
          <p:spPr bwMode="auto">
            <a:xfrm rot="5400000" flipH="1" flipV="1">
              <a:off x="5392738" y="5397500"/>
              <a:ext cx="357188" cy="15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/>
            <p:nvPr/>
          </p:nvCxnSpPr>
          <p:spPr bwMode="auto">
            <a:xfrm rot="5400000" flipH="1" flipV="1">
              <a:off x="892175" y="5014913"/>
              <a:ext cx="357187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/>
            <p:nvPr/>
          </p:nvCxnSpPr>
          <p:spPr bwMode="auto">
            <a:xfrm rot="5400000" flipH="1" flipV="1">
              <a:off x="2749550" y="5014913"/>
              <a:ext cx="357187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/>
            <p:nvPr/>
          </p:nvCxnSpPr>
          <p:spPr bwMode="auto">
            <a:xfrm rot="5400000" flipH="1" flipV="1">
              <a:off x="7893050" y="5014913"/>
              <a:ext cx="357187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/>
            <p:cNvCxnSpPr/>
            <p:nvPr/>
          </p:nvCxnSpPr>
          <p:spPr bwMode="auto">
            <a:xfrm rot="5400000" flipH="1" flipV="1">
              <a:off x="6178550" y="5014913"/>
              <a:ext cx="357187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/>
            <p:nvPr/>
          </p:nvCxnSpPr>
          <p:spPr bwMode="auto">
            <a:xfrm rot="5400000" flipH="1" flipV="1">
              <a:off x="4606925" y="5014913"/>
              <a:ext cx="357187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/>
            <p:cNvCxnSpPr/>
            <p:nvPr/>
          </p:nvCxnSpPr>
          <p:spPr bwMode="auto">
            <a:xfrm rot="5400000" flipH="1" flipV="1">
              <a:off x="7823200" y="4229100"/>
              <a:ext cx="357188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/>
            <p:nvPr/>
          </p:nvCxnSpPr>
          <p:spPr bwMode="auto">
            <a:xfrm rot="5400000" flipH="1" flipV="1">
              <a:off x="893763" y="4229100"/>
              <a:ext cx="357188" cy="15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/>
            <p:nvPr/>
          </p:nvCxnSpPr>
          <p:spPr bwMode="auto">
            <a:xfrm rot="5400000" flipH="1" flipV="1">
              <a:off x="2749550" y="4229100"/>
              <a:ext cx="357188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/>
            <p:cNvCxnSpPr/>
            <p:nvPr/>
          </p:nvCxnSpPr>
          <p:spPr bwMode="auto">
            <a:xfrm rot="5400000" flipH="1" flipV="1">
              <a:off x="4606925" y="4229100"/>
              <a:ext cx="357188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/>
            <p:cNvCxnSpPr/>
            <p:nvPr/>
          </p:nvCxnSpPr>
          <p:spPr bwMode="auto">
            <a:xfrm rot="5400000" flipH="1" flipV="1">
              <a:off x="6180138" y="4229100"/>
              <a:ext cx="357188" cy="15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to 28"/>
            <p:cNvCxnSpPr/>
            <p:nvPr/>
          </p:nvCxnSpPr>
          <p:spPr bwMode="auto">
            <a:xfrm>
              <a:off x="214313" y="4051300"/>
              <a:ext cx="8643937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3" name="CaixaDeTexto 32"/>
            <p:cNvSpPr txBox="1">
              <a:spLocks noChangeArrowheads="1"/>
            </p:cNvSpPr>
            <p:nvPr/>
          </p:nvSpPr>
          <p:spPr bwMode="auto">
            <a:xfrm>
              <a:off x="500063" y="2836863"/>
              <a:ext cx="3429000" cy="94750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pt-BR" altLang="pt-BR" sz="4200">
                  <a:solidFill>
                    <a:srgbClr val="00B050"/>
                  </a:solidFill>
                  <a:latin typeface="Arial Black" panose="020B0A04020102020204" pitchFamily="34" charset="0"/>
                </a:rPr>
                <a:t>GESTÃO DO PROJETO</a:t>
              </a:r>
            </a:p>
          </p:txBody>
        </p:sp>
        <p:cxnSp>
          <p:nvCxnSpPr>
            <p:cNvPr id="50" name="Conector reto 49"/>
            <p:cNvCxnSpPr/>
            <p:nvPr/>
          </p:nvCxnSpPr>
          <p:spPr bwMode="auto">
            <a:xfrm>
              <a:off x="214313" y="2479675"/>
              <a:ext cx="8643937" cy="15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5" name="CaixaDeTexto 58"/>
            <p:cNvSpPr txBox="1">
              <a:spLocks noChangeArrowheads="1"/>
            </p:cNvSpPr>
            <p:nvPr/>
          </p:nvSpPr>
          <p:spPr bwMode="auto">
            <a:xfrm>
              <a:off x="785813" y="1693863"/>
              <a:ext cx="2000250" cy="3790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pt-BR" altLang="pt-BR" sz="3000">
                  <a:solidFill>
                    <a:srgbClr val="FFC000"/>
                  </a:solidFill>
                  <a:latin typeface="Arial Black" panose="020B0A04020102020204" pitchFamily="34" charset="0"/>
                </a:rPr>
                <a:t>ESCOPO</a:t>
              </a:r>
            </a:p>
          </p:txBody>
        </p:sp>
        <p:sp>
          <p:nvSpPr>
            <p:cNvPr id="7196" name="CaixaDeTexto 59"/>
            <p:cNvSpPr txBox="1">
              <a:spLocks noChangeArrowheads="1"/>
            </p:cNvSpPr>
            <p:nvPr/>
          </p:nvSpPr>
          <p:spPr bwMode="auto">
            <a:xfrm>
              <a:off x="3571875" y="1693863"/>
              <a:ext cx="1785938" cy="3790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pt-BR" altLang="pt-BR" sz="3000">
                  <a:solidFill>
                    <a:srgbClr val="FFC000"/>
                  </a:solidFill>
                  <a:latin typeface="Arial Black" panose="020B0A04020102020204" pitchFamily="34" charset="0"/>
                </a:rPr>
                <a:t>CUSTO</a:t>
              </a:r>
            </a:p>
          </p:txBody>
        </p:sp>
        <p:sp>
          <p:nvSpPr>
            <p:cNvPr id="7197" name="CaixaDeTexto 60"/>
            <p:cNvSpPr txBox="1">
              <a:spLocks noChangeArrowheads="1"/>
            </p:cNvSpPr>
            <p:nvPr/>
          </p:nvSpPr>
          <p:spPr bwMode="auto">
            <a:xfrm>
              <a:off x="6286500" y="1681163"/>
              <a:ext cx="1785938" cy="3790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pt-BR" altLang="pt-BR" sz="3000">
                  <a:solidFill>
                    <a:srgbClr val="FFC000"/>
                  </a:solidFill>
                  <a:latin typeface="Arial Black" panose="020B0A04020102020204" pitchFamily="34" charset="0"/>
                </a:rPr>
                <a:t>TEMPO</a:t>
              </a:r>
            </a:p>
          </p:txBody>
        </p:sp>
        <p:cxnSp>
          <p:nvCxnSpPr>
            <p:cNvPr id="63" name="Conector de seta reta 62"/>
            <p:cNvCxnSpPr/>
            <p:nvPr/>
          </p:nvCxnSpPr>
          <p:spPr bwMode="auto">
            <a:xfrm rot="5400000">
              <a:off x="7680325" y="1873250"/>
              <a:ext cx="357188" cy="158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/>
            <p:cNvCxnSpPr/>
            <p:nvPr/>
          </p:nvCxnSpPr>
          <p:spPr bwMode="auto">
            <a:xfrm rot="5400000">
              <a:off x="4964113" y="1871663"/>
              <a:ext cx="357187" cy="1587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00" name="CaixaDeTexto 69"/>
            <p:cNvSpPr txBox="1">
              <a:spLocks noChangeArrowheads="1"/>
            </p:cNvSpPr>
            <p:nvPr/>
          </p:nvSpPr>
          <p:spPr bwMode="auto">
            <a:xfrm>
              <a:off x="3000375" y="836613"/>
              <a:ext cx="2714625" cy="44217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pt-BR" altLang="pt-BR" sz="3600" dirty="0">
                  <a:solidFill>
                    <a:srgbClr val="C00000"/>
                  </a:solidFill>
                  <a:latin typeface="Arial Black" panose="020B0A04020102020204" pitchFamily="34" charset="0"/>
                </a:rPr>
                <a:t>RESULTADOS</a:t>
              </a:r>
            </a:p>
          </p:txBody>
        </p:sp>
        <p:cxnSp>
          <p:nvCxnSpPr>
            <p:cNvPr id="74" name="Conector de seta reta 73"/>
            <p:cNvCxnSpPr/>
            <p:nvPr/>
          </p:nvCxnSpPr>
          <p:spPr bwMode="auto">
            <a:xfrm rot="5400000" flipH="1" flipV="1">
              <a:off x="2500313" y="668338"/>
              <a:ext cx="285750" cy="17145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/>
            <p:cNvCxnSpPr/>
            <p:nvPr/>
          </p:nvCxnSpPr>
          <p:spPr bwMode="auto">
            <a:xfrm rot="5400000" flipH="1" flipV="1">
              <a:off x="4259263" y="1489075"/>
              <a:ext cx="357188" cy="15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de seta reta 84"/>
            <p:cNvCxnSpPr/>
            <p:nvPr/>
          </p:nvCxnSpPr>
          <p:spPr bwMode="auto">
            <a:xfrm rot="16200000" flipV="1">
              <a:off x="5982494" y="472281"/>
              <a:ext cx="357188" cy="2035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de seta reta 85"/>
            <p:cNvCxnSpPr/>
            <p:nvPr/>
          </p:nvCxnSpPr>
          <p:spPr bwMode="auto">
            <a:xfrm rot="5400000" flipH="1" flipV="1">
              <a:off x="7037388" y="2274888"/>
              <a:ext cx="357187" cy="15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/>
            <p:cNvCxnSpPr/>
            <p:nvPr/>
          </p:nvCxnSpPr>
          <p:spPr bwMode="auto">
            <a:xfrm rot="5400000" flipH="1" flipV="1">
              <a:off x="1536700" y="2274888"/>
              <a:ext cx="357187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de seta reta 87"/>
            <p:cNvCxnSpPr/>
            <p:nvPr/>
          </p:nvCxnSpPr>
          <p:spPr bwMode="auto">
            <a:xfrm rot="5400000" flipH="1" flipV="1">
              <a:off x="4251325" y="2274888"/>
              <a:ext cx="357187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Elipse 91"/>
            <p:cNvSpPr/>
            <p:nvPr/>
          </p:nvSpPr>
          <p:spPr bwMode="auto">
            <a:xfrm>
              <a:off x="0" y="1336675"/>
              <a:ext cx="9144000" cy="51435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pt-BR"/>
            </a:p>
          </p:txBody>
        </p:sp>
        <p:sp>
          <p:nvSpPr>
            <p:cNvPr id="7208" name="CaixaDeTexto 92"/>
            <p:cNvSpPr txBox="1">
              <a:spLocks noChangeArrowheads="1"/>
            </p:cNvSpPr>
            <p:nvPr/>
          </p:nvSpPr>
          <p:spPr bwMode="auto">
            <a:xfrm>
              <a:off x="34925" y="3155950"/>
              <a:ext cx="9180513" cy="1326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pt-BR" altLang="pt-BR" sz="12000">
                  <a:solidFill>
                    <a:srgbClr val="C00000"/>
                  </a:solidFill>
                  <a:latin typeface="Dotum" panose="020B0600000101010101" pitchFamily="34" charset="-127"/>
                  <a:ea typeface="Dotum" panose="020B0600000101010101" pitchFamily="34" charset="-127"/>
                  <a:cs typeface="Gautami" panose="020B0502040204020203" pitchFamily="34" charset="0"/>
                </a:rPr>
                <a:t>LIDERANÇA</a:t>
              </a:r>
            </a:p>
          </p:txBody>
        </p:sp>
        <p:cxnSp>
          <p:nvCxnSpPr>
            <p:cNvPr id="66" name="Conector de seta reta 65"/>
            <p:cNvCxnSpPr/>
            <p:nvPr/>
          </p:nvCxnSpPr>
          <p:spPr bwMode="auto">
            <a:xfrm>
              <a:off x="3500438" y="6122988"/>
              <a:ext cx="1214437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/>
            <p:cNvCxnSpPr/>
            <p:nvPr/>
          </p:nvCxnSpPr>
          <p:spPr bwMode="auto">
            <a:xfrm>
              <a:off x="3500438" y="5907088"/>
              <a:ext cx="1214437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11" name="CaixaDeTexto 32"/>
            <p:cNvSpPr txBox="1">
              <a:spLocks noChangeArrowheads="1"/>
            </p:cNvSpPr>
            <p:nvPr/>
          </p:nvSpPr>
          <p:spPr bwMode="auto">
            <a:xfrm>
              <a:off x="4286250" y="2908301"/>
              <a:ext cx="3571875" cy="821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pt-BR" altLang="pt-BR" sz="3600">
                  <a:solidFill>
                    <a:srgbClr val="00B050"/>
                  </a:solidFill>
                  <a:latin typeface="Arial Black" panose="020B0A04020102020204" pitchFamily="34" charset="0"/>
                </a:rPr>
                <a:t>GESTÃO NA “ORGANIZAÇÃO”</a:t>
              </a:r>
            </a:p>
          </p:txBody>
        </p:sp>
        <p:cxnSp>
          <p:nvCxnSpPr>
            <p:cNvPr id="70" name="Conector reto 69"/>
            <p:cNvCxnSpPr/>
            <p:nvPr/>
          </p:nvCxnSpPr>
          <p:spPr bwMode="auto">
            <a:xfrm>
              <a:off x="8072438" y="3265488"/>
              <a:ext cx="785812" cy="1587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424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-16131" y="1183060"/>
            <a:ext cx="13138827" cy="8909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8580" tIns="66675" rIns="68580" bIns="66675"/>
          <a:lstStyle/>
          <a:p>
            <a:pPr marL="514350" indent="-514350">
              <a:spcBef>
                <a:spcPct val="20000"/>
              </a:spcBef>
              <a:defRPr/>
            </a:pPr>
            <a:r>
              <a:rPr lang="pt-BR" sz="1350" b="1" dirty="0">
                <a:solidFill>
                  <a:srgbClr val="0033CC"/>
                </a:solidFill>
              </a:rPr>
              <a:t> </a:t>
            </a:r>
          </a:p>
          <a:p>
            <a:pPr marL="514350" indent="-514350">
              <a:spcBef>
                <a:spcPct val="20000"/>
              </a:spcBef>
              <a:defRPr/>
            </a:pPr>
            <a:endParaRPr lang="pt-BR" sz="2700" b="1" dirty="0">
              <a:solidFill>
                <a:srgbClr val="0033CC"/>
              </a:solidFill>
            </a:endParaRPr>
          </a:p>
          <a:p>
            <a:pPr marL="514350" indent="-514350">
              <a:spcBef>
                <a:spcPct val="20000"/>
              </a:spcBef>
              <a:defRPr/>
            </a:pPr>
            <a:endParaRPr lang="pt-BR" sz="2700" b="1" dirty="0">
              <a:solidFill>
                <a:srgbClr val="0033CC"/>
              </a:solidFill>
            </a:endParaRPr>
          </a:p>
          <a:p>
            <a:pPr marL="514350" indent="-514350">
              <a:spcBef>
                <a:spcPct val="20000"/>
              </a:spcBef>
              <a:defRPr/>
            </a:pPr>
            <a:endParaRPr lang="pt-BR" sz="2700" b="1" dirty="0">
              <a:solidFill>
                <a:srgbClr val="0033CC"/>
              </a:solidFill>
            </a:endParaRPr>
          </a:p>
          <a:p>
            <a:pPr marL="514350" indent="-514350">
              <a:spcBef>
                <a:spcPct val="20000"/>
              </a:spcBef>
              <a:defRPr/>
            </a:pPr>
            <a:endParaRPr lang="pt-BR" sz="2700" b="1" dirty="0">
              <a:solidFill>
                <a:srgbClr val="0033CC"/>
              </a:solidFill>
            </a:endParaRPr>
          </a:p>
          <a:p>
            <a:pPr marL="514350" indent="-514350" algn="ctr">
              <a:spcBef>
                <a:spcPct val="20000"/>
              </a:spcBef>
              <a:defRPr/>
            </a:pPr>
            <a:r>
              <a:rPr lang="pt-BR" sz="4800" b="1" dirty="0">
                <a:solidFill>
                  <a:srgbClr val="003366"/>
                </a:solidFill>
              </a:rPr>
              <a:t>AFINAL</a:t>
            </a:r>
            <a:r>
              <a:rPr lang="pt-BR" sz="4200" b="1" dirty="0">
                <a:solidFill>
                  <a:srgbClr val="003366"/>
                </a:solidFill>
              </a:rPr>
              <a:t>, </a:t>
            </a:r>
            <a:r>
              <a:rPr lang="pt-BR" sz="5400" b="1" dirty="0">
                <a:solidFill>
                  <a:srgbClr val="003366"/>
                </a:solidFill>
              </a:rPr>
              <a:t>O QUE </a:t>
            </a:r>
            <a:r>
              <a:rPr lang="pt-BR" sz="6600" b="1" dirty="0">
                <a:solidFill>
                  <a:srgbClr val="003366"/>
                </a:solidFill>
              </a:rPr>
              <a:t>É</a:t>
            </a:r>
            <a:r>
              <a:rPr lang="pt-BR" sz="5400" b="1" dirty="0">
                <a:solidFill>
                  <a:srgbClr val="003366"/>
                </a:solidFill>
              </a:rPr>
              <a:t> </a:t>
            </a:r>
            <a:r>
              <a:rPr lang="pt-BR" sz="8100" b="1" dirty="0">
                <a:solidFill>
                  <a:srgbClr val="003366"/>
                </a:solidFill>
              </a:rPr>
              <a:t>UM</a:t>
            </a:r>
            <a:r>
              <a:rPr lang="pt-BR" sz="5400" b="1" dirty="0">
                <a:solidFill>
                  <a:srgbClr val="003366"/>
                </a:solidFill>
              </a:rPr>
              <a:t> </a:t>
            </a:r>
            <a:r>
              <a:rPr lang="pt-BR" sz="10800" b="1" dirty="0">
                <a:solidFill>
                  <a:srgbClr val="003366"/>
                </a:solidFill>
              </a:rPr>
              <a:t>MBA</a:t>
            </a:r>
            <a:r>
              <a:rPr lang="pt-BR" sz="9900" b="1" dirty="0">
                <a:solidFill>
                  <a:srgbClr val="003366"/>
                </a:solidFill>
              </a:rPr>
              <a:t>?</a:t>
            </a:r>
            <a:endParaRPr lang="pt-BR" sz="600" b="1" i="1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45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026"/>
          <p:cNvSpPr txBox="1">
            <a:spLocks noChangeArrowheads="1"/>
          </p:cNvSpPr>
          <p:nvPr/>
        </p:nvSpPr>
        <p:spPr bwMode="auto">
          <a:xfrm>
            <a:off x="88607" y="161882"/>
            <a:ext cx="40831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4800" b="1" dirty="0">
                <a:solidFill>
                  <a:schemeClr val="bg1"/>
                </a:solidFill>
                <a:latin typeface="Arial" panose="020B0604020202020204" pitchFamily="34" charset="0"/>
              </a:rPr>
              <a:t>DISCIPLINAS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07BACA5-7EC3-48D2-9C9B-995AF0F7A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5" y="162745"/>
            <a:ext cx="603883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4800" b="1" dirty="0">
                <a:solidFill>
                  <a:srgbClr val="105B95"/>
                </a:solidFill>
                <a:latin typeface="Arial" panose="020B0604020202020204" pitchFamily="34" charset="0"/>
              </a:rPr>
              <a:t>Módulo 1 - GESTÃO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26995D3-744C-4EC1-AD74-B66DB967D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93941"/>
              </p:ext>
            </p:extLst>
          </p:nvPr>
        </p:nvGraphicFramePr>
        <p:xfrm>
          <a:off x="88607" y="2263181"/>
          <a:ext cx="12962081" cy="666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8372">
                  <a:extLst>
                    <a:ext uri="{9D8B030D-6E8A-4147-A177-3AD203B41FA5}">
                      <a16:colId xmlns:a16="http://schemas.microsoft.com/office/drawing/2014/main" val="1888298837"/>
                    </a:ext>
                  </a:extLst>
                </a:gridCol>
                <a:gridCol w="2123709">
                  <a:extLst>
                    <a:ext uri="{9D8B030D-6E8A-4147-A177-3AD203B41FA5}">
                      <a16:colId xmlns:a16="http://schemas.microsoft.com/office/drawing/2014/main" val="260470232"/>
                    </a:ext>
                  </a:extLst>
                </a:gridCol>
              </a:tblGrid>
              <a:tr h="1533037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Disciplinas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Carga Horária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806840"/>
                  </a:ext>
                </a:extLst>
              </a:tr>
              <a:tr h="832220">
                <a:tc>
                  <a:txBody>
                    <a:bodyPr/>
                    <a:lstStyle/>
                    <a:p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ESTRATÉGICA COPORATIVA E DE NEGÓCIOS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31673"/>
                  </a:ext>
                </a:extLst>
              </a:tr>
              <a:tr h="832220">
                <a:tc>
                  <a:txBody>
                    <a:bodyPr/>
                    <a:lstStyle/>
                    <a:p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LIDERANÇA E GESTÃO DE EQUIPES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285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13337"/>
                  </a:ext>
                </a:extLst>
              </a:tr>
              <a:tr h="858590">
                <a:tc>
                  <a:txBody>
                    <a:bodyPr/>
                    <a:lstStyle/>
                    <a:p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GERENCIAMENTO DE PROGRAMAS, PORTFÓLIO E PMO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285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72701"/>
                  </a:ext>
                </a:extLst>
              </a:tr>
              <a:tr h="832220">
                <a:tc>
                  <a:txBody>
                    <a:bodyPr/>
                    <a:lstStyle/>
                    <a:p>
                      <a:pPr marL="0" marR="0" lvl="0" indent="0" algn="l" defTabSz="10285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ANÁLISE DE VIABILIDADE DE PROJETOS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285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02112"/>
                  </a:ext>
                </a:extLst>
              </a:tr>
              <a:tr h="832220">
                <a:tc>
                  <a:txBody>
                    <a:bodyPr/>
                    <a:lstStyle/>
                    <a:p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NEGOCIAÇÃO E ADMINISTRAÇÃO DE CONFLITOS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285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581299"/>
                  </a:ext>
                </a:extLst>
              </a:tr>
              <a:tr h="832220">
                <a:tc>
                  <a:txBody>
                    <a:bodyPr/>
                    <a:lstStyle/>
                    <a:p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ENVIRONMENTAL, SOCIAL AND CORPORATE GOVERNANCE (ESG)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285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826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026"/>
          <p:cNvSpPr txBox="1">
            <a:spLocks noChangeArrowheads="1"/>
          </p:cNvSpPr>
          <p:nvPr/>
        </p:nvSpPr>
        <p:spPr bwMode="auto">
          <a:xfrm>
            <a:off x="88607" y="161882"/>
            <a:ext cx="40831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4800" b="1" dirty="0">
                <a:solidFill>
                  <a:schemeClr val="bg1"/>
                </a:solidFill>
                <a:latin typeface="Arial" panose="020B0604020202020204" pitchFamily="34" charset="0"/>
              </a:rPr>
              <a:t>DISCIPLINAS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07BACA5-7EC3-48D2-9C9B-995AF0F7A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5" y="162745"/>
            <a:ext cx="67569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4800" b="1" dirty="0">
                <a:solidFill>
                  <a:srgbClr val="105B95"/>
                </a:solidFill>
                <a:latin typeface="Arial" panose="020B0604020202020204" pitchFamily="34" charset="0"/>
              </a:rPr>
              <a:t>Módulo 2 - PREDITIVO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26995D3-744C-4EC1-AD74-B66DB967D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512255"/>
              </p:ext>
            </p:extLst>
          </p:nvPr>
        </p:nvGraphicFramePr>
        <p:xfrm>
          <a:off x="88607" y="2263181"/>
          <a:ext cx="12962081" cy="6639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8372">
                  <a:extLst>
                    <a:ext uri="{9D8B030D-6E8A-4147-A177-3AD203B41FA5}">
                      <a16:colId xmlns:a16="http://schemas.microsoft.com/office/drawing/2014/main" val="1888298837"/>
                    </a:ext>
                  </a:extLst>
                </a:gridCol>
                <a:gridCol w="2123709">
                  <a:extLst>
                    <a:ext uri="{9D8B030D-6E8A-4147-A177-3AD203B41FA5}">
                      <a16:colId xmlns:a16="http://schemas.microsoft.com/office/drawing/2014/main" val="260470232"/>
                    </a:ext>
                  </a:extLst>
                </a:gridCol>
              </a:tblGrid>
              <a:tr h="1533037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Disciplinas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Carga Horária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806840"/>
                  </a:ext>
                </a:extLst>
              </a:tr>
              <a:tr h="832220">
                <a:tc>
                  <a:txBody>
                    <a:bodyPr/>
                    <a:lstStyle/>
                    <a:p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FUNDAMENTOS DE GERENCIAMENTO DE PROJETOS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31673"/>
                  </a:ext>
                </a:extLst>
              </a:tr>
              <a:tr h="832220">
                <a:tc>
                  <a:txBody>
                    <a:bodyPr/>
                    <a:lstStyle/>
                    <a:p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GERENCIAMENTO DE ESCOPO E QUALIDADE EM PROJETOS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285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13337"/>
                  </a:ext>
                </a:extLst>
              </a:tr>
              <a:tr h="858590">
                <a:tc>
                  <a:txBody>
                    <a:bodyPr/>
                    <a:lstStyle/>
                    <a:p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GERENCIAMENTO DE CRONOGRAMA E CUSTOS EM PROJETOS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285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72701"/>
                  </a:ext>
                </a:extLst>
              </a:tr>
              <a:tr h="832220">
                <a:tc>
                  <a:txBody>
                    <a:bodyPr/>
                    <a:lstStyle/>
                    <a:p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GERENCIAMENTO DE RISCOS EM PROJETOS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285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02112"/>
                  </a:ext>
                </a:extLst>
              </a:tr>
              <a:tr h="832220">
                <a:tc>
                  <a:txBody>
                    <a:bodyPr/>
                    <a:lstStyle/>
                    <a:p>
                      <a:pPr marL="0" marR="0" lvl="0" indent="0" algn="l" defTabSz="10285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GERENCIAMENTO DE AQUISIÇÕES EM PROJETOS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285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581299"/>
                  </a:ext>
                </a:extLst>
              </a:tr>
              <a:tr h="832220">
                <a:tc>
                  <a:txBody>
                    <a:bodyPr/>
                    <a:lstStyle/>
                    <a:p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GERENCIAMENTO DA INTEGRAÇÃO EM PROJETOS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285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826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98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026"/>
          <p:cNvSpPr txBox="1">
            <a:spLocks noChangeArrowheads="1"/>
          </p:cNvSpPr>
          <p:nvPr/>
        </p:nvSpPr>
        <p:spPr bwMode="auto">
          <a:xfrm>
            <a:off x="88607" y="161882"/>
            <a:ext cx="408316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4800" b="1" dirty="0">
                <a:solidFill>
                  <a:schemeClr val="bg1"/>
                </a:solidFill>
                <a:latin typeface="Arial" panose="020B0604020202020204" pitchFamily="34" charset="0"/>
              </a:rPr>
              <a:t>DISCIPLINAS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907BACA5-7EC3-48D2-9C9B-995AF0F7A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05" y="162745"/>
            <a:ext cx="74634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pt-BR" altLang="pt-BR" sz="4800" b="1" dirty="0">
                <a:solidFill>
                  <a:srgbClr val="105B95"/>
                </a:solidFill>
                <a:latin typeface="Arial" panose="020B0604020202020204" pitchFamily="34" charset="0"/>
              </a:rPr>
              <a:t>Módulo 3 – ADAPTATIVO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126995D3-744C-4EC1-AD74-B66DB967D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687766"/>
              </p:ext>
            </p:extLst>
          </p:nvPr>
        </p:nvGraphicFramePr>
        <p:xfrm>
          <a:off x="17240" y="2263181"/>
          <a:ext cx="12962081" cy="6665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8372">
                  <a:extLst>
                    <a:ext uri="{9D8B030D-6E8A-4147-A177-3AD203B41FA5}">
                      <a16:colId xmlns:a16="http://schemas.microsoft.com/office/drawing/2014/main" val="1888298837"/>
                    </a:ext>
                  </a:extLst>
                </a:gridCol>
                <a:gridCol w="2123709">
                  <a:extLst>
                    <a:ext uri="{9D8B030D-6E8A-4147-A177-3AD203B41FA5}">
                      <a16:colId xmlns:a16="http://schemas.microsoft.com/office/drawing/2014/main" val="260470232"/>
                    </a:ext>
                  </a:extLst>
                </a:gridCol>
              </a:tblGrid>
              <a:tr h="1533037">
                <a:tc>
                  <a:txBody>
                    <a:bodyPr/>
                    <a:lstStyle/>
                    <a:p>
                      <a:pPr algn="ctr"/>
                      <a:r>
                        <a:rPr lang="pt-BR" sz="3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Disciplinas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Carga Horária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806840"/>
                  </a:ext>
                </a:extLst>
              </a:tr>
              <a:tr h="832220">
                <a:tc>
                  <a:txBody>
                    <a:bodyPr/>
                    <a:lstStyle/>
                    <a:p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PADRÕES INTERNACIONAIS DE GERENCIAMENTO DE PROJETOS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031673"/>
                  </a:ext>
                </a:extLst>
              </a:tr>
              <a:tr h="832220">
                <a:tc>
                  <a:txBody>
                    <a:bodyPr/>
                    <a:lstStyle/>
                    <a:p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MUDANÇA E CULTURA ORGANIZACIONAL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285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313337"/>
                  </a:ext>
                </a:extLst>
              </a:tr>
              <a:tr h="858590">
                <a:tc>
                  <a:txBody>
                    <a:bodyPr/>
                    <a:lstStyle/>
                    <a:p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EMPREENDEDORISMO E GESTÃO DA INOVAÇÃO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285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172701"/>
                  </a:ext>
                </a:extLst>
              </a:tr>
              <a:tr h="832220">
                <a:tc>
                  <a:txBody>
                    <a:bodyPr/>
                    <a:lstStyle/>
                    <a:p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 ÁGEIS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285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02112"/>
                  </a:ext>
                </a:extLst>
              </a:tr>
              <a:tr h="832220">
                <a:tc>
                  <a:txBody>
                    <a:bodyPr/>
                    <a:lstStyle/>
                    <a:p>
                      <a:pPr marL="0" marR="0" lvl="0" indent="0" algn="l" defTabSz="10285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PROJETOS COMPLEXOS E GERENCIAMENTO DE CRISES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285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581299"/>
                  </a:ext>
                </a:extLst>
              </a:tr>
              <a:tr h="832220">
                <a:tc>
                  <a:txBody>
                    <a:bodyPr/>
                    <a:lstStyle/>
                    <a:p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INTELIGÊNCIA ARTIFICIAL APLICADA A PROJETOS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0285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 h/a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826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401389"/>
      </p:ext>
    </p:extLst>
  </p:cSld>
  <p:clrMapOvr>
    <a:masterClrMapping/>
  </p:clrMapOvr>
</p:sld>
</file>

<file path=ppt/theme/theme1.xml><?xml version="1.0" encoding="utf-8"?>
<a:theme xmlns:a="http://schemas.openxmlformats.org/drawingml/2006/main" name="modelomaterialdidatico_fgv_educacao_executiva">
  <a:themeElements>
    <a:clrScheme name="Personalizada 16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9236A4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1BF3A8CD-93FE-4642-8C34-1B5E2F0F18FD}" vid="{380539FA-782F-4DEA-AB05-7DDC4967113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modelomaterialdidatico_fgv_educacao_executiva</Template>
  <TotalTime>60</TotalTime>
  <Words>531</Words>
  <Application>Microsoft Office PowerPoint</Application>
  <PresentationFormat>Personalizar</PresentationFormat>
  <Paragraphs>154</Paragraphs>
  <Slides>17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7" baseType="lpstr">
      <vt:lpstr>Dotum</vt:lpstr>
      <vt:lpstr>Arial</vt:lpstr>
      <vt:lpstr>Arial Black</vt:lpstr>
      <vt:lpstr>Berlin Sans FB</vt:lpstr>
      <vt:lpstr>Calibri</vt:lpstr>
      <vt:lpstr>Helvetica</vt:lpstr>
      <vt:lpstr>Times New Roman</vt:lpstr>
      <vt:lpstr>Verdana</vt:lpstr>
      <vt:lpstr>Wingdings</vt:lpstr>
      <vt:lpstr>modelomaterialdidatico_fgv_educacao_executiva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Metodologia do MBA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</dc:title>
  <dc:creator>Ana</dc:creator>
  <cp:keywords>FGV</cp:keywords>
  <cp:lastModifiedBy>Edmarson Mota</cp:lastModifiedBy>
  <cp:revision>10</cp:revision>
  <dcterms:created xsi:type="dcterms:W3CDTF">2019-07-09T15:41:01Z</dcterms:created>
  <dcterms:modified xsi:type="dcterms:W3CDTF">2023-03-06T22:25:19Z</dcterms:modified>
</cp:coreProperties>
</file>