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DM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DMSans-bold.fntdata"/><Relationship Id="rId12" Type="http://schemas.openxmlformats.org/officeDocument/2006/relationships/font" Target="fonts/DM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DMSans-boldItalic.fntdata"/><Relationship Id="rId14" Type="http://schemas.openxmlformats.org/officeDocument/2006/relationships/font" Target="fonts/DM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43dbcc3c8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43dbcc3c8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3dbcc3c82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43dbcc3c82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3dbcc3c82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3dbcc3c82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43dbcc3c82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43dbcc3c82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3dbcc3c8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3dbcc3c8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3dbcc3c8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3dbcc3c8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A">
  <p:cSld name="SECTION_HEADER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B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átula 1">
  <p:cSld name="SECTION_HEADER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5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blanco">
  <p:cSld name="SECTION_HEADER_1_1_1_1_1_1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6" title="logo coderhous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djangoproject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/>
        </p:nvSpPr>
        <p:spPr>
          <a:xfrm>
            <a:off x="1461300" y="2252975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Django</a:t>
            </a:r>
            <a:endParaRPr b="1" sz="400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" name="Google Shape;63;p17"/>
          <p:cNvSpPr txBox="1"/>
          <p:nvPr/>
        </p:nvSpPr>
        <p:spPr>
          <a:xfrm>
            <a:off x="1461300" y="1665250"/>
            <a:ext cx="622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TUTORIAL DE INSTALACIÓN</a:t>
            </a:r>
            <a:endParaRPr sz="1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Instalando Django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" name="Google Shape;69;p18"/>
          <p:cNvSpPr txBox="1"/>
          <p:nvPr/>
        </p:nvSpPr>
        <p:spPr>
          <a:xfrm>
            <a:off x="473350" y="1908175"/>
            <a:ext cx="5910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50">
                <a:latin typeface="DM Sans"/>
                <a:ea typeface="DM Sans"/>
                <a:cs typeface="DM Sans"/>
                <a:sym typeface="DM Sans"/>
              </a:rPr>
              <a:t>Antes que nada tenemos que tener Python instalado, nosotros ya lo tenemos. 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50"/>
              <a:buFont typeface="DM Sans"/>
              <a:buChar char="✔"/>
            </a:pPr>
            <a:r>
              <a:rPr lang="es-419" sz="1350">
                <a:latin typeface="DM Sans"/>
                <a:ea typeface="DM Sans"/>
                <a:cs typeface="DM Sans"/>
                <a:sym typeface="DM Sans"/>
              </a:rPr>
              <a:t>Vamos a la página de Django: </a:t>
            </a:r>
            <a:r>
              <a:rPr lang="es-419" sz="1350" u="sng">
                <a:solidFill>
                  <a:srgbClr val="83AEFB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www.djangoproject.com</a:t>
            </a:r>
            <a:endParaRPr sz="1350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50"/>
              <a:buFont typeface="DM Sans"/>
              <a:buChar char="✔"/>
            </a:pPr>
            <a:r>
              <a:rPr lang="es-419" sz="1350">
                <a:latin typeface="DM Sans"/>
                <a:ea typeface="DM Sans"/>
                <a:cs typeface="DM Sans"/>
                <a:sym typeface="DM Sans"/>
              </a:rPr>
              <a:t>Descargamos la última o anteúltima versión.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50"/>
              <a:buFont typeface="DM Sans"/>
              <a:buChar char="✔"/>
            </a:pPr>
            <a:r>
              <a:rPr lang="es-419" sz="1350">
                <a:latin typeface="DM Sans"/>
                <a:ea typeface="DM Sans"/>
                <a:cs typeface="DM Sans"/>
                <a:sym typeface="DM Sans"/>
              </a:rPr>
              <a:t>Con Windows, podemos instalarlo bajo el comando </a:t>
            </a:r>
            <a:r>
              <a:rPr b="1" lang="es-419" sz="1350"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pip install Django</a:t>
            </a:r>
            <a:endParaRPr b="1" sz="1350"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Instalando Django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75" name="Google Shape;75;p19"/>
          <p:cNvGrpSpPr/>
          <p:nvPr/>
        </p:nvGrpSpPr>
        <p:grpSpPr>
          <a:xfrm>
            <a:off x="4625213" y="1582650"/>
            <a:ext cx="587100" cy="600300"/>
            <a:chOff x="1731113" y="1953850"/>
            <a:chExt cx="587100" cy="600300"/>
          </a:xfrm>
        </p:grpSpPr>
        <p:sp>
          <p:nvSpPr>
            <p:cNvPr id="76" name="Google Shape;76;p19"/>
            <p:cNvSpPr/>
            <p:nvPr/>
          </p:nvSpPr>
          <p:spPr>
            <a:xfrm>
              <a:off x="1731113" y="1960479"/>
              <a:ext cx="587100" cy="5871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9"/>
            <p:cNvSpPr txBox="1"/>
            <p:nvPr/>
          </p:nvSpPr>
          <p:spPr>
            <a:xfrm>
              <a:off x="1817525" y="1953850"/>
              <a:ext cx="414300" cy="6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300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1</a:t>
              </a:r>
              <a:endParaRPr b="1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pic>
        <p:nvPicPr>
          <p:cNvPr id="78" name="Google Shape;78;p19"/>
          <p:cNvPicPr preferRelativeResize="0"/>
          <p:nvPr/>
        </p:nvPicPr>
        <p:blipFill rotWithShape="1">
          <a:blip r:embed="rId3">
            <a:alphaModFix/>
          </a:blip>
          <a:srcRect b="64248" l="0" r="0" t="0"/>
          <a:stretch/>
        </p:blipFill>
        <p:spPr>
          <a:xfrm>
            <a:off x="386437" y="1582650"/>
            <a:ext cx="4070326" cy="9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425" y="2933250"/>
            <a:ext cx="4070350" cy="185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19"/>
          <p:cNvGrpSpPr/>
          <p:nvPr/>
        </p:nvGrpSpPr>
        <p:grpSpPr>
          <a:xfrm>
            <a:off x="4625213" y="2933250"/>
            <a:ext cx="587100" cy="600300"/>
            <a:chOff x="1731113" y="1953850"/>
            <a:chExt cx="587100" cy="600300"/>
          </a:xfrm>
        </p:grpSpPr>
        <p:sp>
          <p:nvSpPr>
            <p:cNvPr id="81" name="Google Shape;81;p19"/>
            <p:cNvSpPr/>
            <p:nvPr/>
          </p:nvSpPr>
          <p:spPr>
            <a:xfrm>
              <a:off x="1731113" y="1960479"/>
              <a:ext cx="587100" cy="5871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9"/>
            <p:cNvSpPr txBox="1"/>
            <p:nvPr/>
          </p:nvSpPr>
          <p:spPr>
            <a:xfrm>
              <a:off x="1817525" y="1953850"/>
              <a:ext cx="414300" cy="6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3000">
                  <a:latin typeface="DM Sans"/>
                  <a:ea typeface="DM Sans"/>
                  <a:cs typeface="DM Sans"/>
                  <a:sym typeface="DM Sans"/>
                </a:rPr>
                <a:t>2</a:t>
              </a:r>
              <a:endParaRPr b="1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3" name="Google Shape;83;p19"/>
          <p:cNvSpPr txBox="1"/>
          <p:nvPr/>
        </p:nvSpPr>
        <p:spPr>
          <a:xfrm>
            <a:off x="5474150" y="1582650"/>
            <a:ext cx="3021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419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Desde el cmd o desde la terminal de VCS.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4" name="Google Shape;84;p19"/>
          <p:cNvSpPr txBox="1"/>
          <p:nvPr/>
        </p:nvSpPr>
        <p:spPr>
          <a:xfrm>
            <a:off x="5592550" y="2933250"/>
            <a:ext cx="3021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El proceso suele tardar alrededor de 3 a 5 minutos.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Instalando Django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90" name="Google Shape;90;p20"/>
          <p:cNvGrpSpPr/>
          <p:nvPr/>
        </p:nvGrpSpPr>
        <p:grpSpPr>
          <a:xfrm>
            <a:off x="4485588" y="1665325"/>
            <a:ext cx="587100" cy="600300"/>
            <a:chOff x="4880563" y="1953850"/>
            <a:chExt cx="587100" cy="600300"/>
          </a:xfrm>
        </p:grpSpPr>
        <p:sp>
          <p:nvSpPr>
            <p:cNvPr id="91" name="Google Shape;91;p20"/>
            <p:cNvSpPr/>
            <p:nvPr/>
          </p:nvSpPr>
          <p:spPr>
            <a:xfrm>
              <a:off x="4880563" y="1960454"/>
              <a:ext cx="587100" cy="5871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0"/>
            <p:cNvSpPr txBox="1"/>
            <p:nvPr/>
          </p:nvSpPr>
          <p:spPr>
            <a:xfrm>
              <a:off x="4966975" y="1953850"/>
              <a:ext cx="414300" cy="6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3000">
                  <a:latin typeface="DM Sans"/>
                  <a:ea typeface="DM Sans"/>
                  <a:cs typeface="DM Sans"/>
                  <a:sym typeface="DM Sans"/>
                </a:rPr>
                <a:t>3</a:t>
              </a:r>
              <a:endParaRPr b="1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150" y="2996650"/>
            <a:ext cx="6393474" cy="16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 txBox="1"/>
          <p:nvPr/>
        </p:nvSpPr>
        <p:spPr>
          <a:xfrm>
            <a:off x="1336150" y="1665325"/>
            <a:ext cx="2893200" cy="13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419" sz="1350">
                <a:solidFill>
                  <a:schemeClr val="dk1"/>
                </a:solidFill>
                <a:highlight>
                  <a:schemeClr val="lt1"/>
                </a:highlight>
                <a:latin typeface="DM Sans"/>
                <a:ea typeface="DM Sans"/>
                <a:cs typeface="DM Sans"/>
                <a:sym typeface="DM Sans"/>
              </a:rPr>
              <a:t>Comprobar que se instalo bien: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s-419" sz="1350">
                <a:solidFill>
                  <a:schemeClr val="dk1"/>
                </a:solidFill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python</a:t>
            </a:r>
            <a:endParaRPr b="1" sz="1350">
              <a:solidFill>
                <a:schemeClr val="dk1"/>
              </a:solidFill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s-419" sz="1350">
                <a:solidFill>
                  <a:schemeClr val="dk1"/>
                </a:solidFill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import django</a:t>
            </a:r>
            <a:endParaRPr b="1" sz="1350">
              <a:solidFill>
                <a:schemeClr val="dk1"/>
              </a:solidFill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s-419" sz="1350">
                <a:solidFill>
                  <a:schemeClr val="dk1"/>
                </a:solidFill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django.VERSION  </a:t>
            </a:r>
            <a:endParaRPr b="1" sz="1350">
              <a:solidFill>
                <a:schemeClr val="dk1"/>
              </a:solidFill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/>
        </p:nvSpPr>
        <p:spPr>
          <a:xfrm>
            <a:off x="2382900" y="2171550"/>
            <a:ext cx="4378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Muchas gracias</a:t>
            </a:r>
            <a:r>
              <a:rPr b="1" lang="es-419" sz="40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400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2" title="Hashtag &quot;democratizando la educación&quot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675" y="2410500"/>
            <a:ext cx="5924650" cy="3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