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84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692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1570" y="114300"/>
            <a:ext cx="1798767" cy="1551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817" y="1368485"/>
            <a:ext cx="11551708" cy="2310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5300" y="3530305"/>
            <a:ext cx="7096050" cy="2244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3870" y="5700375"/>
            <a:ext cx="7558118" cy="2590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8304" y="8134485"/>
            <a:ext cx="2871426" cy="1188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1500" y="456738"/>
            <a:ext cx="1664754" cy="866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animBg="1" advAuto="0"/>
      <p:bldP spid="137" grpId="2" animBg="1" advAuto="0"/>
      <p:bldP spid="138" grpId="3" animBg="1" advAuto="0"/>
      <p:bldP spid="139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5064" y="-222250"/>
            <a:ext cx="5977245" cy="2650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270" y="1204521"/>
            <a:ext cx="2059956" cy="878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1792" y="2124747"/>
            <a:ext cx="7074762" cy="2279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94861" y="4311337"/>
            <a:ext cx="793590" cy="145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60504" y="2783257"/>
            <a:ext cx="1553409" cy="1637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82174" y="4328222"/>
            <a:ext cx="793590" cy="1418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72693" y="2318922"/>
            <a:ext cx="4423837" cy="2195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7525" y="4252240"/>
            <a:ext cx="7547538" cy="2617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5562" y="6793414"/>
            <a:ext cx="10012729" cy="2532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071835" y="2774814"/>
            <a:ext cx="1536525" cy="1654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80143" y="824611"/>
            <a:ext cx="1553409" cy="1637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  <p:bldP spid="145" grpId="2" animBg="1" advAuto="0"/>
      <p:bldP spid="146" grpId="3" animBg="1" advAuto="0"/>
      <p:bldP spid="147" grpId="4" animBg="1" advAuto="0"/>
      <p:bldP spid="148" grpId="7" animBg="1" advAuto="0"/>
      <p:bldP spid="149" grpId="8" animBg="1" advAuto="0"/>
      <p:bldP spid="150" grpId="9" animBg="1" advAuto="0"/>
      <p:bldP spid="151" grpId="5" animBg="1" advAuto="0"/>
      <p:bldP spid="152" grpId="6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Riedl</cp:lastModifiedBy>
  <cp:revision>1</cp:revision>
  <dcterms:modified xsi:type="dcterms:W3CDTF">2016-09-30T12:27:11Z</dcterms:modified>
</cp:coreProperties>
</file>