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56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84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861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-25400" y="-12700"/>
            <a:ext cx="13068300" cy="9791700"/>
          </a:xfrm>
          <a:prstGeom prst="rect">
            <a:avLst/>
          </a:prstGeom>
          <a:solidFill>
            <a:srgbClr val="000000"/>
          </a:solidFill>
          <a:ln w="12700"/>
        </p:spPr>
        <p:txBody>
          <a:bodyPr lIns="50800" tIns="50800" rIns="50800" bIns="50800" anchor="ctr"/>
          <a:lstStyle/>
          <a:p>
            <a:pPr marL="57799" marR="57799" algn="l" defTabSz="1295400">
              <a:defRPr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15900" y="9359900"/>
            <a:ext cx="5727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7799" marR="57799" algn="l" defTabSz="1295400">
              <a:buClr>
                <a:srgbClr val="929292"/>
              </a:buClr>
              <a:buFont typeface="Arial"/>
              <a:defRPr sz="18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458328" y="128693"/>
            <a:ext cx="11709401" cy="1724943"/>
          </a:xfrm>
          <a:prstGeom prst="rect">
            <a:avLst/>
          </a:prstGeom>
        </p:spPr>
        <p:txBody>
          <a:bodyPr>
            <a:noAutofit/>
          </a:bodyPr>
          <a:lstStyle>
            <a:lvl1pPr marL="57799" marR="57799" algn="l" defTabSz="1295400">
              <a:defRPr sz="4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566702" y="1853635"/>
            <a:ext cx="11871396" cy="7899965"/>
          </a:xfrm>
          <a:prstGeom prst="rect">
            <a:avLst/>
          </a:prstGeom>
        </p:spPr>
        <p:txBody>
          <a:bodyPr anchor="t">
            <a:noAutofit/>
          </a:bodyPr>
          <a:lstStyle>
            <a:lvl1pPr marL="383540" marR="57799" indent="-342900" defTabSz="1295400">
              <a:spcBef>
                <a:spcPts val="1400"/>
              </a:spcBef>
              <a:buSzPct val="100000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lvl1pPr>
            <a:lvl2pPr marL="783590" marR="57799" indent="-285750" defTabSz="1295400">
              <a:spcBef>
                <a:spcPts val="1000"/>
              </a:spcBef>
              <a:buSzPct val="100000"/>
              <a:buChar char="–"/>
              <a:defRPr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lvl2pPr>
            <a:lvl3pPr marL="1183639" marR="57799" indent="-228600" defTabSz="1295400">
              <a:spcBef>
                <a:spcPts val="1000"/>
              </a:spcBef>
              <a:buSzPct val="100000"/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lvl3pPr>
            <a:lvl4pPr marL="1640839" marR="57799" indent="-228600" defTabSz="1295400">
              <a:spcBef>
                <a:spcPts val="1000"/>
              </a:spcBef>
              <a:buSzPct val="100000"/>
              <a:buChar char="–"/>
              <a:def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lvl4pPr>
            <a:lvl5pPr marL="2098039" marR="57799" indent="-228600" defTabSz="1295400">
              <a:spcBef>
                <a:spcPts val="1000"/>
              </a:spcBef>
              <a:buSzPct val="100000"/>
              <a:buChar char="»"/>
              <a:defRPr sz="1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12338191" y="8559800"/>
            <a:ext cx="254001" cy="279400"/>
          </a:xfrm>
          <a:prstGeom prst="rect">
            <a:avLst/>
          </a:prstGeom>
        </p:spPr>
        <p:txBody>
          <a:bodyPr/>
          <a:lstStyle>
            <a:lvl1pPr defTabSz="647700">
              <a:defRPr sz="11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6036" y="1981857"/>
            <a:ext cx="6872728" cy="5789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9450" y="1593850"/>
            <a:ext cx="6565900" cy="656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450" y="9004300"/>
            <a:ext cx="4178300" cy="38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450" y="1644650"/>
            <a:ext cx="5803900" cy="646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-25400" y="-12700"/>
            <a:ext cx="13068300" cy="9791700"/>
          </a:xfrm>
          <a:prstGeom prst="rect">
            <a:avLst/>
          </a:prstGeom>
          <a:solidFill>
            <a:srgbClr val="000000"/>
          </a:solidFill>
          <a:ln w="12700"/>
        </p:spPr>
        <p:txBody>
          <a:bodyPr lIns="50800" tIns="50800" rIns="50800" bIns="50800" anchor="ctr"/>
          <a:lstStyle/>
          <a:p>
            <a:pPr marL="57799" marR="57799" algn="l" defTabSz="1295400">
              <a:defRPr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15900" y="9359900"/>
            <a:ext cx="5727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7799" marR="57799" algn="l" defTabSz="1295400">
              <a:buClr>
                <a:srgbClr val="929292"/>
              </a:buClr>
              <a:buFont typeface="Arial"/>
              <a:defRPr sz="18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33" name="adventurer2.png"/>
          <p:cNvPicPr>
            <a:picLocks noChangeAspect="1"/>
          </p:cNvPicPr>
          <p:nvPr/>
        </p:nvPicPr>
        <p:blipFill>
          <a:blip r:embed="rId2">
            <a:extLst/>
          </a:blip>
          <a:srcRect l="12014" t="490" r="11511" b="511"/>
          <a:stretch>
            <a:fillRect/>
          </a:stretch>
        </p:blipFill>
        <p:spPr>
          <a:xfrm>
            <a:off x="267044" y="1408472"/>
            <a:ext cx="9817101" cy="5989873"/>
          </a:xfrm>
          <a:prstGeom prst="rect">
            <a:avLst/>
          </a:prstGeom>
          <a:ln w="12700"/>
        </p:spPr>
      </p:pic>
      <p:pic>
        <p:nvPicPr>
          <p:cNvPr id="134" name="gameforge-screen-cropp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3661" y="6158510"/>
            <a:ext cx="5600701" cy="2998190"/>
          </a:xfrm>
          <a:prstGeom prst="rect">
            <a:avLst/>
          </a:prstGeom>
          <a:ln w="12700"/>
        </p:spPr>
      </p:pic>
      <p:sp>
        <p:nvSpPr>
          <p:cNvPr id="135" name="Shape 135"/>
          <p:cNvSpPr/>
          <p:nvPr/>
        </p:nvSpPr>
        <p:spPr>
          <a:xfrm>
            <a:off x="4229679" y="2527300"/>
            <a:ext cx="8417579" cy="3642125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025900" y="2674862"/>
            <a:ext cx="3022600" cy="6481838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025900" y="2527300"/>
            <a:ext cx="203200" cy="1397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 marL="57799" marR="57799" algn="l" defTabSz="1295400">
              <a:defRPr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6200" y="1968500"/>
            <a:ext cx="7772400" cy="581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Custom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Riedl</cp:lastModifiedBy>
  <cp:revision>1</cp:revision>
  <dcterms:modified xsi:type="dcterms:W3CDTF">2016-09-26T13:18:43Z</dcterms:modified>
</cp:coreProperties>
</file>