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828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0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C75DC-2E0E-4AC4-B3F8-7778A0738427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E9A8-0434-4395-9D21-0413DC2EB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5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C75DC-2E0E-4AC4-B3F8-7778A0738427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E9A8-0434-4395-9D21-0413DC2EB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66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C75DC-2E0E-4AC4-B3F8-7778A0738427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E9A8-0434-4395-9D21-0413DC2EB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8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C75DC-2E0E-4AC4-B3F8-7778A0738427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E9A8-0434-4395-9D21-0413DC2EB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7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C75DC-2E0E-4AC4-B3F8-7778A0738427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E9A8-0434-4395-9D21-0413DC2EB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12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C75DC-2E0E-4AC4-B3F8-7778A0738427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E9A8-0434-4395-9D21-0413DC2EB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90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C75DC-2E0E-4AC4-B3F8-7778A0738427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E9A8-0434-4395-9D21-0413DC2EB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3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C75DC-2E0E-4AC4-B3F8-7778A0738427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E9A8-0434-4395-9D21-0413DC2EB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56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C75DC-2E0E-4AC4-B3F8-7778A0738427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E9A8-0434-4395-9D21-0413DC2EB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5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C75DC-2E0E-4AC4-B3F8-7778A0738427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E9A8-0434-4395-9D21-0413DC2EB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83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C75DC-2E0E-4AC4-B3F8-7778A0738427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E9A8-0434-4395-9D21-0413DC2EB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2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C75DC-2E0E-4AC4-B3F8-7778A0738427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AE9A8-0434-4395-9D21-0413DC2EB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86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2" r="5989"/>
          <a:stretch/>
        </p:blipFill>
        <p:spPr>
          <a:xfrm>
            <a:off x="2894338" y="1037891"/>
            <a:ext cx="6403324" cy="23911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759896" y="4673599"/>
                <a:ext cx="2672206" cy="6213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896" y="4673599"/>
                <a:ext cx="2672206" cy="62132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1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0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Pratt, John W</dc:creator>
  <cp:lastModifiedBy>Pratt, John W</cp:lastModifiedBy>
  <cp:revision>3</cp:revision>
  <dcterms:created xsi:type="dcterms:W3CDTF">2015-03-04T04:11:55Z</dcterms:created>
  <dcterms:modified xsi:type="dcterms:W3CDTF">2015-03-04T07:49:11Z</dcterms:modified>
</cp:coreProperties>
</file>