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9144000" cy="6858000" type="screen4x3"/>
  <p:notesSz cx="6858000" cy="9144000"/>
  <p:custDataLst>
    <p:tags r:id="rId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DE"/>
    <a:srgbClr val="008000"/>
    <a:srgbClr val="FF6600"/>
    <a:srgbClr val="315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5ECCC6BB-D988-4D83-B12D-FFA3BCEBAB67}" type="datetimeFigureOut">
              <a:rPr lang="en-US"/>
              <a:pPr>
                <a:defRPr/>
              </a:pPr>
              <a:t>11/12/2017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5705FFA-F7B6-4338-B916-D7A0013C9EB2}" type="slidenum">
              <a:rPr lang="en-US" altLang="es-DO"/>
              <a:pPr>
                <a:defRPr/>
              </a:pPr>
              <a:t>‹#›</a:t>
            </a:fld>
            <a:endParaRPr lang="en-US" altLang="es-DO"/>
          </a:p>
        </p:txBody>
      </p:sp>
    </p:spTree>
    <p:extLst>
      <p:ext uri="{BB962C8B-B14F-4D97-AF65-F5344CB8AC3E}">
        <p14:creationId xmlns:p14="http://schemas.microsoft.com/office/powerpoint/2010/main" val="1052888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p:txBody>
          <a:bodyPr wrap="square" numCol="1" anchor="t" anchorCtr="0" compatLnSpc="1">
            <a:prstTxWarp prst="textNoShape">
              <a:avLst/>
            </a:prstTxWarp>
            <a:normAutofit fontScale="25000" lnSpcReduction="20000"/>
          </a:bodyPr>
          <a:lstStyle/>
          <a:p>
            <a:pPr eaLnBrk="1" fontAlgn="auto" hangingPunct="1">
              <a:spcBef>
                <a:spcPts val="0"/>
              </a:spcBef>
              <a:spcAft>
                <a:spcPts val="0"/>
              </a:spcAft>
              <a:defRPr/>
            </a:pPr>
            <a:r>
              <a:rPr lang="en-US" sz="1400" b="1" dirty="0" smtClean="0"/>
              <a:t>Custom animation effects: open book </a:t>
            </a:r>
          </a:p>
          <a:p>
            <a:pPr eaLnBrk="1" fontAlgn="auto" hangingPunct="1">
              <a:spcBef>
                <a:spcPts val="0"/>
              </a:spcBef>
              <a:spcAft>
                <a:spcPts val="0"/>
              </a:spcAft>
              <a:defRPr/>
            </a:pPr>
            <a:r>
              <a:rPr lang="en-US" sz="1400" dirty="0" smtClean="0"/>
              <a:t>(Difficult)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t>Tip: </a:t>
            </a:r>
            <a:r>
              <a:rPr lang="en-US" dirty="0" smtClean="0"/>
              <a:t>You will need to use drawing guides and the ruler to position the objects on this slide.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To display the drawing guides and the ruler, do the following:</a:t>
            </a:r>
            <a:endParaRPr lang="en-US" dirty="0" smtClean="0">
              <a:solidFill>
                <a:schemeClr val="accent6"/>
              </a:solidFill>
            </a:endParaRP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Slides</a:t>
            </a:r>
            <a:r>
              <a:rPr lang="en-US" dirty="0" smtClean="0"/>
              <a:t> group, click </a:t>
            </a:r>
            <a:r>
              <a:rPr lang="en-US" b="1" dirty="0" smtClean="0"/>
              <a:t>Layout</a:t>
            </a:r>
            <a:r>
              <a:rPr lang="en-US" dirty="0" smtClean="0"/>
              <a:t>, and then click </a:t>
            </a:r>
            <a:r>
              <a:rPr lang="en-US" b="1" dirty="0" smtClean="0"/>
              <a:t>Blank</a:t>
            </a:r>
            <a:r>
              <a:rPr lang="en-US" dirty="0" smtClean="0"/>
              <a:t>.</a:t>
            </a:r>
          </a:p>
          <a:p>
            <a:pPr marL="228600" indent="-228600" eaLnBrk="1" fontAlgn="auto" hangingPunct="1">
              <a:spcBef>
                <a:spcPts val="0"/>
              </a:spcBef>
              <a:spcAft>
                <a:spcPts val="0"/>
              </a:spcAft>
              <a:buFont typeface="+mj-lt"/>
              <a:buAutoNum type="arabicPeriod"/>
              <a:defRPr/>
            </a:pPr>
            <a:r>
              <a:rPr lang="en-US" dirty="0" smtClean="0"/>
              <a:t>R</a:t>
            </a:r>
            <a:r>
              <a:rPr lang="en-US" dirty="0" smtClean="0">
                <a:solidFill>
                  <a:schemeClr val="accent6"/>
                </a:solidFill>
              </a:rPr>
              <a:t>ight-click the slide background area, and then click </a:t>
            </a:r>
            <a:r>
              <a:rPr lang="en-US" b="1" dirty="0" smtClean="0">
                <a:solidFill>
                  <a:schemeClr val="accent6"/>
                </a:solidFill>
              </a:rPr>
              <a:t>Grid and Guides</a:t>
            </a:r>
            <a:r>
              <a:rPr lang="en-US" dirty="0" smtClean="0">
                <a:solidFill>
                  <a:schemeClr val="accent6"/>
                </a:solidFill>
              </a:rPr>
              <a:t>.</a:t>
            </a:r>
            <a:r>
              <a:rPr lang="en-US" b="1" dirty="0" smtClean="0">
                <a:solidFill>
                  <a:schemeClr val="accent6"/>
                </a:solidFill>
              </a:rPr>
              <a:t> </a:t>
            </a:r>
            <a:r>
              <a:rPr lang="en-US" dirty="0" smtClean="0">
                <a:solidFill>
                  <a:schemeClr val="accent6"/>
                </a:solidFill>
              </a:rPr>
              <a:t>In the </a:t>
            </a:r>
            <a:r>
              <a:rPr lang="en-US" b="1" dirty="0" smtClean="0">
                <a:solidFill>
                  <a:schemeClr val="accent6"/>
                </a:solidFill>
              </a:rPr>
              <a:t>Grid and Guides </a:t>
            </a:r>
            <a:r>
              <a:rPr lang="en-US" dirty="0" smtClean="0">
                <a:solidFill>
                  <a:schemeClr val="accent6"/>
                </a:solidFill>
              </a:rPr>
              <a:t>dialog box, under </a:t>
            </a:r>
            <a:r>
              <a:rPr lang="en-US" b="1" dirty="0" smtClean="0">
                <a:solidFill>
                  <a:schemeClr val="accent6"/>
                </a:solidFill>
              </a:rPr>
              <a:t>Guide</a:t>
            </a:r>
            <a:r>
              <a:rPr lang="en-US" dirty="0" smtClean="0">
                <a:solidFill>
                  <a:schemeClr val="accent6"/>
                </a:solidFill>
              </a:rPr>
              <a:t> </a:t>
            </a:r>
            <a:r>
              <a:rPr lang="en-US" b="1" dirty="0" smtClean="0">
                <a:solidFill>
                  <a:schemeClr val="accent6"/>
                </a:solidFill>
              </a:rPr>
              <a:t>settings</a:t>
            </a:r>
            <a:r>
              <a:rPr lang="en-US" dirty="0" smtClean="0">
                <a:solidFill>
                  <a:schemeClr val="accent6"/>
                </a:solidFill>
              </a:rPr>
              <a:t>, select </a:t>
            </a:r>
            <a:r>
              <a:rPr lang="en-US" b="1" dirty="0" smtClean="0">
                <a:solidFill>
                  <a:schemeClr val="accent6"/>
                </a:solidFill>
              </a:rPr>
              <a:t>Display drawing guides on screen</a:t>
            </a:r>
            <a:r>
              <a:rPr lang="en-US" dirty="0" smtClean="0">
                <a:solidFill>
                  <a:schemeClr val="accent6"/>
                </a:solidFill>
              </a:rPr>
              <a:t>. </a:t>
            </a:r>
            <a:r>
              <a:rPr lang="en-US" dirty="0" smtClean="0"/>
              <a:t>(</a:t>
            </a:r>
            <a:r>
              <a:rPr lang="en-US" b="1" dirty="0" smtClean="0"/>
              <a:t>Note: </a:t>
            </a:r>
            <a:r>
              <a:rPr lang="en-US" dirty="0" smtClean="0"/>
              <a:t>One horizontal and one vertical guide will display on the slide at 0.00, the default position. The spine of the book will be aligned to the vertical drawing guide.)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View</a:t>
            </a:r>
            <a:r>
              <a:rPr lang="en-US" dirty="0" smtClean="0"/>
              <a:t> tab, in the </a:t>
            </a:r>
            <a:r>
              <a:rPr lang="en-US" b="1" dirty="0" smtClean="0"/>
              <a:t>Show/Hide</a:t>
            </a:r>
            <a:r>
              <a:rPr lang="en-US" dirty="0" smtClean="0"/>
              <a:t> group, select </a:t>
            </a:r>
            <a:r>
              <a:rPr lang="en-US" b="1" dirty="0" smtClean="0"/>
              <a:t>Ruler</a:t>
            </a:r>
            <a:r>
              <a:rPr lang="en-US" dirty="0" smtClean="0"/>
              <a:t>. </a:t>
            </a:r>
          </a:p>
          <a:p>
            <a:pPr marL="228600" indent="-228600" eaLnBrk="1" fontAlgn="auto" hangingPunct="1">
              <a:spcBef>
                <a:spcPts val="0"/>
              </a:spcBef>
              <a:spcAft>
                <a:spcPts val="0"/>
              </a:spcAft>
              <a:buFont typeface="Arial" pitchFamily="34" charset="0"/>
              <a:buNone/>
              <a:defRPr/>
            </a:pPr>
            <a:endParaRPr lang="en-US" b="1" dirty="0" smtClean="0"/>
          </a:p>
          <a:p>
            <a:pPr marL="228600" indent="-228600" eaLnBrk="1" fontAlgn="auto" hangingPunct="1">
              <a:spcBef>
                <a:spcPts val="0"/>
              </a:spcBef>
              <a:spcAft>
                <a:spcPts val="0"/>
              </a:spcAft>
              <a:buFont typeface="Arial" pitchFamily="34" charset="0"/>
              <a:buNone/>
              <a:defRPr/>
            </a:pPr>
            <a:endParaRPr lang="en-US" dirty="0" smtClean="0"/>
          </a:p>
          <a:p>
            <a:pPr eaLnBrk="1" fontAlgn="auto" hangingPunct="1">
              <a:spcBef>
                <a:spcPts val="0"/>
              </a:spcBef>
              <a:spcAft>
                <a:spcPts val="0"/>
              </a:spcAft>
              <a:defRPr/>
            </a:pPr>
            <a:r>
              <a:rPr lang="en-US" dirty="0" smtClean="0"/>
              <a:t>To reproduce the first shape in the </a:t>
            </a:r>
            <a:r>
              <a:rPr lang="en-US" b="1" dirty="0" smtClean="0"/>
              <a:t>Book cover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Shapes</a:t>
            </a:r>
            <a:r>
              <a:rPr lang="en-US" dirty="0" smtClean="0"/>
              <a:t>, and then under </a:t>
            </a:r>
            <a:r>
              <a:rPr lang="en-US" b="1" dirty="0" smtClean="0"/>
              <a:t>Rectangles</a:t>
            </a:r>
            <a:r>
              <a:rPr lang="en-US" dirty="0" smtClean="0"/>
              <a:t> click </a:t>
            </a:r>
            <a:r>
              <a:rPr lang="en-US" b="1" dirty="0" smtClean="0"/>
              <a:t>Rounded Rectangle </a:t>
            </a:r>
            <a:r>
              <a:rPr lang="en-US" dirty="0" smtClean="0"/>
              <a:t>(second option from the left). On the slide, drag to draw a rounded rectangle.</a:t>
            </a:r>
          </a:p>
          <a:p>
            <a:pPr marL="228600" indent="-228600" eaLnBrk="1" fontAlgn="auto" hangingPunct="1">
              <a:spcBef>
                <a:spcPts val="0"/>
              </a:spcBef>
              <a:spcAft>
                <a:spcPts val="0"/>
              </a:spcAft>
              <a:buFont typeface="+mj-lt"/>
              <a:buAutoNum type="arabicPeriod"/>
              <a:defRPr/>
            </a:pPr>
            <a:r>
              <a:rPr lang="en-US" dirty="0" smtClean="0"/>
              <a:t>Select the rounded rectangle. 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Height</a:t>
            </a:r>
            <a:r>
              <a:rPr lang="en-US" dirty="0" smtClean="0"/>
              <a:t> box, enter </a:t>
            </a:r>
            <a:r>
              <a:rPr lang="en-US" b="1" dirty="0" smtClean="0"/>
              <a:t>4.5”</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Width</a:t>
            </a:r>
            <a:r>
              <a:rPr lang="en-US" dirty="0" smtClean="0"/>
              <a:t> box, enter </a:t>
            </a:r>
            <a:r>
              <a:rPr lang="en-US" b="1" dirty="0" smtClean="0"/>
              <a:t>3.33”</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rounded rectangle, drag the yellow diamond adjustment handle to the left to decrease the amount of rounding on the corners.</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bottom right corner of the </a:t>
            </a:r>
            <a:r>
              <a:rPr lang="en-US" b="1" dirty="0" smtClean="0"/>
              <a:t>Drawing</a:t>
            </a:r>
            <a:r>
              <a:rPr lang="en-US" dirty="0" smtClean="0"/>
              <a:t> group, click the </a:t>
            </a:r>
            <a:r>
              <a:rPr lang="en-US" b="1" dirty="0" smtClean="0"/>
              <a:t>Format Shape </a:t>
            </a:r>
            <a:r>
              <a:rPr lang="en-US" dirty="0" smtClean="0"/>
              <a:t>dialog box launcher. In the </a:t>
            </a:r>
            <a:r>
              <a:rPr lang="en-US" b="1" dirty="0" smtClean="0"/>
              <a:t>Format</a:t>
            </a:r>
            <a:r>
              <a:rPr lang="en-US" dirty="0" smtClean="0"/>
              <a:t> </a:t>
            </a:r>
            <a:r>
              <a:rPr lang="en-US" b="1" dirty="0" smtClean="0"/>
              <a:t>Shape</a:t>
            </a:r>
            <a:r>
              <a:rPr lang="en-US" dirty="0" smtClean="0"/>
              <a:t> dialog box, click </a:t>
            </a:r>
            <a:r>
              <a:rPr lang="en-US" b="1" dirty="0" smtClean="0"/>
              <a:t>Fill</a:t>
            </a:r>
            <a:r>
              <a:rPr lang="en-US" dirty="0" smtClean="0"/>
              <a:t> in the left pane, select </a:t>
            </a:r>
            <a:r>
              <a:rPr lang="en-US" b="1" dirty="0" smtClean="0"/>
              <a:t>Gradient</a:t>
            </a:r>
            <a:r>
              <a:rPr lang="en-US" dirty="0" smtClean="0"/>
              <a:t> </a:t>
            </a:r>
            <a:r>
              <a:rPr lang="en-US" b="1" dirty="0" smtClean="0"/>
              <a:t>fill</a:t>
            </a:r>
            <a:r>
              <a:rPr lang="en-US" dirty="0" smtClean="0"/>
              <a:t> in the </a:t>
            </a:r>
            <a:r>
              <a:rPr lang="en-US" b="1" dirty="0" smtClean="0"/>
              <a:t>Fill</a:t>
            </a:r>
            <a:r>
              <a:rPr lang="en-US" dirty="0" smtClean="0"/>
              <a:t> pane, and then do the following: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Right </a:t>
            </a:r>
            <a:r>
              <a:rPr lang="en-US" dirty="0" smtClean="0"/>
              <a:t>(first row, fourth option from the left).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0°</a:t>
            </a:r>
            <a:r>
              <a:rPr lang="en-US" dirty="0" smtClean="0"/>
              <a:t>. </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Gradient stops</a:t>
            </a:r>
            <a:r>
              <a:rPr lang="en-US" dirty="0" smtClean="0"/>
              <a:t>, click </a:t>
            </a:r>
            <a:r>
              <a:rPr lang="en-US" b="1" dirty="0" smtClean="0"/>
              <a:t>Add</a:t>
            </a:r>
            <a:r>
              <a:rPr lang="en-US" dirty="0" smtClean="0"/>
              <a:t> or </a:t>
            </a:r>
            <a:r>
              <a:rPr lang="en-US" b="1" dirty="0" smtClean="0"/>
              <a:t>Remove</a:t>
            </a:r>
            <a:r>
              <a:rPr lang="en-US" dirty="0" smtClean="0"/>
              <a:t> until two stops appear in the drop-down list. </a:t>
            </a:r>
          </a:p>
          <a:p>
            <a:pPr marL="228600" indent="-228600" eaLnBrk="1" fontAlgn="auto" hangingPunct="1">
              <a:spcBef>
                <a:spcPts val="0"/>
              </a:spcBef>
              <a:spcAft>
                <a:spcPts val="0"/>
              </a:spcAft>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1 </a:t>
            </a:r>
            <a:r>
              <a:rPr lang="en-US" dirty="0" smtClean="0"/>
              <a:t>from the list, and then do the following:</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Red, Accent 2, Darker 50% </a:t>
            </a:r>
            <a:r>
              <a:rPr lang="en-US" dirty="0" smtClean="0"/>
              <a:t>(sixth row, sixth option from the left). </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2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100%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Red, Accent 2, Darker 25%</a:t>
            </a:r>
            <a:r>
              <a:rPr lang="en-US" dirty="0" smtClean="0"/>
              <a:t> (fifth row, sixth option from the left).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Line</a:t>
            </a:r>
            <a:r>
              <a:rPr lang="en-US" dirty="0" smtClean="0"/>
              <a:t> </a:t>
            </a:r>
            <a:r>
              <a:rPr lang="en-US" b="1" dirty="0" smtClean="0"/>
              <a:t>Color</a:t>
            </a:r>
            <a:r>
              <a:rPr lang="en-US" dirty="0" smtClean="0"/>
              <a:t> in the left pane. In the </a:t>
            </a:r>
            <a:r>
              <a:rPr lang="en-US" b="1" dirty="0" smtClean="0"/>
              <a:t>Line</a:t>
            </a:r>
            <a:r>
              <a:rPr lang="en-US" dirty="0" smtClean="0"/>
              <a:t> </a:t>
            </a:r>
            <a:r>
              <a:rPr lang="en-US" b="1" dirty="0" smtClean="0"/>
              <a:t>Color</a:t>
            </a:r>
            <a:r>
              <a:rPr lang="en-US" dirty="0" smtClean="0"/>
              <a:t> pane, select </a:t>
            </a:r>
            <a:r>
              <a:rPr lang="en-US" b="1" dirty="0" smtClean="0"/>
              <a:t>No</a:t>
            </a:r>
            <a:r>
              <a:rPr lang="en-US" dirty="0" smtClean="0"/>
              <a:t> </a:t>
            </a:r>
            <a:r>
              <a:rPr lang="en-US" b="1" dirty="0" smtClean="0"/>
              <a:t>line</a:t>
            </a:r>
            <a:r>
              <a:rPr lang="en-US" dirty="0" smtClean="0"/>
              <a: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3-D</a:t>
            </a:r>
            <a:r>
              <a:rPr lang="en-US" dirty="0" smtClean="0"/>
              <a:t> </a:t>
            </a:r>
            <a:r>
              <a:rPr lang="en-US" b="1" dirty="0" smtClean="0"/>
              <a:t>Format</a:t>
            </a:r>
            <a:r>
              <a:rPr lang="en-US" dirty="0" smtClean="0"/>
              <a:t> in the left pane, and then in the </a:t>
            </a:r>
            <a:r>
              <a:rPr lang="en-US" b="1" dirty="0" smtClean="0"/>
              <a:t>3-D</a:t>
            </a:r>
            <a:r>
              <a:rPr lang="en-US" dirty="0" smtClean="0"/>
              <a:t> </a:t>
            </a:r>
            <a:r>
              <a:rPr lang="en-US" b="1" dirty="0" smtClean="0"/>
              <a:t>Format</a:t>
            </a:r>
            <a:r>
              <a:rPr lang="en-US" dirty="0" smtClean="0"/>
              <a:t> pane, do the following:</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Bevel</a:t>
            </a:r>
            <a:r>
              <a:rPr lang="en-US" dirty="0" smtClean="0"/>
              <a:t>, click the button next to </a:t>
            </a:r>
            <a:r>
              <a:rPr lang="en-US" b="1" dirty="0" smtClean="0"/>
              <a:t>Top</a:t>
            </a:r>
            <a:r>
              <a:rPr lang="en-US" dirty="0" smtClean="0"/>
              <a:t>, and then under </a:t>
            </a:r>
            <a:r>
              <a:rPr lang="en-US" b="1" dirty="0" smtClean="0"/>
              <a:t>Bevel</a:t>
            </a:r>
            <a:r>
              <a:rPr lang="en-US" dirty="0" smtClean="0"/>
              <a:t> click </a:t>
            </a:r>
            <a:r>
              <a:rPr lang="en-US" b="1" dirty="0" smtClean="0"/>
              <a:t>Circle </a:t>
            </a:r>
            <a:r>
              <a:rPr lang="en-US" dirty="0" smtClean="0"/>
              <a:t>(first row, first option from the left). Next to </a:t>
            </a:r>
            <a:r>
              <a:rPr lang="en-US" b="1" dirty="0" smtClean="0"/>
              <a:t>Top</a:t>
            </a:r>
            <a:r>
              <a:rPr lang="en-US" dirty="0" smtClean="0"/>
              <a:t>, in the </a:t>
            </a:r>
            <a:r>
              <a:rPr lang="en-US" b="1" dirty="0" smtClean="0"/>
              <a:t>Width</a:t>
            </a:r>
            <a:r>
              <a:rPr lang="en-US" dirty="0" smtClean="0"/>
              <a:t> box, enter </a:t>
            </a:r>
            <a:r>
              <a:rPr lang="en-US" b="1" dirty="0" smtClean="0"/>
              <a:t>4 pt</a:t>
            </a:r>
            <a:r>
              <a:rPr lang="en-US" dirty="0" smtClean="0"/>
              <a:t>, and in the </a:t>
            </a:r>
            <a:r>
              <a:rPr lang="en-US" b="1" dirty="0" smtClean="0"/>
              <a:t>Height</a:t>
            </a:r>
            <a:r>
              <a:rPr lang="en-US" dirty="0" smtClean="0"/>
              <a:t> box, enter </a:t>
            </a:r>
            <a:r>
              <a:rPr lang="en-US" b="1" dirty="0" smtClean="0"/>
              <a:t>4 pt</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Surface</a:t>
            </a:r>
            <a:r>
              <a:rPr lang="en-US" dirty="0" smtClean="0"/>
              <a:t>, click the button next to </a:t>
            </a:r>
            <a:r>
              <a:rPr lang="en-US" b="1" dirty="0" smtClean="0"/>
              <a:t>Material</a:t>
            </a:r>
            <a:r>
              <a:rPr lang="en-US" dirty="0" smtClean="0"/>
              <a:t>, and then under </a:t>
            </a:r>
            <a:r>
              <a:rPr lang="en-US" b="1" dirty="0" smtClean="0"/>
              <a:t>Standard</a:t>
            </a:r>
            <a:r>
              <a:rPr lang="en-US" dirty="0" smtClean="0"/>
              <a:t> click </a:t>
            </a:r>
            <a:r>
              <a:rPr lang="en-US" b="1" dirty="0" smtClean="0"/>
              <a:t>Warm</a:t>
            </a:r>
            <a:r>
              <a:rPr lang="en-US" dirty="0" smtClean="0"/>
              <a:t> </a:t>
            </a:r>
            <a:r>
              <a:rPr lang="en-US" b="1" dirty="0" smtClean="0"/>
              <a:t>Matte </a:t>
            </a:r>
            <a:r>
              <a:rPr lang="en-US" dirty="0" smtClean="0"/>
              <a:t>(second option from the left).</a:t>
            </a:r>
          </a:p>
          <a:p>
            <a:pPr marL="685800" lvl="1" indent="-228600" eaLnBrk="1" fontAlgn="auto" hangingPunct="1">
              <a:spcBef>
                <a:spcPts val="0"/>
              </a:spcBef>
              <a:spcAft>
                <a:spcPts val="0"/>
              </a:spcAft>
              <a:buFont typeface="Arial" pitchFamily="34" charset="0"/>
              <a:buChar char="•"/>
              <a:defRPr/>
            </a:pPr>
            <a:r>
              <a:rPr lang="en-US" dirty="0" smtClean="0"/>
              <a:t>Also under </a:t>
            </a:r>
            <a:r>
              <a:rPr lang="en-US" b="1" dirty="0" smtClean="0"/>
              <a:t>Surface</a:t>
            </a:r>
            <a:r>
              <a:rPr lang="en-US" dirty="0" smtClean="0"/>
              <a:t>, click the button next to </a:t>
            </a:r>
            <a:r>
              <a:rPr lang="en-US" b="1" dirty="0" smtClean="0"/>
              <a:t>Lighting</a:t>
            </a:r>
            <a:r>
              <a:rPr lang="en-US" dirty="0" smtClean="0"/>
              <a:t>, and then under </a:t>
            </a:r>
            <a:r>
              <a:rPr lang="en-US" b="1" dirty="0" smtClean="0"/>
              <a:t>Neutral</a:t>
            </a:r>
            <a:r>
              <a:rPr lang="en-US" dirty="0" smtClean="0"/>
              <a:t>, click </a:t>
            </a:r>
            <a:r>
              <a:rPr lang="en-US" b="1" dirty="0" smtClean="0"/>
              <a:t>Three</a:t>
            </a:r>
            <a:r>
              <a:rPr lang="en-US" dirty="0" smtClean="0"/>
              <a:t> </a:t>
            </a:r>
            <a:r>
              <a:rPr lang="en-US" b="1" dirty="0" smtClean="0"/>
              <a:t>Point </a:t>
            </a:r>
            <a:r>
              <a:rPr lang="en-US" dirty="0" smtClean="0"/>
              <a:t>(first row, first option from the left).</a:t>
            </a:r>
          </a:p>
          <a:p>
            <a:pPr marL="228600" indent="-228600" eaLnBrk="1" fontAlgn="auto" hangingPunct="1">
              <a:spcBef>
                <a:spcPts val="0"/>
              </a:spcBef>
              <a:spcAft>
                <a:spcPts val="0"/>
              </a:spcAft>
              <a:buFont typeface="+mj-lt"/>
              <a:buAutoNum type="arabicPeriod"/>
              <a:defRPr/>
            </a:pPr>
            <a:r>
              <a:rPr lang="en-US" dirty="0" smtClean="0"/>
              <a:t>On the slide, drag the rounded rectangle until the left edge is against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i="1" dirty="0" smtClean="0"/>
              <a:t>.</a:t>
            </a:r>
            <a:r>
              <a:rPr lang="en-US" dirty="0" smtClean="0"/>
              <a:t> </a:t>
            </a:r>
          </a:p>
          <a:p>
            <a:pPr marL="685800" lvl="1" indent="-228600" eaLnBrk="1" fontAlgn="auto" hangingPunct="1">
              <a:spcBef>
                <a:spcPts val="0"/>
              </a:spcBef>
              <a:spcAft>
                <a:spcPts val="0"/>
              </a:spcAft>
              <a:buFont typeface="+mj-lt"/>
              <a:buAutoNum type="arabicPeriod"/>
              <a:defRPr/>
            </a:pPr>
            <a:r>
              <a:rPr lang="en-US" dirty="0" smtClean="0"/>
              <a:t>Click</a:t>
            </a:r>
            <a:r>
              <a:rPr lang="en-US" b="1" dirty="0" smtClean="0"/>
              <a:t> Align Middle</a:t>
            </a:r>
            <a:r>
              <a:rPr lang="en-US" dirty="0" smtClean="0"/>
              <a:t>.</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second shape in the </a:t>
            </a:r>
            <a:r>
              <a:rPr lang="en-US" b="1" dirty="0" smtClean="0"/>
              <a:t>Book cover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duplicate rectangle until the left edge is against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  </a:t>
            </a:r>
          </a:p>
          <a:p>
            <a:pPr marL="685800" lvl="1" indent="-228600" eaLnBrk="1" fontAlgn="auto" hangingPunct="1">
              <a:spcBef>
                <a:spcPts val="0"/>
              </a:spcBef>
              <a:spcAft>
                <a:spcPts val="0"/>
              </a:spcAft>
              <a:buFont typeface="+mj-lt"/>
              <a:buAutoNum type="arabicPeriod"/>
              <a:defRPr/>
            </a:pPr>
            <a:r>
              <a:rPr lang="en-US" dirty="0" smtClean="0"/>
              <a:t>Click</a:t>
            </a:r>
            <a:r>
              <a:rPr lang="en-US" b="1" dirty="0" smtClean="0"/>
              <a:t> Align Middle</a:t>
            </a:r>
            <a:r>
              <a:rPr lang="en-US" dirty="0" smtClean="0"/>
              <a:t>.</a:t>
            </a:r>
          </a:p>
          <a:p>
            <a:pPr marL="228600" indent="-228600" eaLnBrk="1" fontAlgn="auto" hangingPunct="1">
              <a:spcBef>
                <a:spcPts val="0"/>
              </a:spcBef>
              <a:spcAft>
                <a:spcPts val="0"/>
              </a:spcAft>
              <a:buFont typeface="+mj-lt"/>
              <a:buAutoNum type="arabicPeriod"/>
              <a:defRPr/>
            </a:pPr>
            <a:r>
              <a:rPr lang="en-US" dirty="0" smtClean="0"/>
              <a:t>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in the </a:t>
            </a:r>
            <a:r>
              <a:rPr lang="en-US" b="1" dirty="0" smtClean="0"/>
              <a:t>Shape Width</a:t>
            </a:r>
            <a:r>
              <a:rPr lang="en-US" dirty="0" smtClean="0"/>
              <a:t> box, enter </a:t>
            </a:r>
            <a:r>
              <a:rPr lang="en-US" b="1" dirty="0" smtClean="0"/>
              <a:t>0.73”</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bottom right corner of the </a:t>
            </a:r>
            <a:r>
              <a:rPr lang="en-US" b="1" dirty="0" smtClean="0"/>
              <a:t>Drawing</a:t>
            </a:r>
            <a:r>
              <a:rPr lang="en-US" dirty="0" smtClean="0"/>
              <a:t> group, click the </a:t>
            </a:r>
            <a:r>
              <a:rPr lang="en-US" b="1" dirty="0" smtClean="0"/>
              <a:t>Format Shape </a:t>
            </a:r>
            <a:r>
              <a:rPr lang="en-US" dirty="0" smtClean="0"/>
              <a:t>dialog box launcher. In the </a:t>
            </a:r>
            <a:r>
              <a:rPr lang="en-US" b="1" dirty="0" smtClean="0"/>
              <a:t>Format</a:t>
            </a:r>
            <a:r>
              <a:rPr lang="en-US" dirty="0" smtClean="0"/>
              <a:t> </a:t>
            </a:r>
            <a:r>
              <a:rPr lang="en-US" b="1" dirty="0" smtClean="0"/>
              <a:t>Shape</a:t>
            </a:r>
            <a:r>
              <a:rPr lang="en-US" dirty="0" smtClean="0"/>
              <a:t> dialog box, click </a:t>
            </a:r>
            <a:r>
              <a:rPr lang="en-US" b="1" dirty="0" smtClean="0"/>
              <a:t>Fill</a:t>
            </a:r>
            <a:r>
              <a:rPr lang="en-US" dirty="0" smtClean="0"/>
              <a:t> in the left pane, select </a:t>
            </a:r>
            <a:r>
              <a:rPr lang="en-US" b="1" dirty="0" smtClean="0"/>
              <a:t>Gradient</a:t>
            </a:r>
            <a:r>
              <a:rPr lang="en-US" dirty="0" smtClean="0"/>
              <a:t> </a:t>
            </a:r>
            <a:r>
              <a:rPr lang="en-US" b="1" dirty="0" smtClean="0"/>
              <a:t>fill</a:t>
            </a:r>
            <a:r>
              <a:rPr lang="en-US" dirty="0" smtClean="0"/>
              <a:t> in the </a:t>
            </a:r>
            <a:r>
              <a:rPr lang="en-US" b="1" dirty="0" smtClean="0"/>
              <a:t>Fill</a:t>
            </a:r>
            <a:r>
              <a:rPr lang="en-US" dirty="0" smtClean="0"/>
              <a:t> pane, and then do the following: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Left </a:t>
            </a:r>
            <a:r>
              <a:rPr lang="en-US" dirty="0" smtClean="0"/>
              <a:t>(first row, fifth option from the left).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180°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Gradient stops</a:t>
            </a:r>
            <a:r>
              <a:rPr lang="en-US" dirty="0" smtClean="0"/>
              <a:t>, click </a:t>
            </a:r>
            <a:r>
              <a:rPr lang="en-US" b="1" dirty="0" smtClean="0"/>
              <a:t>Add</a:t>
            </a:r>
            <a:r>
              <a:rPr lang="en-US" dirty="0" smtClean="0"/>
              <a:t> or </a:t>
            </a:r>
            <a:r>
              <a:rPr lang="en-US" b="1" dirty="0" smtClean="0"/>
              <a:t>Remove</a:t>
            </a:r>
            <a:r>
              <a:rPr lang="en-US" dirty="0" smtClean="0"/>
              <a:t> until two stops appear in the drop-down list. </a:t>
            </a:r>
          </a:p>
          <a:p>
            <a:pPr marL="228600" indent="-228600" eaLnBrk="1" fontAlgn="auto" hangingPunct="1">
              <a:spcBef>
                <a:spcPts val="0"/>
              </a:spcBef>
              <a:spcAft>
                <a:spcPts val="0"/>
              </a:spcAft>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1 </a:t>
            </a:r>
            <a:r>
              <a:rPr lang="en-US" dirty="0" smtClean="0"/>
              <a:t>from the list, and then do the following:</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Black, Text 1 </a:t>
            </a:r>
            <a:r>
              <a:rPr lang="en-US" dirty="0" smtClean="0"/>
              <a:t>(first row, second option from the left).</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Transparency</a:t>
            </a:r>
            <a:r>
              <a:rPr lang="en-US" dirty="0" smtClean="0"/>
              <a:t> box, enter</a:t>
            </a:r>
            <a:r>
              <a:rPr lang="en-US" b="1" dirty="0" smtClean="0"/>
              <a:t> 50%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2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100%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Black, Text 1 </a:t>
            </a:r>
            <a:r>
              <a:rPr lang="en-US" dirty="0" smtClean="0"/>
              <a:t>(first row, second option from the left).</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Transparency</a:t>
            </a:r>
            <a:r>
              <a:rPr lang="en-US" dirty="0" smtClean="0"/>
              <a:t> box, enter </a:t>
            </a:r>
            <a:r>
              <a:rPr lang="en-US" b="1" dirty="0" smtClean="0"/>
              <a:t>100%</a:t>
            </a:r>
            <a:r>
              <a:rPr lang="en-US" dirty="0" smtClean="0"/>
              <a:t>.</a:t>
            </a:r>
            <a:r>
              <a:rPr lang="en-US" b="1" dirty="0" smtClean="0"/>
              <a:t> </a:t>
            </a:r>
            <a:endParaRPr lang="en-US" dirty="0" smtClean="0"/>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3-D</a:t>
            </a:r>
            <a:r>
              <a:rPr lang="en-US" dirty="0" smtClean="0"/>
              <a:t> </a:t>
            </a:r>
            <a:r>
              <a:rPr lang="en-US" b="1" dirty="0" smtClean="0"/>
              <a:t>Format</a:t>
            </a:r>
            <a:r>
              <a:rPr lang="en-US" dirty="0" smtClean="0"/>
              <a:t> in the left pane. In the </a:t>
            </a:r>
            <a:r>
              <a:rPr lang="en-US" b="1" dirty="0" smtClean="0"/>
              <a:t>3-D Format</a:t>
            </a:r>
            <a:r>
              <a:rPr lang="en-US" dirty="0" smtClean="0"/>
              <a:t> pane, under </a:t>
            </a:r>
            <a:r>
              <a:rPr lang="en-US" b="1" dirty="0" smtClean="0"/>
              <a:t>Bevel</a:t>
            </a:r>
            <a:r>
              <a:rPr lang="en-US" dirty="0" smtClean="0"/>
              <a:t>, click the button next to </a:t>
            </a:r>
            <a:r>
              <a:rPr lang="en-US" b="1" dirty="0" smtClean="0"/>
              <a:t>Top</a:t>
            </a:r>
            <a:r>
              <a:rPr lang="en-US" dirty="0" smtClean="0"/>
              <a:t>, and then under </a:t>
            </a:r>
            <a:r>
              <a:rPr lang="en-US" b="1" dirty="0" smtClean="0"/>
              <a:t>No</a:t>
            </a:r>
            <a:r>
              <a:rPr lang="en-US" dirty="0" smtClean="0"/>
              <a:t> </a:t>
            </a:r>
            <a:r>
              <a:rPr lang="en-US" b="1" dirty="0" smtClean="0"/>
              <a:t>Bevel</a:t>
            </a:r>
            <a:r>
              <a:rPr lang="en-US" dirty="0" smtClean="0"/>
              <a:t> click </a:t>
            </a:r>
            <a:r>
              <a:rPr lang="en-US" b="1" dirty="0" smtClean="0"/>
              <a:t>None</a:t>
            </a:r>
            <a:r>
              <a:rPr lang="en-US" dirty="0" smtClean="0"/>
              <a:t>.</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eaLnBrk="1" fontAlgn="auto" hangingPunct="1">
              <a:spcBef>
                <a:spcPts val="0"/>
              </a:spcBef>
              <a:spcAft>
                <a:spcPts val="0"/>
              </a:spcAft>
              <a:buFont typeface="+mj-lt"/>
              <a:buNone/>
              <a:defRPr/>
            </a:pPr>
            <a:r>
              <a:rPr lang="en-US" dirty="0" smtClean="0"/>
              <a:t>To reproduce the third shape (first small rectangle on the book spine) in the </a:t>
            </a:r>
            <a:r>
              <a:rPr lang="en-US" b="1" dirty="0" smtClean="0"/>
              <a:t>Book cover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Select the first, larger rectangle on the slide. On the </a:t>
            </a:r>
            <a:r>
              <a:rPr lang="en-US" b="1" dirty="0" smtClean="0"/>
              <a:t>Home</a:t>
            </a:r>
            <a:r>
              <a:rPr lang="en-US" dirty="0" smtClean="0"/>
              <a:t> tab, in the </a:t>
            </a:r>
            <a:r>
              <a:rPr lang="en-US" b="1" dirty="0" smtClean="0"/>
              <a:t>Clipboard </a:t>
            </a:r>
            <a:r>
              <a:rPr lang="en-US" dirty="0" smtClean="0"/>
              <a:t>group, click the arrow under </a:t>
            </a:r>
            <a:r>
              <a:rPr lang="en-US" b="1" dirty="0" smtClean="0"/>
              <a:t>Paste</a:t>
            </a:r>
            <a:r>
              <a:rPr lang="en-US" dirty="0" smtClean="0"/>
              <a:t>, and then click </a:t>
            </a:r>
            <a:r>
              <a:rPr lang="en-US" b="1" dirty="0" smtClean="0"/>
              <a:t>Duplicate</a:t>
            </a:r>
            <a:r>
              <a:rPr lang="en-US" dirty="0" smtClean="0"/>
              <a:t>.</a:t>
            </a:r>
          </a:p>
          <a:p>
            <a:pPr marL="228600" indent="-228600" eaLnBrk="1" fontAlgn="auto" hangingPunct="1">
              <a:spcBef>
                <a:spcPts val="0"/>
              </a:spcBef>
              <a:spcAft>
                <a:spcPts val="0"/>
              </a:spcAft>
              <a:buFont typeface="+mj-lt"/>
              <a:buAutoNum type="arabicPeriod"/>
              <a:defRPr/>
            </a:pPr>
            <a:r>
              <a:rPr lang="en-US" dirty="0" smtClean="0"/>
              <a:t>Select the third, duplicate rectangle. Under </a:t>
            </a:r>
            <a:r>
              <a:rPr lang="en-US" b="1" dirty="0" smtClean="0"/>
              <a:t>Drawing</a:t>
            </a:r>
            <a:r>
              <a:rPr lang="en-US" dirty="0" smtClean="0"/>
              <a:t> tools, on the </a:t>
            </a:r>
            <a:r>
              <a:rPr lang="en-US" b="1" dirty="0" smtClean="0"/>
              <a:t>Format</a:t>
            </a:r>
            <a:r>
              <a:rPr lang="en-US" dirty="0" smtClean="0"/>
              <a:t> tab, in the </a:t>
            </a:r>
            <a:r>
              <a:rPr lang="en-US" b="1" dirty="0" smtClean="0"/>
              <a:t>Size</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Height</a:t>
            </a:r>
            <a:r>
              <a:rPr lang="en-US" dirty="0" smtClean="0"/>
              <a:t> box, enter </a:t>
            </a:r>
            <a:r>
              <a:rPr lang="en-US" b="1" dirty="0" smtClean="0"/>
              <a:t>0.08”</a:t>
            </a:r>
            <a:r>
              <a:rPr lang="en-US" dirty="0" smtClean="0"/>
              <a:t>.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Width</a:t>
            </a:r>
            <a:r>
              <a:rPr lang="en-US" dirty="0" smtClean="0"/>
              <a:t> box, enter </a:t>
            </a:r>
            <a:r>
              <a:rPr lang="en-US" b="1" dirty="0" smtClean="0"/>
              <a:t>0.73”</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bottom right corner of the </a:t>
            </a:r>
            <a:r>
              <a:rPr lang="en-US" b="1" dirty="0" smtClean="0"/>
              <a:t>Drawing</a:t>
            </a:r>
            <a:r>
              <a:rPr lang="en-US" dirty="0" smtClean="0"/>
              <a:t> group, click the </a:t>
            </a:r>
            <a:r>
              <a:rPr lang="en-US" b="1" dirty="0" smtClean="0"/>
              <a:t>Format Shape </a:t>
            </a:r>
            <a:r>
              <a:rPr lang="en-US" dirty="0" smtClean="0"/>
              <a:t>dialog box launcher. In the </a:t>
            </a:r>
            <a:r>
              <a:rPr lang="en-US" b="1" dirty="0" smtClean="0"/>
              <a:t>Format</a:t>
            </a:r>
            <a:r>
              <a:rPr lang="en-US" dirty="0" smtClean="0"/>
              <a:t> </a:t>
            </a:r>
            <a:r>
              <a:rPr lang="en-US" b="1" dirty="0" smtClean="0"/>
              <a:t>Shape</a:t>
            </a:r>
            <a:r>
              <a:rPr lang="en-US" dirty="0" smtClean="0"/>
              <a:t> dialog box, click </a:t>
            </a:r>
            <a:r>
              <a:rPr lang="en-US" b="1" dirty="0" smtClean="0"/>
              <a:t>Fill</a:t>
            </a:r>
            <a:r>
              <a:rPr lang="en-US" dirty="0" smtClean="0"/>
              <a:t> in the left pane, select </a:t>
            </a:r>
            <a:r>
              <a:rPr lang="en-US" b="1" dirty="0" smtClean="0"/>
              <a:t>Gradient</a:t>
            </a:r>
            <a:r>
              <a:rPr lang="en-US" dirty="0" smtClean="0"/>
              <a:t> </a:t>
            </a:r>
            <a:r>
              <a:rPr lang="en-US" b="1" dirty="0" smtClean="0"/>
              <a:t>fill</a:t>
            </a:r>
            <a:r>
              <a:rPr lang="en-US" dirty="0" smtClean="0"/>
              <a:t> in the </a:t>
            </a:r>
            <a:r>
              <a:rPr lang="en-US" b="1" dirty="0" smtClean="0"/>
              <a:t>Fill</a:t>
            </a:r>
            <a:r>
              <a:rPr lang="en-US" dirty="0" smtClean="0"/>
              <a:t> pane, and then do the following: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Diagonal </a:t>
            </a:r>
            <a:r>
              <a:rPr lang="en-US" dirty="0" smtClean="0"/>
              <a:t>(first row, third option from the left).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135°</a:t>
            </a:r>
            <a:r>
              <a:rPr lang="en-US" dirty="0" smtClean="0"/>
              <a: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3-D</a:t>
            </a:r>
            <a:r>
              <a:rPr lang="en-US" dirty="0" smtClean="0"/>
              <a:t> </a:t>
            </a:r>
            <a:r>
              <a:rPr lang="en-US" b="1" dirty="0" smtClean="0"/>
              <a:t>Format</a:t>
            </a:r>
            <a:r>
              <a:rPr lang="en-US" dirty="0" smtClean="0"/>
              <a:t> in the left pane, and then in the </a:t>
            </a:r>
            <a:r>
              <a:rPr lang="en-US" b="1" dirty="0" smtClean="0"/>
              <a:t>3-D Format</a:t>
            </a:r>
            <a:r>
              <a:rPr lang="en-US" dirty="0" smtClean="0"/>
              <a:t> pane, do the following:</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Bevel</a:t>
            </a:r>
            <a:r>
              <a:rPr lang="en-US" dirty="0" smtClean="0"/>
              <a:t>, next to </a:t>
            </a:r>
            <a:r>
              <a:rPr lang="en-US" b="1" dirty="0" smtClean="0"/>
              <a:t>Top</a:t>
            </a:r>
            <a:r>
              <a:rPr lang="en-US" dirty="0" smtClean="0"/>
              <a:t>, in the </a:t>
            </a:r>
            <a:r>
              <a:rPr lang="en-US" b="1" dirty="0" smtClean="0"/>
              <a:t>Width</a:t>
            </a:r>
            <a:r>
              <a:rPr lang="en-US" dirty="0" smtClean="0"/>
              <a:t> box, enter </a:t>
            </a:r>
            <a:r>
              <a:rPr lang="en-US" b="1" dirty="0" smtClean="0"/>
              <a:t>3 pt</a:t>
            </a:r>
            <a:r>
              <a:rPr lang="en-US" dirty="0" smtClean="0"/>
              <a:t>, and in the </a:t>
            </a:r>
            <a:r>
              <a:rPr lang="en-US" b="1" dirty="0" smtClean="0"/>
              <a:t>Height</a:t>
            </a:r>
            <a:r>
              <a:rPr lang="en-US" dirty="0" smtClean="0"/>
              <a:t> box, enter </a:t>
            </a:r>
            <a:r>
              <a:rPr lang="en-US" b="1" dirty="0" smtClean="0"/>
              <a:t>3 pt</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Surface</a:t>
            </a:r>
            <a:r>
              <a:rPr lang="en-US" dirty="0" smtClean="0"/>
              <a:t>, click the button next to </a:t>
            </a:r>
            <a:r>
              <a:rPr lang="en-US" b="1" dirty="0" smtClean="0"/>
              <a:t>Lighting</a:t>
            </a:r>
            <a:r>
              <a:rPr lang="en-US" dirty="0" smtClean="0"/>
              <a:t>, and then under </a:t>
            </a:r>
            <a:r>
              <a:rPr lang="en-US" b="1" dirty="0" smtClean="0"/>
              <a:t>Neutral</a:t>
            </a:r>
            <a:r>
              <a:rPr lang="en-US" dirty="0" smtClean="0"/>
              <a:t> click </a:t>
            </a:r>
            <a:r>
              <a:rPr lang="en-US" b="1" dirty="0" smtClean="0"/>
              <a:t>Soft </a:t>
            </a:r>
            <a:r>
              <a:rPr lang="en-US" dirty="0" smtClean="0"/>
              <a:t>(first row, third option from the left).</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eaLnBrk="1" fontAlgn="auto" hangingPunct="1">
              <a:spcBef>
                <a:spcPts val="0"/>
              </a:spcBef>
              <a:spcAft>
                <a:spcPts val="0"/>
              </a:spcAft>
              <a:buFont typeface="+mj-lt"/>
              <a:buNone/>
              <a:defRPr/>
            </a:pPr>
            <a:r>
              <a:rPr lang="en-US" dirty="0" smtClean="0"/>
              <a:t>To reproduce the rest of the shapes (other small rectangles on the book spine) in the </a:t>
            </a:r>
            <a:r>
              <a:rPr lang="en-US" b="1" dirty="0" smtClean="0"/>
              <a:t>Book cover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Select the third, smaller rectangle.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 Repeat this process for a total of four thin, rounded rectangles. </a:t>
            </a:r>
          </a:p>
          <a:p>
            <a:pPr marL="228600" indent="-228600" eaLnBrk="1" fontAlgn="auto" hangingPunct="1">
              <a:spcBef>
                <a:spcPts val="0"/>
              </a:spcBef>
              <a:spcAft>
                <a:spcPts val="0"/>
              </a:spcAft>
              <a:buFont typeface="+mj-lt"/>
              <a:buAutoNum type="arabicPeriod"/>
              <a:defRPr/>
            </a:pPr>
            <a:r>
              <a:rPr lang="en-US" dirty="0" smtClean="0"/>
              <a:t>To position the four thin, rounded rectangles on the book spine, do the following:</a:t>
            </a:r>
          </a:p>
          <a:p>
            <a:pPr marL="685800" lvl="1" indent="-228600" eaLnBrk="1" fontAlgn="auto" hangingPunct="1">
              <a:spcBef>
                <a:spcPts val="0"/>
              </a:spcBef>
              <a:spcAft>
                <a:spcPts val="0"/>
              </a:spcAft>
              <a:buFont typeface="Arial" pitchFamily="34" charset="0"/>
              <a:buChar char="•"/>
              <a:defRPr/>
            </a:pPr>
            <a:r>
              <a:rPr lang="en-US" dirty="0" smtClean="0"/>
              <a:t>Drag the first rectangle 1.75” above the horizontal drawing guide, with the left edge touching the vertical drawing guide.</a:t>
            </a:r>
          </a:p>
          <a:p>
            <a:pPr marL="685800" lvl="1" indent="-228600" eaLnBrk="1" fontAlgn="auto" hangingPunct="1">
              <a:spcBef>
                <a:spcPts val="0"/>
              </a:spcBef>
              <a:spcAft>
                <a:spcPts val="0"/>
              </a:spcAft>
              <a:buFont typeface="Arial" pitchFamily="34" charset="0"/>
              <a:buChar char="•"/>
              <a:defRPr/>
            </a:pPr>
            <a:r>
              <a:rPr lang="en-US" dirty="0" smtClean="0"/>
              <a:t>Drag the second rectangle 0.75” above the horizontal drawing guide, with the left edge touching the vertical drawing guide.</a:t>
            </a:r>
          </a:p>
          <a:p>
            <a:pPr marL="685800" lvl="1" indent="-228600" eaLnBrk="1" fontAlgn="auto" hangingPunct="1">
              <a:spcBef>
                <a:spcPts val="0"/>
              </a:spcBef>
              <a:spcAft>
                <a:spcPts val="0"/>
              </a:spcAft>
              <a:buFont typeface="Arial" pitchFamily="34" charset="0"/>
              <a:buChar char="•"/>
              <a:defRPr/>
            </a:pPr>
            <a:r>
              <a:rPr lang="en-US" dirty="0" smtClean="0"/>
              <a:t>Drag the third rectangle 0.75” below the horizontal drawing guide, with the left edge touching the vertical drawing guide.</a:t>
            </a:r>
          </a:p>
          <a:p>
            <a:pPr marL="685800" lvl="1" indent="-228600" eaLnBrk="1" fontAlgn="auto" hangingPunct="1">
              <a:spcBef>
                <a:spcPts val="0"/>
              </a:spcBef>
              <a:spcAft>
                <a:spcPts val="0"/>
              </a:spcAft>
              <a:buFont typeface="Arial" pitchFamily="34" charset="0"/>
              <a:buChar char="•"/>
              <a:defRPr/>
            </a:pPr>
            <a:r>
              <a:rPr lang="en-US" dirty="0" smtClean="0"/>
              <a:t>Drag the fourth rectangle 1.75” below the horizontal drawing guide, with the left edge touching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Editing</a:t>
            </a:r>
            <a:r>
              <a:rPr lang="en-US" dirty="0" smtClean="0"/>
              <a:t> group, click </a:t>
            </a:r>
            <a:r>
              <a:rPr lang="en-US" b="1" dirty="0" smtClean="0"/>
              <a:t>Select</a:t>
            </a:r>
            <a:r>
              <a:rPr lang="en-US" dirty="0" smtClean="0"/>
              <a:t>, and then click </a:t>
            </a:r>
            <a:r>
              <a:rPr lang="en-US" b="1" dirty="0" smtClean="0"/>
              <a:t>Select</a:t>
            </a:r>
            <a:r>
              <a:rPr lang="en-US" dirty="0" smtClean="0"/>
              <a:t> </a:t>
            </a:r>
            <a:r>
              <a:rPr lang="en-US" b="1" dirty="0" smtClean="0"/>
              <a:t>All</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 </a:t>
            </a:r>
            <a:r>
              <a:rPr lang="en-US" dirty="0" smtClean="0"/>
              <a:t>tab, in the </a:t>
            </a:r>
            <a:r>
              <a:rPr lang="en-US" b="1" dirty="0" smtClean="0"/>
              <a:t>Editing</a:t>
            </a:r>
            <a:r>
              <a:rPr lang="en-US" dirty="0" smtClean="0"/>
              <a:t> group, click </a:t>
            </a:r>
            <a:r>
              <a:rPr lang="en-US" b="1" dirty="0" smtClean="0"/>
              <a:t>Select</a:t>
            </a:r>
            <a:r>
              <a:rPr lang="en-US" dirty="0" smtClean="0"/>
              <a:t>, and then click </a:t>
            </a:r>
            <a:r>
              <a:rPr lang="en-US" b="1" dirty="0" smtClean="0"/>
              <a:t>Selection Pane</a:t>
            </a:r>
            <a:r>
              <a:rPr lang="en-US" dirty="0" smtClean="0"/>
              <a:t>.</a:t>
            </a:r>
            <a:r>
              <a:rPr lang="en-US" b="1" dirty="0" smtClean="0"/>
              <a:t> </a:t>
            </a:r>
            <a:endParaRPr lang="en-US" dirty="0" smtClean="0"/>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Selection</a:t>
            </a:r>
            <a:r>
              <a:rPr lang="en-US" dirty="0" smtClean="0"/>
              <a:t> and </a:t>
            </a:r>
            <a:r>
              <a:rPr lang="en-US" b="1" dirty="0" smtClean="0"/>
              <a:t>Visibility</a:t>
            </a:r>
            <a:r>
              <a:rPr lang="en-US" dirty="0" smtClean="0"/>
              <a:t> pane, double-click the group to edit the name, and then enter </a:t>
            </a:r>
            <a:r>
              <a:rPr lang="en-US" b="1" dirty="0" smtClean="0"/>
              <a:t>Book cover</a:t>
            </a:r>
            <a:r>
              <a:rPr lang="en-US" dirty="0" smtClean="0"/>
              <a:t>.</a:t>
            </a:r>
          </a:p>
          <a:p>
            <a:pPr marL="228600" indent="-228600" eaLnBrk="1" fontAlgn="auto" hangingPunct="1">
              <a:spcBef>
                <a:spcPts val="0"/>
              </a:spcBef>
              <a:spcAft>
                <a:spcPts val="0"/>
              </a:spcAft>
              <a:buFont typeface="+mj-lt"/>
              <a:buNone/>
              <a:defRPr/>
            </a:pPr>
            <a:endParaRPr lang="en-US" dirty="0" smtClean="0"/>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To reproduce the first shape in the </a:t>
            </a:r>
            <a:r>
              <a:rPr lang="en-US" b="1" dirty="0" smtClean="0"/>
              <a:t>Inside-left pages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Shapes</a:t>
            </a:r>
            <a:r>
              <a:rPr lang="en-US" dirty="0" smtClean="0"/>
              <a:t>, and then under </a:t>
            </a:r>
            <a:r>
              <a:rPr lang="en-US" b="1" dirty="0" smtClean="0"/>
              <a:t>Rectangles</a:t>
            </a:r>
            <a:r>
              <a:rPr lang="en-US" dirty="0" smtClean="0"/>
              <a:t> click </a:t>
            </a:r>
            <a:r>
              <a:rPr lang="en-US" b="1" dirty="0" smtClean="0"/>
              <a:t>Rounded Rectangle </a:t>
            </a:r>
            <a:r>
              <a:rPr lang="en-US" dirty="0" smtClean="0"/>
              <a:t>(second option from the left). On the slide, drag to draw a rounded rectangle.</a:t>
            </a:r>
          </a:p>
          <a:p>
            <a:pPr marL="228600" indent="-228600" eaLnBrk="1" fontAlgn="auto" hangingPunct="1">
              <a:spcBef>
                <a:spcPts val="0"/>
              </a:spcBef>
              <a:spcAft>
                <a:spcPts val="0"/>
              </a:spcAft>
              <a:buFont typeface="+mj-lt"/>
              <a:buAutoNum type="arabicPeriod"/>
              <a:defRPr/>
            </a:pPr>
            <a:r>
              <a:rPr lang="en-US" dirty="0" smtClean="0"/>
              <a:t>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Height</a:t>
            </a:r>
            <a:r>
              <a:rPr lang="en-US" dirty="0" smtClean="0"/>
              <a:t> box, enter </a:t>
            </a:r>
            <a:r>
              <a:rPr lang="en-US" b="1" dirty="0" smtClean="0"/>
              <a:t>4.5”</a:t>
            </a:r>
            <a:r>
              <a:rPr lang="en-US" dirty="0" smtClean="0"/>
              <a:t>.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Width</a:t>
            </a:r>
            <a:r>
              <a:rPr lang="en-US" dirty="0" smtClean="0"/>
              <a:t> box, enter </a:t>
            </a:r>
            <a:r>
              <a:rPr lang="en-US" b="1" dirty="0" smtClean="0"/>
              <a:t>3.33”</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rounded rectangle, drag the yellow diamond adjustment handle to the left to decrease the amount of rounding on the corners.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bottom right corner of the </a:t>
            </a:r>
            <a:r>
              <a:rPr lang="en-US" b="1" dirty="0" smtClean="0"/>
              <a:t>Drawing</a:t>
            </a:r>
            <a:r>
              <a:rPr lang="en-US" dirty="0" smtClean="0"/>
              <a:t> group, click the </a:t>
            </a:r>
            <a:r>
              <a:rPr lang="en-US" b="1" dirty="0" smtClean="0"/>
              <a:t>Format Shape </a:t>
            </a:r>
            <a:r>
              <a:rPr lang="en-US" dirty="0" smtClean="0"/>
              <a:t>dialog box launcher. In the </a:t>
            </a:r>
            <a:r>
              <a:rPr lang="en-US" b="1" dirty="0" smtClean="0"/>
              <a:t>Format</a:t>
            </a:r>
            <a:r>
              <a:rPr lang="en-US" dirty="0" smtClean="0"/>
              <a:t> </a:t>
            </a:r>
            <a:r>
              <a:rPr lang="en-US" b="1" dirty="0" smtClean="0"/>
              <a:t>Shape</a:t>
            </a:r>
            <a:r>
              <a:rPr lang="en-US" dirty="0" smtClean="0"/>
              <a:t> dialog box, click </a:t>
            </a:r>
            <a:r>
              <a:rPr lang="en-US" b="1" dirty="0" smtClean="0"/>
              <a:t>Fill</a:t>
            </a:r>
            <a:r>
              <a:rPr lang="en-US" dirty="0" smtClean="0"/>
              <a:t> in the left pane, select </a:t>
            </a:r>
            <a:r>
              <a:rPr lang="en-US" b="1" dirty="0" smtClean="0"/>
              <a:t>Gradient</a:t>
            </a:r>
            <a:r>
              <a:rPr lang="en-US" dirty="0" smtClean="0"/>
              <a:t> </a:t>
            </a:r>
            <a:r>
              <a:rPr lang="en-US" b="1" dirty="0" smtClean="0"/>
              <a:t>fill</a:t>
            </a:r>
            <a:r>
              <a:rPr lang="en-US" dirty="0" smtClean="0"/>
              <a:t> in the </a:t>
            </a:r>
            <a:r>
              <a:rPr lang="en-US" b="1" dirty="0" smtClean="0"/>
              <a:t>Fill</a:t>
            </a:r>
            <a:r>
              <a:rPr lang="en-US" dirty="0" smtClean="0"/>
              <a:t> pane, and then do the following: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Left </a:t>
            </a:r>
            <a:r>
              <a:rPr lang="en-US" dirty="0" smtClean="0"/>
              <a:t>(first row, fifth option from the left).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180°</a:t>
            </a:r>
            <a:r>
              <a:rPr lang="en-US" dirty="0" smtClean="0"/>
              <a:t>. </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Gradient stops</a:t>
            </a:r>
            <a:r>
              <a:rPr lang="en-US" dirty="0" smtClean="0"/>
              <a:t>, click </a:t>
            </a:r>
            <a:r>
              <a:rPr lang="en-US" b="1" dirty="0" smtClean="0"/>
              <a:t>Add</a:t>
            </a:r>
            <a:r>
              <a:rPr lang="en-US" dirty="0" smtClean="0"/>
              <a:t> or </a:t>
            </a:r>
            <a:r>
              <a:rPr lang="en-US" b="1" dirty="0" smtClean="0"/>
              <a:t>Remove</a:t>
            </a:r>
            <a:r>
              <a:rPr lang="en-US" dirty="0" smtClean="0"/>
              <a:t> until two stops appear in the drop-down list. </a:t>
            </a:r>
          </a:p>
          <a:p>
            <a:pPr marL="228600" indent="-228600" eaLnBrk="1" fontAlgn="auto" hangingPunct="1">
              <a:spcBef>
                <a:spcPts val="0"/>
              </a:spcBef>
              <a:spcAft>
                <a:spcPts val="0"/>
              </a:spcAft>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1 </a:t>
            </a:r>
            <a:r>
              <a:rPr lang="en-US" dirty="0" smtClean="0"/>
              <a:t>from the list, and then do the following:</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Red, Accent 2, Darker 50%</a:t>
            </a:r>
            <a:r>
              <a:rPr lang="en-US" dirty="0" smtClean="0"/>
              <a:t> (sixth row, sixth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2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100%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Red Accent 2, Darker 25%</a:t>
            </a:r>
            <a:r>
              <a:rPr lang="en-US" dirty="0" smtClean="0"/>
              <a:t> (fifth row, sixth option from the left).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Line</a:t>
            </a:r>
            <a:r>
              <a:rPr lang="en-US" dirty="0" smtClean="0"/>
              <a:t> </a:t>
            </a:r>
            <a:r>
              <a:rPr lang="en-US" b="1" dirty="0" smtClean="0"/>
              <a:t>Color</a:t>
            </a:r>
            <a:r>
              <a:rPr lang="en-US" dirty="0" smtClean="0"/>
              <a:t> in the left pane. In the </a:t>
            </a:r>
            <a:r>
              <a:rPr lang="en-US" b="1" dirty="0" smtClean="0"/>
              <a:t>Line</a:t>
            </a:r>
            <a:r>
              <a:rPr lang="en-US" dirty="0" smtClean="0"/>
              <a:t> </a:t>
            </a:r>
            <a:r>
              <a:rPr lang="en-US" b="1" dirty="0" smtClean="0"/>
              <a:t>Color</a:t>
            </a:r>
            <a:r>
              <a:rPr lang="en-US" dirty="0" smtClean="0"/>
              <a:t> pane, select </a:t>
            </a:r>
            <a:r>
              <a:rPr lang="en-US" b="1" dirty="0" smtClean="0"/>
              <a:t>No line</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rectangle until the right edge is against the vertical guideline.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r>
              <a:rPr lang="en-US" b="1" dirty="0" smtClean="0"/>
              <a:t> </a:t>
            </a:r>
          </a:p>
          <a:p>
            <a:pPr marL="685800" lvl="1" indent="-228600" eaLnBrk="1" fontAlgn="auto" hangingPunct="1">
              <a:spcBef>
                <a:spcPts val="0"/>
              </a:spcBef>
              <a:spcAft>
                <a:spcPts val="0"/>
              </a:spcAft>
              <a:buFont typeface="+mj-lt"/>
              <a:buAutoNum type="arabicPeriod"/>
              <a:defRPr/>
            </a:pPr>
            <a:r>
              <a:rPr lang="en-US" dirty="0" smtClean="0"/>
              <a:t>Click</a:t>
            </a:r>
            <a:r>
              <a:rPr lang="en-US" b="1" dirty="0" smtClean="0"/>
              <a:t> Align Middle</a:t>
            </a:r>
            <a:r>
              <a:rPr lang="en-US" dirty="0" smtClean="0"/>
              <a:t>.</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second shape in the </a:t>
            </a:r>
            <a:r>
              <a:rPr lang="en-US" b="1" dirty="0" smtClean="0"/>
              <a:t>Inside-left pages</a:t>
            </a:r>
            <a:r>
              <a:rPr lang="en-US" dirty="0" smtClean="0"/>
              <a:t> 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a:t>
            </a:r>
            <a:r>
              <a:rPr lang="en-US" b="1" dirty="0" smtClean="0"/>
              <a:t> </a:t>
            </a:r>
            <a:r>
              <a:rPr lang="en-US" dirty="0" smtClean="0"/>
              <a:t>in the </a:t>
            </a:r>
            <a:r>
              <a:rPr lang="en-US" b="1" dirty="0" smtClean="0"/>
              <a:t>Drawing</a:t>
            </a:r>
            <a:r>
              <a:rPr lang="en-US" dirty="0" smtClean="0"/>
              <a:t> group, click </a:t>
            </a:r>
            <a:r>
              <a:rPr lang="en-US" b="1" dirty="0" smtClean="0"/>
              <a:t>Shapes</a:t>
            </a:r>
            <a:r>
              <a:rPr lang="en-US" dirty="0" smtClean="0"/>
              <a:t>, and then under </a:t>
            </a:r>
            <a:r>
              <a:rPr lang="en-US" b="1" dirty="0" smtClean="0"/>
              <a:t>Rectangles</a:t>
            </a:r>
            <a:r>
              <a:rPr lang="en-US" dirty="0" smtClean="0"/>
              <a:t> click </a:t>
            </a:r>
            <a:r>
              <a:rPr lang="en-US" b="1" dirty="0" smtClean="0"/>
              <a:t>Rectangle </a:t>
            </a:r>
            <a:r>
              <a:rPr lang="en-US" dirty="0" smtClean="0"/>
              <a:t>(first option from the left). On the slide, drag to draw a rectangle. </a:t>
            </a:r>
          </a:p>
          <a:p>
            <a:pPr marL="228600" indent="-228600" eaLnBrk="1" fontAlgn="auto" hangingPunct="1">
              <a:spcBef>
                <a:spcPts val="0"/>
              </a:spcBef>
              <a:spcAft>
                <a:spcPts val="0"/>
              </a:spcAft>
              <a:buFont typeface="+mj-lt"/>
              <a:buAutoNum type="arabicPeriod"/>
              <a:defRPr/>
            </a:pPr>
            <a:r>
              <a:rPr lang="en-US" dirty="0" smtClean="0"/>
              <a:t>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Height</a:t>
            </a:r>
            <a:r>
              <a:rPr lang="en-US" dirty="0" smtClean="0"/>
              <a:t> box, enter </a:t>
            </a:r>
            <a:r>
              <a:rPr lang="en-US" b="1" dirty="0" smtClean="0"/>
              <a:t>4.33”</a:t>
            </a:r>
            <a:r>
              <a:rPr lang="en-US" dirty="0" smtClean="0"/>
              <a:t>.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Width</a:t>
            </a:r>
            <a:r>
              <a:rPr lang="en-US" dirty="0" smtClean="0"/>
              <a:t> box, enter </a:t>
            </a:r>
            <a:r>
              <a:rPr lang="en-US" b="1" dirty="0" smtClean="0"/>
              <a:t>3.15”</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bottom right corner of the </a:t>
            </a:r>
            <a:r>
              <a:rPr lang="en-US" b="1" dirty="0" smtClean="0"/>
              <a:t>Drawing</a:t>
            </a:r>
            <a:r>
              <a:rPr lang="en-US" dirty="0" smtClean="0"/>
              <a:t> group, click the </a:t>
            </a:r>
            <a:r>
              <a:rPr lang="en-US" b="1" dirty="0" smtClean="0"/>
              <a:t>Format Shape </a:t>
            </a:r>
            <a:r>
              <a:rPr lang="en-US" dirty="0" smtClean="0"/>
              <a:t>dialog box launcher. In the </a:t>
            </a:r>
            <a:r>
              <a:rPr lang="en-US" b="1" dirty="0" smtClean="0"/>
              <a:t>Format</a:t>
            </a:r>
            <a:r>
              <a:rPr lang="en-US" dirty="0" smtClean="0"/>
              <a:t> </a:t>
            </a:r>
            <a:r>
              <a:rPr lang="en-US" b="1" dirty="0" smtClean="0"/>
              <a:t>Shape</a:t>
            </a:r>
            <a:r>
              <a:rPr lang="en-US" dirty="0" smtClean="0"/>
              <a:t> dialog box, click </a:t>
            </a:r>
            <a:r>
              <a:rPr lang="en-US" b="1" dirty="0" smtClean="0"/>
              <a:t>Fill</a:t>
            </a:r>
            <a:r>
              <a:rPr lang="en-US" dirty="0" smtClean="0"/>
              <a:t> in the left pane, select </a:t>
            </a:r>
            <a:r>
              <a:rPr lang="en-US" b="1" dirty="0" smtClean="0"/>
              <a:t>Gradient</a:t>
            </a:r>
            <a:r>
              <a:rPr lang="en-US" dirty="0" smtClean="0"/>
              <a:t> </a:t>
            </a:r>
            <a:r>
              <a:rPr lang="en-US" b="1" dirty="0" smtClean="0"/>
              <a:t>fill</a:t>
            </a:r>
            <a:r>
              <a:rPr lang="en-US" dirty="0" smtClean="0"/>
              <a:t> in the </a:t>
            </a:r>
            <a:r>
              <a:rPr lang="en-US" b="1" dirty="0" smtClean="0"/>
              <a:t>Fill</a:t>
            </a:r>
            <a:r>
              <a:rPr lang="en-US" dirty="0" smtClean="0"/>
              <a:t> pane, and then do the following: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Left </a:t>
            </a:r>
            <a:r>
              <a:rPr lang="en-US" dirty="0" smtClean="0"/>
              <a:t>(first row, fifth option from the left).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180°</a:t>
            </a:r>
            <a:r>
              <a:rPr lang="en-US" dirty="0" smtClean="0"/>
              <a:t>. </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Gradient stops</a:t>
            </a:r>
            <a:r>
              <a:rPr lang="en-US" dirty="0" smtClean="0"/>
              <a:t>, click </a:t>
            </a:r>
            <a:r>
              <a:rPr lang="en-US" b="1" dirty="0" smtClean="0"/>
              <a:t>Add</a:t>
            </a:r>
            <a:r>
              <a:rPr lang="en-US" dirty="0" smtClean="0"/>
              <a:t> or </a:t>
            </a:r>
            <a:r>
              <a:rPr lang="en-US" b="1" dirty="0" smtClean="0"/>
              <a:t>Remove</a:t>
            </a:r>
            <a:r>
              <a:rPr lang="en-US" dirty="0" smtClean="0"/>
              <a:t> until five stops appear in the drop-down list. </a:t>
            </a:r>
          </a:p>
          <a:p>
            <a:pPr marL="228600" indent="-228600" eaLnBrk="1" fontAlgn="auto" hangingPunct="1">
              <a:spcBef>
                <a:spcPts val="0"/>
              </a:spcBef>
              <a:spcAft>
                <a:spcPts val="0"/>
              </a:spcAft>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1 </a:t>
            </a:r>
            <a:r>
              <a:rPr lang="en-US" dirty="0" smtClean="0"/>
              <a:t>from the list, and then do the following:</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a:t>
            </a:r>
            <a:r>
              <a:rPr lang="en-US" dirty="0" smtClean="0"/>
              <a:t> </a:t>
            </a:r>
            <a:r>
              <a:rPr lang="en-US" b="1" dirty="0" smtClean="0"/>
              <a:t>Colors</a:t>
            </a:r>
            <a:r>
              <a:rPr lang="en-US" dirty="0" smtClean="0"/>
              <a:t> click </a:t>
            </a:r>
            <a:r>
              <a:rPr lang="en-US" b="1" dirty="0" smtClean="0"/>
              <a:t>White, Background 1, Darker 35%</a:t>
            </a:r>
            <a:r>
              <a:rPr lang="en-US" dirty="0" smtClean="0"/>
              <a:t> (fifth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2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5%</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a:t>
            </a:r>
            <a:r>
              <a:rPr lang="en-US" dirty="0" smtClean="0"/>
              <a:t> </a:t>
            </a:r>
            <a:r>
              <a:rPr lang="en-US" b="1" dirty="0" smtClean="0"/>
              <a:t>Colors</a:t>
            </a:r>
            <a:r>
              <a:rPr lang="en-US" dirty="0" smtClean="0"/>
              <a:t> click </a:t>
            </a:r>
            <a:r>
              <a:rPr lang="en-US" b="1" dirty="0" smtClean="0"/>
              <a:t>White, Background 1</a:t>
            </a:r>
            <a:r>
              <a:rPr lang="en-US" dirty="0" smtClean="0"/>
              <a:t> (first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3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18%</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a:t>
            </a:r>
            <a:r>
              <a:rPr lang="en-US" dirty="0" smtClean="0"/>
              <a:t> </a:t>
            </a:r>
            <a:r>
              <a:rPr lang="en-US" b="1" dirty="0" smtClean="0"/>
              <a:t>Colors</a:t>
            </a:r>
            <a:r>
              <a:rPr lang="en-US" dirty="0" smtClean="0"/>
              <a:t> click </a:t>
            </a:r>
            <a:r>
              <a:rPr lang="en-US" b="1" dirty="0" smtClean="0"/>
              <a:t>White, Background 1, Darker 5% </a:t>
            </a:r>
            <a:r>
              <a:rPr lang="en-US" dirty="0" smtClean="0"/>
              <a:t>(second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4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38%</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a:t>
            </a:r>
            <a:r>
              <a:rPr lang="en-US" dirty="0" smtClean="0"/>
              <a:t> </a:t>
            </a:r>
            <a:r>
              <a:rPr lang="en-US" b="1" dirty="0" smtClean="0"/>
              <a:t>Colors</a:t>
            </a:r>
            <a:r>
              <a:rPr lang="en-US" dirty="0" smtClean="0"/>
              <a:t> click </a:t>
            </a:r>
            <a:r>
              <a:rPr lang="en-US" b="1" dirty="0" smtClean="0"/>
              <a:t>White, Background 1</a:t>
            </a:r>
            <a:r>
              <a:rPr lang="en-US" dirty="0" smtClean="0"/>
              <a:t> (first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5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93%</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a:t>
            </a:r>
            <a:r>
              <a:rPr lang="en-US" dirty="0" smtClean="0"/>
              <a:t> </a:t>
            </a:r>
            <a:r>
              <a:rPr lang="en-US" b="1" dirty="0" smtClean="0"/>
              <a:t>Colors</a:t>
            </a:r>
            <a:r>
              <a:rPr lang="en-US" dirty="0" smtClean="0"/>
              <a:t> click </a:t>
            </a:r>
            <a:r>
              <a:rPr lang="en-US" b="1" dirty="0" smtClean="0"/>
              <a:t>White, Background 1</a:t>
            </a:r>
            <a:r>
              <a:rPr lang="en-US" dirty="0" smtClean="0"/>
              <a:t> (first row, first option from the left).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Line</a:t>
            </a:r>
            <a:r>
              <a:rPr lang="en-US" dirty="0" smtClean="0"/>
              <a:t> </a:t>
            </a:r>
            <a:r>
              <a:rPr lang="en-US" b="1" dirty="0" smtClean="0"/>
              <a:t>Color</a:t>
            </a:r>
            <a:r>
              <a:rPr lang="en-US" dirty="0" smtClean="0"/>
              <a:t> in the left pane. In the </a:t>
            </a:r>
            <a:r>
              <a:rPr lang="en-US" b="1" dirty="0" smtClean="0"/>
              <a:t>Line</a:t>
            </a:r>
            <a:r>
              <a:rPr lang="en-US" dirty="0" smtClean="0"/>
              <a:t> </a:t>
            </a:r>
            <a:r>
              <a:rPr lang="en-US" b="1" dirty="0" smtClean="0"/>
              <a:t>Color</a:t>
            </a:r>
            <a:r>
              <a:rPr lang="en-US" dirty="0" smtClean="0"/>
              <a:t> pane, select </a:t>
            </a:r>
            <a:r>
              <a:rPr lang="en-US" b="1" dirty="0" smtClean="0"/>
              <a:t>No</a:t>
            </a:r>
            <a:r>
              <a:rPr lang="en-US" dirty="0" smtClean="0"/>
              <a:t> </a:t>
            </a:r>
            <a:r>
              <a:rPr lang="en-US" b="1" dirty="0" smtClean="0"/>
              <a:t>line</a:t>
            </a:r>
            <a:r>
              <a:rPr lang="en-US" dirty="0" smtClean="0"/>
              <a: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Shadow</a:t>
            </a:r>
            <a:r>
              <a:rPr lang="en-US" dirty="0" smtClean="0"/>
              <a:t> in the left pane. In the </a:t>
            </a:r>
            <a:r>
              <a:rPr lang="en-US" b="1" dirty="0" smtClean="0"/>
              <a:t>Shadow</a:t>
            </a:r>
            <a:r>
              <a:rPr lang="en-US" dirty="0" smtClean="0"/>
              <a:t> pane, click the button next to </a:t>
            </a:r>
            <a:r>
              <a:rPr lang="en-US" b="1" dirty="0" smtClean="0"/>
              <a:t>Presets</a:t>
            </a:r>
            <a:r>
              <a:rPr lang="en-US" dirty="0" smtClean="0"/>
              <a:t>, under </a:t>
            </a:r>
            <a:r>
              <a:rPr lang="en-US" b="1" dirty="0" smtClean="0"/>
              <a:t>Outer</a:t>
            </a:r>
            <a:r>
              <a:rPr lang="en-US" dirty="0" smtClean="0"/>
              <a:t> click </a:t>
            </a:r>
            <a:r>
              <a:rPr lang="en-US" b="1" dirty="0" smtClean="0"/>
              <a:t>Offset</a:t>
            </a:r>
            <a:r>
              <a:rPr lang="en-US" dirty="0" smtClean="0"/>
              <a:t> </a:t>
            </a:r>
            <a:r>
              <a:rPr lang="en-US" b="1" dirty="0" smtClean="0"/>
              <a:t>Right</a:t>
            </a:r>
            <a:r>
              <a:rPr lang="en-US" dirty="0" smtClean="0"/>
              <a:t> (second row, first option from the left), and then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Transparency</a:t>
            </a:r>
            <a:r>
              <a:rPr lang="en-US" dirty="0" smtClean="0"/>
              <a:t> box, enter </a:t>
            </a:r>
            <a:r>
              <a:rPr lang="en-US" b="1" dirty="0" smtClean="0"/>
              <a:t>60%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Size</a:t>
            </a:r>
            <a:r>
              <a:rPr lang="en-US" dirty="0" smtClean="0"/>
              <a:t> box, enter </a:t>
            </a:r>
            <a:r>
              <a:rPr lang="en-US" b="1" dirty="0" smtClean="0"/>
              <a:t>100%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Blur</a:t>
            </a:r>
            <a:r>
              <a:rPr lang="en-US" dirty="0" smtClean="0"/>
              <a:t> box, enter </a:t>
            </a:r>
            <a:r>
              <a:rPr lang="en-US" b="1" dirty="0" smtClean="0"/>
              <a:t>4 pt</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Distance</a:t>
            </a:r>
            <a:r>
              <a:rPr lang="en-US" dirty="0" smtClean="0"/>
              <a:t> box, enter </a:t>
            </a:r>
            <a:r>
              <a:rPr lang="en-US" b="1" dirty="0" smtClean="0"/>
              <a:t>3 pt</a:t>
            </a:r>
            <a:r>
              <a:rPr lang="en-US" dirty="0" smtClean="0"/>
              <a:t>.</a:t>
            </a:r>
            <a:r>
              <a:rPr lang="en-US" b="1" dirty="0" smtClean="0"/>
              <a:t> </a:t>
            </a:r>
            <a:endParaRPr lang="en-US" dirty="0" smtClean="0"/>
          </a:p>
          <a:p>
            <a:pPr marL="228600" indent="-228600" eaLnBrk="1" fontAlgn="auto" hangingPunct="1">
              <a:spcBef>
                <a:spcPts val="0"/>
              </a:spcBef>
              <a:spcAft>
                <a:spcPts val="0"/>
              </a:spcAft>
              <a:buFont typeface="+mj-lt"/>
              <a:buAutoNum type="arabicPeriod"/>
              <a:defRPr/>
            </a:pPr>
            <a:r>
              <a:rPr lang="en-US" dirty="0" smtClean="0"/>
              <a:t>On the slide, drag the rectangle until the right edge touches the vertical drawing guide.</a:t>
            </a:r>
          </a:p>
          <a:p>
            <a:pPr marL="228600" indent="-228600" eaLnBrk="1" fontAlgn="auto" hangingPunct="1">
              <a:spcBef>
                <a:spcPts val="0"/>
              </a:spcBef>
              <a:spcAft>
                <a:spcPts val="0"/>
              </a:spcAft>
              <a:buFont typeface="+mj-lt"/>
              <a:buAutoNum type="arabicPeriod"/>
              <a:defRPr/>
            </a:pPr>
            <a:r>
              <a:rPr lang="en-US" dirty="0" smtClean="0"/>
              <a:t>On th</a:t>
            </a:r>
            <a:r>
              <a:rPr lang="en-US" b="1" dirty="0" smtClean="0"/>
              <a:t>e Home</a:t>
            </a:r>
            <a:r>
              <a:rPr lang="en-US" dirty="0" smtClean="0"/>
              <a:t> tab, in th</a:t>
            </a:r>
            <a:r>
              <a:rPr lang="en-US" b="1" dirty="0" smtClean="0"/>
              <a:t>e Drawing</a:t>
            </a:r>
            <a:r>
              <a:rPr lang="en-US" dirty="0" smtClean="0"/>
              <a:t> group, click </a:t>
            </a:r>
            <a:r>
              <a:rPr lang="en-US" b="1" dirty="0" smtClean="0"/>
              <a:t>Arrange</a:t>
            </a:r>
            <a:r>
              <a:rPr lang="en-US" dirty="0" smtClean="0"/>
              <a:t>, point to</a:t>
            </a:r>
            <a:r>
              <a:rPr lang="en-US" b="1" dirty="0" smtClean="0"/>
              <a:t> 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endParaRPr lang="en-US" b="1" dirty="0" smtClean="0"/>
          </a:p>
          <a:p>
            <a:pPr marL="685800" lvl="1" indent="-228600" eaLnBrk="1" fontAlgn="auto" hangingPunct="1">
              <a:spcBef>
                <a:spcPts val="0"/>
              </a:spcBef>
              <a:spcAft>
                <a:spcPts val="0"/>
              </a:spcAft>
              <a:buFont typeface="+mj-lt"/>
              <a:buAutoNum type="arabicPeriod"/>
              <a:defRPr/>
            </a:pPr>
            <a:r>
              <a:rPr lang="en-US" dirty="0" smtClean="0"/>
              <a:t>Click</a:t>
            </a:r>
            <a:r>
              <a:rPr lang="en-US" b="1" dirty="0" smtClean="0"/>
              <a:t> Align Middle</a:t>
            </a:r>
            <a:r>
              <a:rPr lang="en-US" dirty="0" smtClean="0"/>
              <a:t>.</a:t>
            </a:r>
          </a:p>
          <a:p>
            <a:pPr marL="228600" indent="-228600" eaLnBrk="1" fontAlgn="auto" hangingPunct="1">
              <a:spcBef>
                <a:spcPts val="0"/>
              </a:spcBef>
              <a:spcAft>
                <a:spcPts val="0"/>
              </a:spcAft>
              <a:buFont typeface="+mj-lt"/>
              <a:buAutoNum type="arabicPeriod"/>
              <a:defRPr/>
            </a:pPr>
            <a:r>
              <a:rPr lang="en-US" dirty="0" smtClean="0"/>
              <a:t>Press and hold CTRL, and then in the </a:t>
            </a:r>
            <a:r>
              <a:rPr lang="en-US" b="1" dirty="0" smtClean="0"/>
              <a:t>Selection and Visibility</a:t>
            </a:r>
            <a:r>
              <a:rPr lang="en-US" dirty="0" smtClean="0"/>
              <a:t> pane, select the rectangle and the rounded rectangle to the left of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double-click the new group to edit the name, and then enter </a:t>
            </a:r>
            <a:r>
              <a:rPr lang="en-US" b="1" dirty="0" smtClean="0"/>
              <a:t>Inside-left pages</a:t>
            </a:r>
            <a:r>
              <a:rPr lang="en-US" dirty="0" smtClean="0"/>
              <a:t>.</a:t>
            </a:r>
          </a:p>
          <a:p>
            <a:pPr marL="685800" lvl="1" indent="-228600" eaLnBrk="1" fontAlgn="auto" hangingPunct="1">
              <a:spcBef>
                <a:spcPts val="0"/>
              </a:spcBef>
              <a:spcAft>
                <a:spcPts val="0"/>
              </a:spcAft>
              <a:defRPr/>
            </a:pPr>
            <a:endParaRPr lang="en-US" dirty="0" smtClean="0">
              <a:solidFill>
                <a:schemeClr val="accent6">
                  <a:lumMod val="75000"/>
                </a:schemeClr>
              </a:solidFill>
            </a:endParaRPr>
          </a:p>
          <a:p>
            <a:pPr marL="685800" lvl="1" indent="-228600" eaLnBrk="1" fontAlgn="auto" hangingPunct="1">
              <a:spcBef>
                <a:spcPts val="0"/>
              </a:spcBef>
              <a:spcAft>
                <a:spcPts val="0"/>
              </a:spcAft>
              <a:defRPr/>
            </a:pPr>
            <a:endParaRPr lang="en-US" dirty="0" smtClean="0">
              <a:solidFill>
                <a:schemeClr val="accent6">
                  <a:lumMod val="75000"/>
                </a:schemeClr>
              </a:solidFill>
            </a:endParaRPr>
          </a:p>
          <a:p>
            <a:pPr eaLnBrk="1" fontAlgn="auto" hangingPunct="1">
              <a:spcBef>
                <a:spcPts val="0"/>
              </a:spcBef>
              <a:spcAft>
                <a:spcPts val="0"/>
              </a:spcAft>
              <a:defRPr/>
            </a:pPr>
            <a:r>
              <a:rPr lang="en-US" dirty="0" smtClean="0"/>
              <a:t>To reproduce the first shape in the </a:t>
            </a:r>
            <a:r>
              <a:rPr lang="en-US" b="1" dirty="0" smtClean="0"/>
              <a:t>Inside-right pages with text</a:t>
            </a:r>
            <a:r>
              <a:rPr lang="en-US" dirty="0" smtClean="0"/>
              <a:t> group, do the following:</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a:t>
            </a:r>
            <a:r>
              <a:rPr lang="en-US" dirty="0" smtClean="0"/>
              <a:t> </a:t>
            </a:r>
            <a:r>
              <a:rPr lang="en-US" b="1" dirty="0" smtClean="0"/>
              <a:t>and</a:t>
            </a:r>
            <a:r>
              <a:rPr lang="en-US" dirty="0" smtClean="0"/>
              <a:t> </a:t>
            </a:r>
            <a:r>
              <a:rPr lang="en-US" b="1" dirty="0" smtClean="0"/>
              <a:t>Visibility</a:t>
            </a:r>
            <a:r>
              <a:rPr lang="en-US" dirty="0" smtClean="0"/>
              <a:t> pane, select the </a:t>
            </a:r>
            <a:r>
              <a:rPr lang="en-US" b="1" dirty="0" smtClean="0"/>
              <a:t>Inside-left pages </a:t>
            </a:r>
            <a:r>
              <a:rPr lang="en-US" dirty="0" smtClean="0"/>
              <a:t>group. </a:t>
            </a:r>
            <a:endParaRPr lang="en-US" b="1" dirty="0" smtClean="0"/>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Rotate</a:t>
            </a:r>
            <a:r>
              <a:rPr lang="en-US" dirty="0" smtClean="0"/>
              <a:t>, and then click </a:t>
            </a:r>
            <a:r>
              <a:rPr lang="en-US" b="1" dirty="0" smtClean="0"/>
              <a:t>More</a:t>
            </a:r>
            <a:r>
              <a:rPr lang="en-US" dirty="0" smtClean="0"/>
              <a:t> </a:t>
            </a:r>
            <a:r>
              <a:rPr lang="en-US" b="1" dirty="0" smtClean="0"/>
              <a:t>Rotation</a:t>
            </a:r>
            <a:r>
              <a:rPr lang="en-US" dirty="0" smtClean="0"/>
              <a:t> </a:t>
            </a:r>
            <a:r>
              <a:rPr lang="en-US" b="1" dirty="0" smtClean="0"/>
              <a:t>Options</a:t>
            </a:r>
            <a:r>
              <a:rPr lang="en-US" dirty="0" smtClean="0"/>
              <a:t>. In the </a:t>
            </a:r>
            <a:r>
              <a:rPr lang="en-US" b="1" dirty="0" smtClean="0"/>
              <a:t>Size and Position</a:t>
            </a:r>
            <a:r>
              <a:rPr lang="en-US" dirty="0" smtClean="0"/>
              <a:t> dialog box, on the </a:t>
            </a:r>
            <a:r>
              <a:rPr lang="en-US" b="1" dirty="0" smtClean="0"/>
              <a:t>Size</a:t>
            </a:r>
            <a:r>
              <a:rPr lang="en-US" dirty="0" smtClean="0"/>
              <a:t> tab, under </a:t>
            </a:r>
            <a:r>
              <a:rPr lang="en-US" b="1" dirty="0" smtClean="0"/>
              <a:t>Size and rotation</a:t>
            </a:r>
            <a:r>
              <a:rPr lang="en-US" dirty="0" smtClean="0"/>
              <a:t>, in the </a:t>
            </a:r>
            <a:r>
              <a:rPr lang="en-US" b="1" dirty="0" smtClean="0"/>
              <a:t>Rotation</a:t>
            </a:r>
            <a:r>
              <a:rPr lang="en-US" dirty="0" smtClean="0"/>
              <a:t> box, enter </a:t>
            </a:r>
            <a:r>
              <a:rPr lang="en-US" b="1" dirty="0" smtClean="0"/>
              <a:t>180°</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double-click the new group to edit the name, and then enter </a:t>
            </a:r>
            <a:r>
              <a:rPr lang="en-US" b="1" dirty="0" smtClean="0"/>
              <a:t>Inside-right pages</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rectangle until the left edge is against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a:t>
            </a:r>
            <a:r>
              <a:rPr lang="en-US" i="1" dirty="0" smtClean="0"/>
              <a:t> </a:t>
            </a:r>
            <a:r>
              <a:rPr lang="en-US" b="1" dirty="0" smtClean="0"/>
              <a:t>Align Middle</a:t>
            </a:r>
            <a:r>
              <a:rPr lang="en-US" dirty="0" smtClean="0"/>
              <a:t>.</a:t>
            </a:r>
          </a:p>
          <a:p>
            <a:pPr marL="228600" indent="-228600" eaLnBrk="1" fontAlgn="auto" hangingPunct="1">
              <a:spcBef>
                <a:spcPts val="0"/>
              </a:spcBef>
              <a:spcAft>
                <a:spcPts val="0"/>
              </a:spcAft>
              <a:buFont typeface="+mj-lt"/>
              <a:buNone/>
              <a:defRPr/>
            </a:pPr>
            <a:r>
              <a:rPr lang="en-US" dirty="0" smtClean="0"/>
              <a:t> </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text effects in the </a:t>
            </a:r>
            <a:r>
              <a:rPr lang="en-US" b="1" dirty="0" smtClean="0"/>
              <a:t>Inside-right pages with text</a:t>
            </a:r>
            <a:r>
              <a:rPr lang="en-US" dirty="0" smtClean="0"/>
              <a:t> group,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Insert</a:t>
            </a:r>
            <a:r>
              <a:rPr lang="en-US" dirty="0" smtClean="0"/>
              <a:t> tab, in the </a:t>
            </a:r>
            <a:r>
              <a:rPr lang="en-US" b="1" dirty="0" smtClean="0"/>
              <a:t>Text</a:t>
            </a:r>
            <a:r>
              <a:rPr lang="en-US" dirty="0" smtClean="0"/>
              <a:t> group, click </a:t>
            </a:r>
            <a:r>
              <a:rPr lang="en-US" b="1" dirty="0" smtClean="0"/>
              <a:t>Text Box</a:t>
            </a:r>
            <a:r>
              <a:rPr lang="en-US" dirty="0" smtClean="0"/>
              <a:t>, and then on the slide, drag to draw a text box. </a:t>
            </a:r>
          </a:p>
          <a:p>
            <a:pPr marL="228600" indent="-228600" eaLnBrk="1" fontAlgn="auto" hangingPunct="1">
              <a:spcBef>
                <a:spcPts val="0"/>
              </a:spcBef>
              <a:spcAft>
                <a:spcPts val="0"/>
              </a:spcAft>
              <a:buFont typeface="+mj-lt"/>
              <a:buAutoNum type="arabicPeriod"/>
              <a:defRPr/>
            </a:pPr>
            <a:r>
              <a:rPr lang="en-US" dirty="0" smtClean="0"/>
              <a:t>Enter text in the text box, and then select the text. (</a:t>
            </a:r>
            <a:r>
              <a:rPr lang="en-US" b="1" dirty="0" smtClean="0"/>
              <a:t>Note: </a:t>
            </a:r>
            <a:r>
              <a:rPr lang="en-US" dirty="0" smtClean="0"/>
              <a:t>To reproduce the example above, enter </a:t>
            </a:r>
            <a:r>
              <a:rPr lang="en-US" b="1" dirty="0" smtClean="0"/>
              <a:t>Introduction</a:t>
            </a:r>
            <a:r>
              <a:rPr lang="en-US" dirty="0" smtClean="0"/>
              <a:t>.) On the </a:t>
            </a:r>
            <a:r>
              <a:rPr lang="en-US" b="1" dirty="0" smtClean="0"/>
              <a:t>Home</a:t>
            </a:r>
            <a:r>
              <a:rPr lang="en-US" dirty="0" smtClean="0"/>
              <a:t> tab, in the </a:t>
            </a:r>
            <a:r>
              <a:rPr lang="en-US" b="1" dirty="0" smtClean="0"/>
              <a:t>Font</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a:t>
            </a:r>
            <a:r>
              <a:rPr lang="en-US" dirty="0" smtClean="0"/>
              <a:t> list, select </a:t>
            </a:r>
            <a:r>
              <a:rPr lang="en-US" b="1" dirty="0" smtClean="0"/>
              <a:t>Vivaldi</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 Size </a:t>
            </a:r>
            <a:r>
              <a:rPr lang="en-US" dirty="0" smtClean="0"/>
              <a:t>list, select </a:t>
            </a:r>
            <a:r>
              <a:rPr lang="en-US" b="1" dirty="0" smtClean="0"/>
              <a:t>18</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Paragraph</a:t>
            </a:r>
            <a:r>
              <a:rPr lang="en-US" dirty="0" smtClean="0"/>
              <a:t> group, click </a:t>
            </a:r>
            <a:r>
              <a:rPr lang="en-US" b="1" dirty="0" smtClean="0"/>
              <a:t>Center </a:t>
            </a:r>
            <a:r>
              <a:rPr lang="en-US" dirty="0" smtClean="0"/>
              <a:t>to center the text in the text box.</a:t>
            </a:r>
          </a:p>
          <a:p>
            <a:pPr marL="228600" indent="-228600" eaLnBrk="1" fontAlgn="auto" hangingPunct="1">
              <a:spcBef>
                <a:spcPts val="0"/>
              </a:spcBef>
              <a:spcAft>
                <a:spcPts val="0"/>
              </a:spcAft>
              <a:buFont typeface="+mj-lt"/>
              <a:buAutoNum type="arabicPeriod"/>
              <a:defRPr/>
            </a:pPr>
            <a:r>
              <a:rPr lang="en-US" dirty="0" smtClean="0"/>
              <a:t>On the slide, drag the text box until the left edge of the text is 1” to the right of the vertical drawing guide and the bottom edge of the text is 0.5” above the horizontal drawing guide. </a:t>
            </a:r>
            <a:endParaRPr lang="en-US" i="1"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page edges in the </a:t>
            </a:r>
            <a:r>
              <a:rPr lang="en-US" b="1" dirty="0" smtClean="0"/>
              <a:t>Inside-right pages with text</a:t>
            </a:r>
            <a:r>
              <a:rPr lang="en-US" dirty="0" smtClean="0"/>
              <a:t> group,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Shapes</a:t>
            </a:r>
            <a:r>
              <a:rPr lang="en-US" dirty="0" smtClean="0"/>
              <a:t>, and then under </a:t>
            </a:r>
            <a:r>
              <a:rPr lang="en-US" b="1" dirty="0" smtClean="0"/>
              <a:t>Lines</a:t>
            </a:r>
            <a:r>
              <a:rPr lang="en-US" dirty="0" smtClean="0"/>
              <a:t> click </a:t>
            </a:r>
            <a:r>
              <a:rPr lang="en-US" b="1" dirty="0" smtClean="0"/>
              <a:t>Line </a:t>
            </a:r>
            <a:r>
              <a:rPr lang="en-US" dirty="0" smtClean="0"/>
              <a:t>(first option from the left). </a:t>
            </a:r>
          </a:p>
          <a:p>
            <a:pPr marL="228600" indent="-228600" eaLnBrk="1" fontAlgn="auto" hangingPunct="1">
              <a:spcBef>
                <a:spcPts val="0"/>
              </a:spcBef>
              <a:spcAft>
                <a:spcPts val="0"/>
              </a:spcAft>
              <a:buFont typeface="+mj-lt"/>
              <a:buAutoNum type="arabicPeriod"/>
              <a:defRPr/>
            </a:pPr>
            <a:r>
              <a:rPr lang="en-US" dirty="0" smtClean="0"/>
              <a:t>On the slide, press and hold SHIFT, and then drag to draw a straight, vertical line.</a:t>
            </a:r>
          </a:p>
          <a:p>
            <a:pPr marL="228600" indent="-228600" eaLnBrk="1" fontAlgn="auto" hangingPunct="1">
              <a:spcBef>
                <a:spcPts val="0"/>
              </a:spcBef>
              <a:spcAft>
                <a:spcPts val="0"/>
              </a:spcAft>
              <a:buFont typeface="+mj-lt"/>
              <a:buAutoNum type="arabicPeriod"/>
              <a:defRPr/>
            </a:pPr>
            <a:r>
              <a:rPr lang="en-US" dirty="0" smtClean="0"/>
              <a:t>Select the line. 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in the </a:t>
            </a:r>
            <a:r>
              <a:rPr lang="en-US" b="1" dirty="0" smtClean="0"/>
              <a:t>Shape Width</a:t>
            </a:r>
            <a:r>
              <a:rPr lang="en-US" dirty="0" smtClean="0"/>
              <a:t> box, enter </a:t>
            </a:r>
            <a:r>
              <a:rPr lang="en-US" b="1" dirty="0" smtClean="0"/>
              <a:t>4.32”</a:t>
            </a:r>
            <a:r>
              <a:rPr lang="en-US" dirty="0" smtClean="0"/>
              <a:t>.</a:t>
            </a:r>
          </a:p>
          <a:p>
            <a:pPr marL="228600" indent="-228600" eaLnBrk="1" fontAlgn="auto" hangingPunct="1">
              <a:spcBef>
                <a:spcPts val="0"/>
              </a:spcBef>
              <a:spcAft>
                <a:spcPts val="0"/>
              </a:spcAft>
              <a:buFont typeface="+mj-lt"/>
              <a:buAutoNum type="arabicPeriod"/>
              <a:defRPr/>
            </a:pPr>
            <a:r>
              <a:rPr lang="en-US" dirty="0" smtClean="0"/>
              <a:t>Under </a:t>
            </a:r>
            <a:r>
              <a:rPr lang="en-US" b="1" dirty="0" smtClean="0"/>
              <a:t>Drawing Tools</a:t>
            </a:r>
            <a:r>
              <a:rPr lang="en-US" dirty="0" smtClean="0"/>
              <a:t>, on the </a:t>
            </a:r>
            <a:r>
              <a:rPr lang="en-US" b="1" dirty="0" smtClean="0"/>
              <a:t>Format</a:t>
            </a:r>
            <a:r>
              <a:rPr lang="en-US" dirty="0" smtClean="0"/>
              <a:t> tab, in the </a:t>
            </a:r>
            <a:r>
              <a:rPr lang="en-US" b="1" dirty="0" smtClean="0"/>
              <a:t>Shape Styles</a:t>
            </a:r>
            <a:r>
              <a:rPr lang="en-US" dirty="0" smtClean="0"/>
              <a:t> group, click the arrow next to </a:t>
            </a:r>
            <a:r>
              <a:rPr lang="en-US" b="1" dirty="0" smtClean="0"/>
              <a:t>Shape Outline</a:t>
            </a:r>
            <a:r>
              <a:rPr lang="en-US" dirty="0" smtClean="0"/>
              <a:t>, and then under </a:t>
            </a:r>
            <a:r>
              <a:rPr lang="en-US" b="1" dirty="0" smtClean="0"/>
              <a:t>Theme</a:t>
            </a:r>
            <a:r>
              <a:rPr lang="en-US" dirty="0" smtClean="0"/>
              <a:t> </a:t>
            </a:r>
            <a:r>
              <a:rPr lang="en-US" b="1" dirty="0" smtClean="0"/>
              <a:t>Colors</a:t>
            </a:r>
            <a:r>
              <a:rPr lang="en-US" dirty="0" smtClean="0"/>
              <a:t> click </a:t>
            </a:r>
            <a:r>
              <a:rPr lang="en-US" b="1" dirty="0" smtClean="0"/>
              <a:t>White, Background 1, Darker 15%</a:t>
            </a:r>
            <a:r>
              <a:rPr lang="en-US" dirty="0" smtClean="0"/>
              <a:t> (third row, first option from the left).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 Repeat this process for a total of six lines.</a:t>
            </a:r>
          </a:p>
          <a:p>
            <a:pPr marL="228600" indent="-228600" eaLnBrk="1" fontAlgn="auto" hangingPunct="1">
              <a:spcBef>
                <a:spcPts val="0"/>
              </a:spcBef>
              <a:spcAft>
                <a:spcPts val="0"/>
              </a:spcAft>
              <a:buFont typeface="+mj-lt"/>
              <a:buAutoNum type="arabicPeriod"/>
              <a:defRPr/>
            </a:pPr>
            <a:r>
              <a:rPr lang="en-US" dirty="0" smtClean="0"/>
              <a:t>On the slide, drag the six lines until they are bunched together in a dense group, no wider than 0.5”.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press and hold CTRL, and then select all six straight connectors (lines).</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Point to </a:t>
            </a:r>
            <a:r>
              <a:rPr lang="en-US" b="1" dirty="0" smtClean="0"/>
              <a:t>Align</a:t>
            </a:r>
            <a:r>
              <a:rPr lang="en-US" dirty="0" smtClean="0"/>
              <a:t>, and then click </a:t>
            </a:r>
            <a:r>
              <a:rPr lang="en-US" b="1" dirty="0" smtClean="0"/>
              <a:t>Align Selected Objects</a:t>
            </a:r>
            <a:r>
              <a:rPr lang="en-US" dirty="0" smtClean="0"/>
              <a:t>. </a:t>
            </a:r>
          </a:p>
          <a:p>
            <a:pPr marL="685800" lvl="1" indent="-228600" eaLnBrk="1" fontAlgn="auto" hangingPunct="1">
              <a:spcBef>
                <a:spcPts val="0"/>
              </a:spcBef>
              <a:spcAft>
                <a:spcPts val="0"/>
              </a:spcAft>
              <a:buFont typeface="+mj-lt"/>
              <a:buAutoNum type="arabicPeriod"/>
              <a:defRPr/>
            </a:pPr>
            <a:r>
              <a:rPr lang="en-US" dirty="0" smtClean="0"/>
              <a:t>Point to </a:t>
            </a:r>
            <a:r>
              <a:rPr lang="en-US" b="1" dirty="0" smtClean="0"/>
              <a:t>Align</a:t>
            </a:r>
            <a:r>
              <a:rPr lang="en-US" dirty="0" smtClean="0"/>
              <a:t>, and then click </a:t>
            </a:r>
            <a:r>
              <a:rPr lang="en-US" b="1" dirty="0" smtClean="0"/>
              <a:t>Distribute Horizontally</a:t>
            </a:r>
            <a:r>
              <a:rPr lang="en-US" dirty="0" smtClean="0"/>
              <a:t>. </a:t>
            </a:r>
          </a:p>
          <a:p>
            <a:pPr marL="685800" lvl="1" indent="-228600" eaLnBrk="1" fontAlgn="auto" hangingPunct="1">
              <a:spcBef>
                <a:spcPts val="0"/>
              </a:spcBef>
              <a:spcAft>
                <a:spcPts val="0"/>
              </a:spcAft>
              <a:buFont typeface="+mj-lt"/>
              <a:buAutoNum type="arabicPeriod"/>
              <a:defRPr/>
            </a:pPr>
            <a:r>
              <a:rPr lang="en-US" dirty="0" smtClean="0"/>
              <a:t>Point to </a:t>
            </a:r>
            <a:r>
              <a:rPr lang="en-US" b="1" dirty="0" smtClean="0"/>
              <a:t>Align</a:t>
            </a:r>
            <a:r>
              <a:rPr lang="en-US" dirty="0" smtClean="0"/>
              <a:t>, and then click</a:t>
            </a:r>
            <a:r>
              <a:rPr lang="en-US" b="1" dirty="0" smtClean="0"/>
              <a:t> Align Middle</a:t>
            </a:r>
            <a:r>
              <a:rPr lang="en-US" dirty="0" smtClean="0"/>
              <a:t>. </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group of lines until the right edge of the group of lines is touching the right edge of the white rectangle to the right of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group of lines, the text box, and the </a:t>
            </a:r>
            <a:r>
              <a:rPr lang="en-US" b="1" dirty="0" smtClean="0"/>
              <a:t>Inside-right pages </a:t>
            </a:r>
            <a:r>
              <a:rPr lang="en-US" dirty="0" smtClean="0"/>
              <a:t>group.</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 </a:t>
            </a:r>
            <a:r>
              <a:rPr lang="en-US" dirty="0" smtClean="0"/>
              <a:t>group, click the arrow under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double-click the new group to edit the name, and then enter </a:t>
            </a:r>
            <a:r>
              <a:rPr lang="en-US" b="1" dirty="0" smtClean="0"/>
              <a:t>Inside-right pages with text</a:t>
            </a:r>
            <a:r>
              <a:rPr lang="en-US" dirty="0" smtClean="0"/>
              <a:t>.</a:t>
            </a:r>
          </a:p>
          <a:p>
            <a:pPr marL="228600" indent="-228600" eaLnBrk="1" fontAlgn="auto" hangingPunct="1">
              <a:spcBef>
                <a:spcPts val="0"/>
              </a:spcBef>
              <a:spcAft>
                <a:spcPts val="0"/>
              </a:spcAft>
              <a:buFont typeface="+mj-lt"/>
              <a:buAutoNum type="arabicPeriod"/>
              <a:defRPr/>
            </a:pPr>
            <a:endParaRPr lang="en-US" dirty="0" smtClean="0"/>
          </a:p>
          <a:p>
            <a:pPr marL="342900" indent="-342900" eaLnBrk="1" fontAlgn="auto" hangingPunct="1">
              <a:spcBef>
                <a:spcPts val="0"/>
              </a:spcBef>
              <a:spcAft>
                <a:spcPts val="0"/>
              </a:spcAft>
              <a:buFont typeface="+mj-lt"/>
              <a:buNone/>
              <a:defRPr/>
            </a:pPr>
            <a:endParaRPr lang="en-US" b="1" dirty="0" smtClean="0"/>
          </a:p>
          <a:p>
            <a:pPr eaLnBrk="1" fontAlgn="auto" hangingPunct="1">
              <a:spcBef>
                <a:spcPts val="0"/>
              </a:spcBef>
              <a:spcAft>
                <a:spcPts val="0"/>
              </a:spcAft>
              <a:defRPr/>
            </a:pPr>
            <a:r>
              <a:rPr lang="en-US" dirty="0" smtClean="0"/>
              <a:t>To reproduce the animation effects on this slide, do the following:</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In the </a:t>
            </a:r>
            <a:r>
              <a:rPr lang="en-US" b="1" dirty="0" smtClean="0">
                <a:solidFill>
                  <a:schemeClr val="accent6"/>
                </a:solidFill>
              </a:rPr>
              <a:t>Selection and Visibility </a:t>
            </a:r>
            <a:r>
              <a:rPr lang="en-US" dirty="0" smtClean="0">
                <a:solidFill>
                  <a:schemeClr val="accent6"/>
                </a:solidFill>
              </a:rPr>
              <a:t>pane, select the </a:t>
            </a:r>
            <a:r>
              <a:rPr lang="en-US" b="1" dirty="0" smtClean="0">
                <a:solidFill>
                  <a:schemeClr val="accent6"/>
                </a:solidFill>
              </a:rPr>
              <a:t>Book cover </a:t>
            </a:r>
            <a:r>
              <a:rPr lang="en-US" dirty="0" smtClean="0">
                <a:solidFill>
                  <a:schemeClr val="accent6"/>
                </a:solidFill>
              </a:rPr>
              <a:t>group. On the </a:t>
            </a:r>
            <a:r>
              <a:rPr lang="en-US" b="1" dirty="0" smtClean="0">
                <a:solidFill>
                  <a:schemeClr val="accent6"/>
                </a:solidFill>
              </a:rPr>
              <a:t>Home</a:t>
            </a:r>
            <a:r>
              <a:rPr lang="en-US" dirty="0" smtClean="0">
                <a:solidFill>
                  <a:schemeClr val="accent6"/>
                </a:solidFill>
              </a:rPr>
              <a:t> tab, in the </a:t>
            </a:r>
            <a:r>
              <a:rPr lang="en-US" b="1" dirty="0" smtClean="0">
                <a:solidFill>
                  <a:schemeClr val="accent6"/>
                </a:solidFill>
              </a:rPr>
              <a:t>Drawing</a:t>
            </a:r>
            <a:r>
              <a:rPr lang="en-US" dirty="0" smtClean="0">
                <a:solidFill>
                  <a:schemeClr val="accent6"/>
                </a:solidFill>
              </a:rPr>
              <a:t> group, click </a:t>
            </a:r>
            <a:r>
              <a:rPr lang="en-US" b="1" dirty="0" smtClean="0">
                <a:solidFill>
                  <a:schemeClr val="accent6"/>
                </a:solidFill>
              </a:rPr>
              <a:t>Arrange</a:t>
            </a:r>
            <a:r>
              <a:rPr lang="en-US" dirty="0" smtClean="0">
                <a:solidFill>
                  <a:schemeClr val="accent6"/>
                </a:solidFill>
              </a:rPr>
              <a:t>, and then click </a:t>
            </a:r>
            <a:r>
              <a:rPr lang="en-US" b="1" dirty="0" smtClean="0">
                <a:solidFill>
                  <a:schemeClr val="accent6"/>
                </a:solidFill>
              </a:rPr>
              <a:t>Bring to Front</a:t>
            </a:r>
            <a:r>
              <a:rPr lang="en-US" dirty="0" smtClean="0">
                <a:solidFill>
                  <a:schemeClr val="accent6"/>
                </a:solidFill>
              </a:rPr>
              <a:t>.</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In the </a:t>
            </a:r>
            <a:r>
              <a:rPr lang="en-US" b="1" dirty="0" smtClean="0">
                <a:solidFill>
                  <a:schemeClr val="accent6"/>
                </a:solidFill>
              </a:rPr>
              <a:t>Selection and Visibility </a:t>
            </a:r>
            <a:r>
              <a:rPr lang="en-US" dirty="0" smtClean="0">
                <a:solidFill>
                  <a:schemeClr val="accent6"/>
                </a:solidFill>
              </a:rPr>
              <a:t>pane, select the </a:t>
            </a:r>
            <a:r>
              <a:rPr lang="en-US" b="1" dirty="0" smtClean="0">
                <a:solidFill>
                  <a:schemeClr val="accent6"/>
                </a:solidFill>
              </a:rPr>
              <a:t>Inside-left pages </a:t>
            </a:r>
            <a:r>
              <a:rPr lang="en-US" dirty="0" smtClean="0">
                <a:solidFill>
                  <a:schemeClr val="accent6"/>
                </a:solidFill>
              </a:rPr>
              <a:t>group. On the </a:t>
            </a:r>
            <a:r>
              <a:rPr lang="en-US" b="1" dirty="0" smtClean="0">
                <a:solidFill>
                  <a:schemeClr val="accent6"/>
                </a:solidFill>
              </a:rPr>
              <a:t>Home</a:t>
            </a:r>
            <a:r>
              <a:rPr lang="en-US" dirty="0" smtClean="0">
                <a:solidFill>
                  <a:schemeClr val="accent6"/>
                </a:solidFill>
              </a:rPr>
              <a:t> tab, in the </a:t>
            </a:r>
            <a:r>
              <a:rPr lang="en-US" b="1" dirty="0" smtClean="0">
                <a:solidFill>
                  <a:schemeClr val="accent6"/>
                </a:solidFill>
              </a:rPr>
              <a:t>Drawing</a:t>
            </a:r>
            <a:r>
              <a:rPr lang="en-US" dirty="0" smtClean="0">
                <a:solidFill>
                  <a:schemeClr val="accent6"/>
                </a:solidFill>
              </a:rPr>
              <a:t> group, click </a:t>
            </a:r>
            <a:r>
              <a:rPr lang="en-US" b="1" dirty="0" smtClean="0">
                <a:solidFill>
                  <a:schemeClr val="accent6"/>
                </a:solidFill>
              </a:rPr>
              <a:t>Arrange</a:t>
            </a:r>
            <a:r>
              <a:rPr lang="en-US" dirty="0" smtClean="0">
                <a:solidFill>
                  <a:schemeClr val="accent6"/>
                </a:solidFill>
              </a:rPr>
              <a:t>, and then click </a:t>
            </a:r>
            <a:r>
              <a:rPr lang="en-US" b="1" dirty="0" smtClean="0">
                <a:solidFill>
                  <a:schemeClr val="accent6"/>
                </a:solidFill>
              </a:rPr>
              <a:t>Bring</a:t>
            </a:r>
            <a:r>
              <a:rPr lang="en-US" dirty="0" smtClean="0">
                <a:solidFill>
                  <a:schemeClr val="accent6"/>
                </a:solidFill>
              </a:rPr>
              <a:t> </a:t>
            </a:r>
            <a:r>
              <a:rPr lang="en-US" b="1" dirty="0" smtClean="0">
                <a:solidFill>
                  <a:schemeClr val="accent6"/>
                </a:solidFill>
              </a:rPr>
              <a:t>Forward</a:t>
            </a:r>
            <a:r>
              <a:rPr lang="en-US" dirty="0" smtClean="0">
                <a:solidFill>
                  <a:schemeClr val="accent6"/>
                </a:solidFill>
              </a:rPr>
              <a:t>.</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On the </a:t>
            </a:r>
            <a:r>
              <a:rPr lang="en-US" b="1" dirty="0" smtClean="0">
                <a:solidFill>
                  <a:schemeClr val="accent6"/>
                </a:solidFill>
              </a:rPr>
              <a:t>Animations</a:t>
            </a:r>
            <a:r>
              <a:rPr lang="en-US" dirty="0" smtClean="0">
                <a:solidFill>
                  <a:schemeClr val="accent6"/>
                </a:solidFill>
              </a:rPr>
              <a:t> tab, in the </a:t>
            </a:r>
            <a:r>
              <a:rPr lang="en-US" b="1" dirty="0" smtClean="0">
                <a:solidFill>
                  <a:schemeClr val="accent6"/>
                </a:solidFill>
              </a:rPr>
              <a:t>Animations</a:t>
            </a:r>
            <a:r>
              <a:rPr lang="en-US" dirty="0" smtClean="0">
                <a:solidFill>
                  <a:schemeClr val="accent6"/>
                </a:solidFill>
              </a:rPr>
              <a:t> group, click </a:t>
            </a:r>
            <a:r>
              <a:rPr lang="en-US" b="1" dirty="0" smtClean="0">
                <a:solidFill>
                  <a:schemeClr val="accent6"/>
                </a:solidFill>
              </a:rPr>
              <a:t>Custom</a:t>
            </a:r>
            <a:r>
              <a:rPr lang="en-US" dirty="0" smtClean="0">
                <a:solidFill>
                  <a:schemeClr val="accent6"/>
                </a:solidFill>
              </a:rPr>
              <a:t> </a:t>
            </a:r>
            <a:r>
              <a:rPr lang="en-US" b="1" dirty="0" smtClean="0">
                <a:solidFill>
                  <a:schemeClr val="accent6"/>
                </a:solidFill>
              </a:rPr>
              <a:t>Animation</a:t>
            </a:r>
            <a:r>
              <a:rPr lang="en-US" dirty="0" smtClean="0">
                <a:solidFill>
                  <a:schemeClr val="accent6"/>
                </a:solidFill>
              </a:rPr>
              <a:t>.</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In the </a:t>
            </a:r>
            <a:r>
              <a:rPr lang="en-US" b="1" dirty="0" smtClean="0">
                <a:solidFill>
                  <a:schemeClr val="accent6"/>
                </a:solidFill>
              </a:rPr>
              <a:t>Selection and Visibility </a:t>
            </a:r>
            <a:r>
              <a:rPr lang="en-US" dirty="0" smtClean="0">
                <a:solidFill>
                  <a:schemeClr val="accent6"/>
                </a:solidFill>
              </a:rPr>
              <a:t>pane, select the </a:t>
            </a:r>
            <a:r>
              <a:rPr lang="en-US" b="1" dirty="0" smtClean="0">
                <a:solidFill>
                  <a:schemeClr val="accent6"/>
                </a:solidFill>
              </a:rPr>
              <a:t>Book cover </a:t>
            </a:r>
            <a:r>
              <a:rPr lang="en-US" dirty="0" smtClean="0">
                <a:solidFill>
                  <a:schemeClr val="accent6"/>
                </a:solidFill>
              </a:rPr>
              <a:t>group. In the </a:t>
            </a:r>
            <a:r>
              <a:rPr lang="en-US" b="1" dirty="0" smtClean="0">
                <a:solidFill>
                  <a:schemeClr val="accent6"/>
                </a:solidFill>
              </a:rPr>
              <a:t>Custom</a:t>
            </a:r>
            <a:r>
              <a:rPr lang="en-US" dirty="0" smtClean="0">
                <a:solidFill>
                  <a:schemeClr val="accent6"/>
                </a:solidFill>
              </a:rPr>
              <a:t> </a:t>
            </a:r>
            <a:r>
              <a:rPr lang="en-US" b="1" dirty="0" smtClean="0">
                <a:solidFill>
                  <a:schemeClr val="accent6"/>
                </a:solidFill>
              </a:rPr>
              <a:t>Animation</a:t>
            </a:r>
            <a:r>
              <a:rPr lang="en-US" dirty="0" smtClean="0">
                <a:solidFill>
                  <a:schemeClr val="accent6"/>
                </a:solidFill>
              </a:rPr>
              <a:t> task pane, do the following:</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Click </a:t>
            </a:r>
            <a:r>
              <a:rPr lang="en-US" b="1" dirty="0" smtClean="0">
                <a:solidFill>
                  <a:schemeClr val="accent6"/>
                </a:solidFill>
              </a:rPr>
              <a:t>Add</a:t>
            </a:r>
            <a:r>
              <a:rPr lang="en-US" dirty="0" smtClean="0">
                <a:solidFill>
                  <a:schemeClr val="accent6"/>
                </a:solidFill>
              </a:rPr>
              <a:t> </a:t>
            </a:r>
            <a:r>
              <a:rPr lang="en-US" b="1" dirty="0" smtClean="0">
                <a:solidFill>
                  <a:schemeClr val="accent6"/>
                </a:solidFill>
              </a:rPr>
              <a:t>Effect</a:t>
            </a:r>
            <a:r>
              <a:rPr lang="en-US" dirty="0" smtClean="0">
                <a:solidFill>
                  <a:schemeClr val="accent6"/>
                </a:solidFill>
              </a:rPr>
              <a:t>, point to </a:t>
            </a:r>
            <a:r>
              <a:rPr lang="en-US" b="1" dirty="0" smtClean="0">
                <a:solidFill>
                  <a:schemeClr val="accent6"/>
                </a:solidFill>
              </a:rPr>
              <a:t>Exit</a:t>
            </a:r>
            <a:r>
              <a:rPr lang="en-US" dirty="0" smtClean="0">
                <a:solidFill>
                  <a:schemeClr val="accent6"/>
                </a:solidFill>
              </a:rPr>
              <a:t>, and then click </a:t>
            </a:r>
            <a:r>
              <a:rPr lang="en-US" b="1" dirty="0" smtClean="0">
                <a:solidFill>
                  <a:schemeClr val="accent6"/>
                </a:solidFill>
              </a:rPr>
              <a:t>More</a:t>
            </a:r>
            <a:r>
              <a:rPr lang="en-US" dirty="0" smtClean="0">
                <a:solidFill>
                  <a:schemeClr val="accent6"/>
                </a:solidFill>
              </a:rPr>
              <a:t> </a:t>
            </a:r>
            <a:r>
              <a:rPr lang="en-US" b="1" dirty="0" smtClean="0">
                <a:solidFill>
                  <a:schemeClr val="accent6"/>
                </a:solidFill>
              </a:rPr>
              <a:t>Effects</a:t>
            </a:r>
            <a:r>
              <a:rPr lang="en-US" dirty="0" smtClean="0">
                <a:solidFill>
                  <a:schemeClr val="accent6"/>
                </a:solidFill>
              </a:rPr>
              <a:t>. In the </a:t>
            </a:r>
            <a:r>
              <a:rPr lang="en-US" b="1" dirty="0" smtClean="0">
                <a:solidFill>
                  <a:schemeClr val="accent6"/>
                </a:solidFill>
              </a:rPr>
              <a:t>Add</a:t>
            </a:r>
            <a:r>
              <a:rPr lang="en-US" dirty="0" smtClean="0">
                <a:solidFill>
                  <a:schemeClr val="accent6"/>
                </a:solidFill>
              </a:rPr>
              <a:t> </a:t>
            </a:r>
            <a:r>
              <a:rPr lang="en-US" b="1" dirty="0" smtClean="0">
                <a:solidFill>
                  <a:schemeClr val="accent6"/>
                </a:solidFill>
              </a:rPr>
              <a:t>Exit</a:t>
            </a:r>
            <a:r>
              <a:rPr lang="en-US" dirty="0" smtClean="0">
                <a:solidFill>
                  <a:schemeClr val="accent6"/>
                </a:solidFill>
              </a:rPr>
              <a:t> </a:t>
            </a:r>
            <a:r>
              <a:rPr lang="en-US" b="1" dirty="0" smtClean="0">
                <a:solidFill>
                  <a:schemeClr val="accent6"/>
                </a:solidFill>
              </a:rPr>
              <a:t>Effect</a:t>
            </a:r>
            <a:r>
              <a:rPr lang="en-US" dirty="0" smtClean="0">
                <a:solidFill>
                  <a:schemeClr val="accent6"/>
                </a:solidFill>
              </a:rPr>
              <a:t> dialog box, under </a:t>
            </a:r>
            <a:r>
              <a:rPr lang="en-US" b="1" dirty="0" smtClean="0">
                <a:solidFill>
                  <a:schemeClr val="accent6"/>
                </a:solidFill>
              </a:rPr>
              <a:t>Moderate</a:t>
            </a:r>
            <a:r>
              <a:rPr lang="en-US" dirty="0" smtClean="0">
                <a:solidFill>
                  <a:schemeClr val="accent6"/>
                </a:solidFill>
              </a:rPr>
              <a:t>, click </a:t>
            </a:r>
            <a:r>
              <a:rPr lang="en-US" b="1" dirty="0" smtClean="0">
                <a:solidFill>
                  <a:schemeClr val="accent6"/>
                </a:solidFill>
              </a:rPr>
              <a:t>Collapse</a:t>
            </a:r>
            <a:r>
              <a:rPr lang="en-US" dirty="0" smtClean="0">
                <a:solidFill>
                  <a:schemeClr val="accent6"/>
                </a:solidFill>
              </a:rPr>
              <a:t>.</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Select the animation effect, and then under </a:t>
            </a:r>
            <a:r>
              <a:rPr lang="en-US" b="1" dirty="0" smtClean="0">
                <a:solidFill>
                  <a:schemeClr val="accent6"/>
                </a:solidFill>
              </a:rPr>
              <a:t>Modify: Collapse</a:t>
            </a:r>
            <a:r>
              <a:rPr lang="en-US" dirty="0" smtClean="0">
                <a:solidFill>
                  <a:schemeClr val="accent6"/>
                </a:solidFill>
              </a:rPr>
              <a:t>,</a:t>
            </a:r>
            <a:r>
              <a:rPr lang="en-US" b="1" dirty="0" smtClean="0">
                <a:solidFill>
                  <a:schemeClr val="accent6"/>
                </a:solidFill>
              </a:rPr>
              <a:t> </a:t>
            </a:r>
            <a:r>
              <a:rPr lang="en-US" dirty="0" smtClean="0">
                <a:solidFill>
                  <a:schemeClr val="accent6"/>
                </a:solidFill>
              </a:rPr>
              <a:t>do the following:</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Start</a:t>
            </a:r>
            <a:r>
              <a:rPr lang="en-US" dirty="0" smtClean="0">
                <a:solidFill>
                  <a:schemeClr val="accent6"/>
                </a:solidFill>
              </a:rPr>
              <a:t> list, select </a:t>
            </a:r>
            <a:r>
              <a:rPr lang="en-US" b="1" dirty="0" smtClean="0">
                <a:solidFill>
                  <a:schemeClr val="accent6"/>
                </a:solidFill>
              </a:rPr>
              <a:t>With</a:t>
            </a:r>
            <a:r>
              <a:rPr lang="en-US" dirty="0" smtClean="0">
                <a:solidFill>
                  <a:schemeClr val="accent6"/>
                </a:solidFill>
              </a:rPr>
              <a:t> </a:t>
            </a:r>
            <a:r>
              <a:rPr lang="en-US" b="1" dirty="0" smtClean="0">
                <a:solidFill>
                  <a:schemeClr val="accent6"/>
                </a:solidFill>
              </a:rPr>
              <a:t>Previous</a:t>
            </a:r>
            <a:r>
              <a:rPr lang="en-US" dirty="0" smtClean="0">
                <a:solidFill>
                  <a:schemeClr val="accent6"/>
                </a:solidFill>
              </a:rPr>
              <a:t>.</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Direction</a:t>
            </a:r>
            <a:r>
              <a:rPr lang="en-US" dirty="0" smtClean="0">
                <a:solidFill>
                  <a:schemeClr val="accent6"/>
                </a:solidFill>
              </a:rPr>
              <a:t> list, select </a:t>
            </a:r>
            <a:r>
              <a:rPr lang="en-US" b="1" dirty="0" smtClean="0">
                <a:solidFill>
                  <a:schemeClr val="accent6"/>
                </a:solidFill>
              </a:rPr>
              <a:t>To</a:t>
            </a:r>
            <a:r>
              <a:rPr lang="en-US" dirty="0" smtClean="0">
                <a:solidFill>
                  <a:schemeClr val="accent6"/>
                </a:solidFill>
              </a:rPr>
              <a:t> </a:t>
            </a:r>
            <a:r>
              <a:rPr lang="en-US" b="1" dirty="0" smtClean="0">
                <a:solidFill>
                  <a:schemeClr val="accent6"/>
                </a:solidFill>
              </a:rPr>
              <a:t>Left</a:t>
            </a:r>
            <a:r>
              <a:rPr lang="en-US" dirty="0" smtClean="0">
                <a:solidFill>
                  <a:schemeClr val="accent6"/>
                </a:solidFill>
              </a:rPr>
              <a:t>.</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Speed</a:t>
            </a:r>
            <a:r>
              <a:rPr lang="en-US" dirty="0" smtClean="0">
                <a:solidFill>
                  <a:schemeClr val="accent6"/>
                </a:solidFill>
              </a:rPr>
              <a:t> list, select </a:t>
            </a:r>
            <a:r>
              <a:rPr lang="en-US" b="1" dirty="0" smtClean="0">
                <a:solidFill>
                  <a:schemeClr val="accent6"/>
                </a:solidFill>
              </a:rPr>
              <a:t>Fast</a:t>
            </a:r>
            <a:r>
              <a:rPr lang="en-US" dirty="0" smtClean="0">
                <a:solidFill>
                  <a:schemeClr val="accent6"/>
                </a:solidFill>
              </a:rPr>
              <a:t>.</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In the </a:t>
            </a:r>
            <a:r>
              <a:rPr lang="en-US" b="1" dirty="0" smtClean="0">
                <a:solidFill>
                  <a:schemeClr val="accent6"/>
                </a:solidFill>
              </a:rPr>
              <a:t>Selection and Visibility </a:t>
            </a:r>
            <a:r>
              <a:rPr lang="en-US" dirty="0" smtClean="0">
                <a:solidFill>
                  <a:schemeClr val="accent6"/>
                </a:solidFill>
              </a:rPr>
              <a:t>pane, select the </a:t>
            </a:r>
            <a:r>
              <a:rPr lang="en-US" b="1" dirty="0" smtClean="0">
                <a:solidFill>
                  <a:schemeClr val="accent6"/>
                </a:solidFill>
              </a:rPr>
              <a:t>Inside-left pages </a:t>
            </a:r>
            <a:r>
              <a:rPr lang="en-US" dirty="0" smtClean="0">
                <a:solidFill>
                  <a:schemeClr val="accent6"/>
                </a:solidFill>
              </a:rPr>
              <a:t>group. In the </a:t>
            </a:r>
            <a:r>
              <a:rPr lang="en-US" b="1" dirty="0" smtClean="0">
                <a:solidFill>
                  <a:schemeClr val="accent6"/>
                </a:solidFill>
              </a:rPr>
              <a:t>Custom</a:t>
            </a:r>
            <a:r>
              <a:rPr lang="en-US" dirty="0" smtClean="0">
                <a:solidFill>
                  <a:schemeClr val="accent6"/>
                </a:solidFill>
              </a:rPr>
              <a:t> </a:t>
            </a:r>
            <a:r>
              <a:rPr lang="en-US" b="1" dirty="0" smtClean="0">
                <a:solidFill>
                  <a:schemeClr val="accent6"/>
                </a:solidFill>
              </a:rPr>
              <a:t>Animation</a:t>
            </a:r>
            <a:r>
              <a:rPr lang="en-US" dirty="0" smtClean="0">
                <a:solidFill>
                  <a:schemeClr val="accent6"/>
                </a:solidFill>
              </a:rPr>
              <a:t> task pane, do the following:</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Click </a:t>
            </a:r>
            <a:r>
              <a:rPr lang="en-US" b="1" dirty="0" smtClean="0">
                <a:solidFill>
                  <a:schemeClr val="accent6"/>
                </a:solidFill>
              </a:rPr>
              <a:t>Add</a:t>
            </a:r>
            <a:r>
              <a:rPr lang="en-US" dirty="0" smtClean="0">
                <a:solidFill>
                  <a:schemeClr val="accent6"/>
                </a:solidFill>
              </a:rPr>
              <a:t> </a:t>
            </a:r>
            <a:r>
              <a:rPr lang="en-US" b="1" dirty="0" smtClean="0">
                <a:solidFill>
                  <a:schemeClr val="accent6"/>
                </a:solidFill>
              </a:rPr>
              <a:t>Effect</a:t>
            </a:r>
            <a:r>
              <a:rPr lang="en-US" dirty="0" smtClean="0">
                <a:solidFill>
                  <a:schemeClr val="accent6"/>
                </a:solidFill>
              </a:rPr>
              <a:t>, point to </a:t>
            </a:r>
            <a:r>
              <a:rPr lang="en-US" b="1" dirty="0" smtClean="0">
                <a:solidFill>
                  <a:schemeClr val="accent6"/>
                </a:solidFill>
              </a:rPr>
              <a:t>Entrance</a:t>
            </a:r>
            <a:r>
              <a:rPr lang="en-US" dirty="0" smtClean="0">
                <a:solidFill>
                  <a:schemeClr val="accent6"/>
                </a:solidFill>
              </a:rPr>
              <a:t>, and then click </a:t>
            </a:r>
            <a:r>
              <a:rPr lang="en-US" b="1" dirty="0" smtClean="0">
                <a:solidFill>
                  <a:schemeClr val="accent6"/>
                </a:solidFill>
              </a:rPr>
              <a:t>More</a:t>
            </a:r>
            <a:r>
              <a:rPr lang="en-US" dirty="0" smtClean="0">
                <a:solidFill>
                  <a:schemeClr val="accent6"/>
                </a:solidFill>
              </a:rPr>
              <a:t> </a:t>
            </a:r>
            <a:r>
              <a:rPr lang="en-US" b="1" dirty="0" smtClean="0">
                <a:solidFill>
                  <a:schemeClr val="accent6"/>
                </a:solidFill>
              </a:rPr>
              <a:t>Effects</a:t>
            </a:r>
            <a:r>
              <a:rPr lang="en-US" dirty="0" smtClean="0">
                <a:solidFill>
                  <a:schemeClr val="accent6"/>
                </a:solidFill>
              </a:rPr>
              <a:t>. In the </a:t>
            </a:r>
            <a:r>
              <a:rPr lang="en-US" b="1" dirty="0" smtClean="0">
                <a:solidFill>
                  <a:schemeClr val="accent6"/>
                </a:solidFill>
              </a:rPr>
              <a:t>Add</a:t>
            </a:r>
            <a:r>
              <a:rPr lang="en-US" dirty="0" smtClean="0">
                <a:solidFill>
                  <a:schemeClr val="accent6"/>
                </a:solidFill>
              </a:rPr>
              <a:t> </a:t>
            </a:r>
            <a:r>
              <a:rPr lang="en-US" b="1" dirty="0" smtClean="0">
                <a:solidFill>
                  <a:schemeClr val="accent6"/>
                </a:solidFill>
              </a:rPr>
              <a:t>Entrance</a:t>
            </a:r>
            <a:r>
              <a:rPr lang="en-US" dirty="0" smtClean="0">
                <a:solidFill>
                  <a:schemeClr val="accent6"/>
                </a:solidFill>
              </a:rPr>
              <a:t> </a:t>
            </a:r>
            <a:r>
              <a:rPr lang="en-US" b="1" dirty="0" smtClean="0">
                <a:solidFill>
                  <a:schemeClr val="accent6"/>
                </a:solidFill>
              </a:rPr>
              <a:t>Effect</a:t>
            </a:r>
            <a:r>
              <a:rPr lang="en-US" dirty="0" smtClean="0">
                <a:solidFill>
                  <a:schemeClr val="accent6"/>
                </a:solidFill>
              </a:rPr>
              <a:t> dialog box, under </a:t>
            </a:r>
            <a:r>
              <a:rPr lang="en-US" b="1" dirty="0" smtClean="0">
                <a:solidFill>
                  <a:schemeClr val="accent6"/>
                </a:solidFill>
              </a:rPr>
              <a:t>Moderate</a:t>
            </a:r>
            <a:r>
              <a:rPr lang="en-US" dirty="0" smtClean="0">
                <a:solidFill>
                  <a:schemeClr val="accent6"/>
                </a:solidFill>
              </a:rPr>
              <a:t>, click </a:t>
            </a:r>
            <a:r>
              <a:rPr lang="en-US" b="1" dirty="0" smtClean="0">
                <a:solidFill>
                  <a:schemeClr val="accent6"/>
                </a:solidFill>
              </a:rPr>
              <a:t>Stretch</a:t>
            </a:r>
            <a:r>
              <a:rPr lang="en-US" dirty="0" smtClean="0">
                <a:solidFill>
                  <a:schemeClr val="accent6"/>
                </a:solidFill>
              </a:rPr>
              <a:t>.</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Select the second animation effect, and then under </a:t>
            </a:r>
            <a:r>
              <a:rPr lang="en-US" b="1" dirty="0" smtClean="0">
                <a:solidFill>
                  <a:schemeClr val="accent6"/>
                </a:solidFill>
              </a:rPr>
              <a:t>Modify: Stretch</a:t>
            </a:r>
            <a:r>
              <a:rPr lang="en-US" dirty="0" smtClean="0">
                <a:solidFill>
                  <a:schemeClr val="accent6"/>
                </a:solidFill>
              </a:rPr>
              <a:t>,</a:t>
            </a:r>
            <a:r>
              <a:rPr lang="en-US" b="1" dirty="0" smtClean="0">
                <a:solidFill>
                  <a:schemeClr val="accent6"/>
                </a:solidFill>
              </a:rPr>
              <a:t> </a:t>
            </a:r>
            <a:r>
              <a:rPr lang="en-US" dirty="0" smtClean="0">
                <a:solidFill>
                  <a:schemeClr val="accent6"/>
                </a:solidFill>
              </a:rPr>
              <a:t>do the following:</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Start</a:t>
            </a:r>
            <a:r>
              <a:rPr lang="en-US" dirty="0" smtClean="0">
                <a:solidFill>
                  <a:schemeClr val="accent6"/>
                </a:solidFill>
              </a:rPr>
              <a:t> list, select </a:t>
            </a:r>
            <a:r>
              <a:rPr lang="en-US" b="1" dirty="0" smtClean="0">
                <a:solidFill>
                  <a:schemeClr val="accent6"/>
                </a:solidFill>
              </a:rPr>
              <a:t>After</a:t>
            </a:r>
            <a:r>
              <a:rPr lang="en-US" dirty="0" smtClean="0">
                <a:solidFill>
                  <a:schemeClr val="accent6"/>
                </a:solidFill>
              </a:rPr>
              <a:t> </a:t>
            </a:r>
            <a:r>
              <a:rPr lang="en-US" b="1" dirty="0" smtClean="0">
                <a:solidFill>
                  <a:schemeClr val="accent6"/>
                </a:solidFill>
              </a:rPr>
              <a:t>Previous</a:t>
            </a:r>
            <a:r>
              <a:rPr lang="en-US" dirty="0" smtClean="0">
                <a:solidFill>
                  <a:schemeClr val="accent6"/>
                </a:solidFill>
              </a:rPr>
              <a:t>.</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Direction</a:t>
            </a:r>
            <a:r>
              <a:rPr lang="en-US" dirty="0" smtClean="0">
                <a:solidFill>
                  <a:schemeClr val="accent6"/>
                </a:solidFill>
              </a:rPr>
              <a:t> list, select </a:t>
            </a:r>
            <a:r>
              <a:rPr lang="en-US" b="1" dirty="0" smtClean="0">
                <a:solidFill>
                  <a:schemeClr val="accent6"/>
                </a:solidFill>
              </a:rPr>
              <a:t>From</a:t>
            </a:r>
            <a:r>
              <a:rPr lang="en-US" dirty="0" smtClean="0">
                <a:solidFill>
                  <a:schemeClr val="accent6"/>
                </a:solidFill>
              </a:rPr>
              <a:t> </a:t>
            </a:r>
            <a:r>
              <a:rPr lang="en-US" b="1" dirty="0" smtClean="0">
                <a:solidFill>
                  <a:schemeClr val="accent6"/>
                </a:solidFill>
              </a:rPr>
              <a:t>Right</a:t>
            </a:r>
            <a:r>
              <a:rPr lang="en-US" dirty="0" smtClean="0">
                <a:solidFill>
                  <a:schemeClr val="accent6"/>
                </a:solidFill>
              </a:rPr>
              <a:t>.</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Speed</a:t>
            </a:r>
            <a:r>
              <a:rPr lang="en-US" dirty="0" smtClean="0">
                <a:solidFill>
                  <a:schemeClr val="accent6"/>
                </a:solidFill>
              </a:rPr>
              <a:t> list, select </a:t>
            </a:r>
            <a:r>
              <a:rPr lang="en-US" b="1" dirty="0" smtClean="0">
                <a:solidFill>
                  <a:schemeClr val="accent6"/>
                </a:solidFill>
              </a:rPr>
              <a:t>Fast</a:t>
            </a:r>
            <a:r>
              <a:rPr lang="en-US" dirty="0" smtClean="0">
                <a:solidFill>
                  <a:schemeClr val="accent6"/>
                </a:solidFill>
              </a:rPr>
              <a:t>. </a:t>
            </a:r>
          </a:p>
          <a:p>
            <a:pPr marL="685800" lvl="1" indent="-228600" eaLnBrk="1" fontAlgn="auto" hangingPunct="1">
              <a:spcBef>
                <a:spcPts val="0"/>
              </a:spcBef>
              <a:spcAft>
                <a:spcPts val="0"/>
              </a:spcAft>
              <a:buFont typeface="+mj-lt"/>
              <a:buNone/>
              <a:defRPr/>
            </a:pPr>
            <a:endParaRPr lang="en-US" dirty="0" smtClean="0">
              <a:solidFill>
                <a:schemeClr val="accent6"/>
              </a:solidFill>
            </a:endParaRPr>
          </a:p>
          <a:p>
            <a:pPr marL="685800" lvl="1" indent="-228600" eaLnBrk="1" fontAlgn="auto" hangingPunct="1">
              <a:spcBef>
                <a:spcPts val="0"/>
              </a:spcBef>
              <a:spcAft>
                <a:spcPts val="0"/>
              </a:spcAft>
              <a:buFont typeface="+mj-lt"/>
              <a:buNone/>
              <a:defRPr/>
            </a:pPr>
            <a:endParaRPr lang="en-US" dirty="0" smtClean="0"/>
          </a:p>
          <a:p>
            <a:pPr eaLnBrk="1" fontAlgn="auto" hangingPunct="1">
              <a:spcBef>
                <a:spcPts val="0"/>
              </a:spcBef>
              <a:spcAft>
                <a:spcPts val="0"/>
              </a:spcAft>
              <a:defRPr/>
            </a:pPr>
            <a:r>
              <a:rPr lang="en-US" dirty="0" smtClean="0"/>
              <a:t>To reproduce the background effects on this slide, do the following:</a:t>
            </a:r>
          </a:p>
          <a:p>
            <a:pPr marL="228600" indent="-228600" eaLnBrk="1" fontAlgn="auto" hangingPunct="1">
              <a:spcBef>
                <a:spcPts val="0"/>
              </a:spcBef>
              <a:spcAft>
                <a:spcPts val="0"/>
              </a:spcAft>
              <a:buFont typeface="+mj-lt"/>
              <a:buAutoNum type="arabicPeriod"/>
              <a:defRPr/>
            </a:pPr>
            <a:r>
              <a:rPr lang="en-US" dirty="0" smtClean="0"/>
              <a:t>Right-click the slide background area, and then click </a:t>
            </a:r>
            <a:r>
              <a:rPr lang="en-US" b="1" dirty="0" smtClean="0"/>
              <a:t>Format Background</a:t>
            </a:r>
            <a:r>
              <a:rPr lang="en-US" dirty="0" smtClean="0"/>
              <a:t>. In the </a:t>
            </a:r>
            <a:r>
              <a:rPr lang="en-US" b="1" dirty="0" smtClean="0"/>
              <a:t>Format Background </a:t>
            </a:r>
            <a:r>
              <a:rPr lang="en-US" dirty="0" smtClean="0"/>
              <a:t>dialog box, click </a:t>
            </a:r>
            <a:r>
              <a:rPr lang="en-US" b="1" dirty="0" smtClean="0"/>
              <a:t>Fill</a:t>
            </a:r>
            <a:r>
              <a:rPr lang="en-US" dirty="0" smtClean="0"/>
              <a:t> in the left pane, select </a:t>
            </a:r>
            <a:r>
              <a:rPr lang="en-US" b="1" dirty="0" smtClean="0"/>
              <a:t>Gradient fill</a:t>
            </a:r>
            <a:r>
              <a:rPr lang="en-US" dirty="0" smtClean="0"/>
              <a:t> in the </a:t>
            </a:r>
            <a:r>
              <a:rPr lang="en-US" b="1" dirty="0" smtClean="0"/>
              <a:t>Fill</a:t>
            </a:r>
            <a:r>
              <a:rPr lang="en-US" dirty="0" smtClean="0"/>
              <a:t> pane, and then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Down </a:t>
            </a:r>
            <a:r>
              <a:rPr lang="en-US" dirty="0" smtClean="0"/>
              <a:t>(first row, second option from the left).</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Gradient stops</a:t>
            </a:r>
            <a:r>
              <a:rPr lang="en-US" dirty="0" smtClean="0"/>
              <a:t>, click </a:t>
            </a:r>
            <a:r>
              <a:rPr lang="en-US" b="1" dirty="0" smtClean="0"/>
              <a:t>Add</a:t>
            </a:r>
            <a:r>
              <a:rPr lang="en-US" dirty="0" smtClean="0"/>
              <a:t> or </a:t>
            </a:r>
            <a:r>
              <a:rPr lang="en-US" b="1" dirty="0" smtClean="0"/>
              <a:t>Remove</a:t>
            </a:r>
            <a:r>
              <a:rPr lang="en-US" dirty="0" smtClean="0"/>
              <a:t> until two stops appear in the drop-down list.</a:t>
            </a:r>
          </a:p>
          <a:p>
            <a:pPr marL="228600" indent="-228600" eaLnBrk="1" fontAlgn="auto" hangingPunct="1">
              <a:spcBef>
                <a:spcPts val="0"/>
              </a:spcBef>
              <a:spcAft>
                <a:spcPts val="0"/>
              </a:spcAft>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1 </a:t>
            </a:r>
            <a:r>
              <a:rPr lang="en-US" dirty="0" smtClean="0"/>
              <a:t>from the list, and then do the following:</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63%</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Black, Text 1 </a:t>
            </a:r>
            <a:r>
              <a:rPr lang="en-US" dirty="0" smtClean="0"/>
              <a:t>(first row, second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2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100%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list, and then under </a:t>
            </a:r>
            <a:r>
              <a:rPr lang="en-US" b="1" dirty="0" smtClean="0"/>
              <a:t>Theme Colors </a:t>
            </a:r>
            <a:r>
              <a:rPr lang="en-US" dirty="0" smtClean="0"/>
              <a:t>click </a:t>
            </a:r>
            <a:r>
              <a:rPr lang="en-US" b="1" dirty="0" smtClean="0"/>
              <a:t>Black, Text 1, Lighter 50% </a:t>
            </a:r>
            <a:r>
              <a:rPr lang="en-US" dirty="0" smtClean="0"/>
              <a:t>(second row, second option from the left).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sz="1400" b="1" dirty="0" smtClean="0"/>
              <a:t>Custom animation effects: page turns in open book</a:t>
            </a:r>
          </a:p>
          <a:p>
            <a:pPr eaLnBrk="1" fontAlgn="auto" hangingPunct="1">
              <a:spcBef>
                <a:spcPts val="0"/>
              </a:spcBef>
              <a:spcAft>
                <a:spcPts val="0"/>
              </a:spcAft>
              <a:defRPr/>
            </a:pPr>
            <a:r>
              <a:rPr lang="en-US" sz="1400" dirty="0" smtClean="0"/>
              <a:t>(Difficult)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t>Tip: </a:t>
            </a:r>
            <a:r>
              <a:rPr lang="en-US" dirty="0" smtClean="0"/>
              <a:t>You will need to use drawing guides and the ruler to position the objects on this slide. For instructions on animating an opening book cover, refer to the previous slide (</a:t>
            </a:r>
            <a:r>
              <a:rPr lang="en-US" b="1" dirty="0" smtClean="0"/>
              <a:t>Custom animation effects: open book</a:t>
            </a:r>
            <a:r>
              <a:rPr lang="en-US" dirty="0" smtClean="0"/>
              <a:t>) for instructions.</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To display the drawing guides and the ruler, do the following:</a:t>
            </a:r>
            <a:endParaRPr lang="en-US" dirty="0" smtClean="0">
              <a:solidFill>
                <a:schemeClr val="accent6"/>
              </a:solidFill>
            </a:endParaRP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Slides</a:t>
            </a:r>
            <a:r>
              <a:rPr lang="en-US" dirty="0" smtClean="0"/>
              <a:t> group, click </a:t>
            </a:r>
            <a:r>
              <a:rPr lang="en-US" b="1" dirty="0" smtClean="0"/>
              <a:t>Layout</a:t>
            </a:r>
            <a:r>
              <a:rPr lang="en-US" dirty="0" smtClean="0"/>
              <a:t>, and then click </a:t>
            </a:r>
            <a:r>
              <a:rPr lang="en-US" b="1" dirty="0" smtClean="0"/>
              <a:t>Blank</a:t>
            </a:r>
            <a:r>
              <a:rPr lang="en-US" dirty="0" smtClean="0"/>
              <a:t>.</a:t>
            </a:r>
          </a:p>
          <a:p>
            <a:pPr marL="228600" indent="-228600" eaLnBrk="1" fontAlgn="auto" hangingPunct="1">
              <a:spcBef>
                <a:spcPts val="0"/>
              </a:spcBef>
              <a:spcAft>
                <a:spcPts val="0"/>
              </a:spcAft>
              <a:buFont typeface="+mj-lt"/>
              <a:buAutoNum type="arabicPeriod"/>
              <a:defRPr/>
            </a:pPr>
            <a:r>
              <a:rPr lang="en-US" dirty="0" smtClean="0"/>
              <a:t>R</a:t>
            </a:r>
            <a:r>
              <a:rPr lang="en-US" dirty="0" smtClean="0">
                <a:solidFill>
                  <a:schemeClr val="accent6"/>
                </a:solidFill>
              </a:rPr>
              <a:t>ight-click the slide background area, and then click </a:t>
            </a:r>
            <a:r>
              <a:rPr lang="en-US" b="1" dirty="0" smtClean="0">
                <a:solidFill>
                  <a:schemeClr val="accent6"/>
                </a:solidFill>
              </a:rPr>
              <a:t>Grid and Guides</a:t>
            </a:r>
            <a:r>
              <a:rPr lang="en-US" dirty="0" smtClean="0">
                <a:solidFill>
                  <a:schemeClr val="accent6"/>
                </a:solidFill>
              </a:rPr>
              <a:t>.</a:t>
            </a:r>
            <a:r>
              <a:rPr lang="en-US" b="1" dirty="0" smtClean="0">
                <a:solidFill>
                  <a:schemeClr val="accent6"/>
                </a:solidFill>
              </a:rPr>
              <a:t> </a:t>
            </a:r>
            <a:r>
              <a:rPr lang="en-US" dirty="0" smtClean="0">
                <a:solidFill>
                  <a:schemeClr val="accent6"/>
                </a:solidFill>
              </a:rPr>
              <a:t>In the </a:t>
            </a:r>
            <a:r>
              <a:rPr lang="en-US" b="1" dirty="0" smtClean="0">
                <a:solidFill>
                  <a:schemeClr val="accent6"/>
                </a:solidFill>
              </a:rPr>
              <a:t>Grid and Guides </a:t>
            </a:r>
            <a:r>
              <a:rPr lang="en-US" dirty="0" smtClean="0">
                <a:solidFill>
                  <a:schemeClr val="accent6"/>
                </a:solidFill>
              </a:rPr>
              <a:t>dialog box, under </a:t>
            </a:r>
            <a:r>
              <a:rPr lang="en-US" b="1" dirty="0" smtClean="0">
                <a:solidFill>
                  <a:schemeClr val="accent6"/>
                </a:solidFill>
              </a:rPr>
              <a:t>Guide</a:t>
            </a:r>
            <a:r>
              <a:rPr lang="en-US" dirty="0" smtClean="0">
                <a:solidFill>
                  <a:schemeClr val="accent6"/>
                </a:solidFill>
              </a:rPr>
              <a:t> </a:t>
            </a:r>
            <a:r>
              <a:rPr lang="en-US" b="1" dirty="0" smtClean="0">
                <a:solidFill>
                  <a:schemeClr val="accent6"/>
                </a:solidFill>
              </a:rPr>
              <a:t>settings</a:t>
            </a:r>
            <a:r>
              <a:rPr lang="en-US" dirty="0" smtClean="0">
                <a:solidFill>
                  <a:schemeClr val="accent6"/>
                </a:solidFill>
              </a:rPr>
              <a:t>, select </a:t>
            </a:r>
            <a:r>
              <a:rPr lang="en-US" b="1" dirty="0" smtClean="0">
                <a:solidFill>
                  <a:schemeClr val="accent6"/>
                </a:solidFill>
              </a:rPr>
              <a:t>Display drawing guides on screen</a:t>
            </a:r>
            <a:r>
              <a:rPr lang="en-US" dirty="0" smtClean="0">
                <a:solidFill>
                  <a:schemeClr val="accent6"/>
                </a:solidFill>
              </a:rPr>
              <a:t>. </a:t>
            </a:r>
            <a:r>
              <a:rPr lang="en-US" dirty="0" smtClean="0"/>
              <a:t>(</a:t>
            </a:r>
            <a:r>
              <a:rPr lang="en-US" b="1" dirty="0" smtClean="0"/>
              <a:t>Note: </a:t>
            </a:r>
            <a:r>
              <a:rPr lang="en-US" dirty="0" smtClean="0"/>
              <a:t>One horizontal and one vertical guide will display on the slide at 0.00, the default position. The spine of the book will be aligned to the vertical drawing guide.)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View</a:t>
            </a:r>
            <a:r>
              <a:rPr lang="en-US" dirty="0" smtClean="0"/>
              <a:t> tab, in the </a:t>
            </a:r>
            <a:r>
              <a:rPr lang="en-US" b="1" dirty="0" smtClean="0"/>
              <a:t>Show/Hide</a:t>
            </a:r>
            <a:r>
              <a:rPr lang="en-US" dirty="0" smtClean="0"/>
              <a:t> group, select </a:t>
            </a:r>
            <a:r>
              <a:rPr lang="en-US" b="1" dirty="0" smtClean="0"/>
              <a:t>Ruler</a:t>
            </a:r>
            <a:r>
              <a:rPr lang="en-US" dirty="0" smtClean="0"/>
              <a:t>.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To reproduce the first shape in the </a:t>
            </a:r>
            <a:r>
              <a:rPr lang="en-US" b="1" dirty="0" smtClean="0"/>
              <a:t>Inside-left page 1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Shapes</a:t>
            </a:r>
            <a:r>
              <a:rPr lang="en-US" dirty="0" smtClean="0"/>
              <a:t>, and then under </a:t>
            </a:r>
            <a:r>
              <a:rPr lang="en-US" b="1" dirty="0" smtClean="0"/>
              <a:t>Rectangles</a:t>
            </a:r>
            <a:r>
              <a:rPr lang="en-US" dirty="0" smtClean="0"/>
              <a:t>, click </a:t>
            </a:r>
            <a:r>
              <a:rPr lang="en-US" b="1" dirty="0" smtClean="0"/>
              <a:t>Rounded Rectangle </a:t>
            </a:r>
            <a:r>
              <a:rPr lang="en-US" dirty="0" smtClean="0"/>
              <a:t>(second option from the left). On the slide, drag to draw a rounded rectangle.</a:t>
            </a:r>
          </a:p>
          <a:p>
            <a:pPr marL="228600" indent="-228600" eaLnBrk="1" fontAlgn="auto" hangingPunct="1">
              <a:spcBef>
                <a:spcPts val="0"/>
              </a:spcBef>
              <a:spcAft>
                <a:spcPts val="0"/>
              </a:spcAft>
              <a:buFont typeface="+mj-lt"/>
              <a:buAutoNum type="arabicPeriod"/>
              <a:defRPr/>
            </a:pPr>
            <a:r>
              <a:rPr lang="en-US" dirty="0" smtClean="0"/>
              <a:t>Select the rounded rectangle. 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Height</a:t>
            </a:r>
            <a:r>
              <a:rPr lang="en-US" dirty="0" smtClean="0"/>
              <a:t> box, enter </a:t>
            </a:r>
            <a:r>
              <a:rPr lang="en-US" b="1" dirty="0" smtClean="0"/>
              <a:t>4.5”</a:t>
            </a:r>
            <a:r>
              <a:rPr lang="en-US" dirty="0" smtClean="0"/>
              <a:t>.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Width</a:t>
            </a:r>
            <a:r>
              <a:rPr lang="en-US" dirty="0" smtClean="0"/>
              <a:t> box, enter </a:t>
            </a:r>
            <a:r>
              <a:rPr lang="en-US" b="1" dirty="0" smtClean="0"/>
              <a:t>3.33”</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rounded rectangle, drag the yellow diamond adjustment handle to the left to reduce the amount of rounding on the corners.</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bottom right corner of the </a:t>
            </a:r>
            <a:r>
              <a:rPr lang="en-US" b="1" dirty="0" smtClean="0"/>
              <a:t>Drawing</a:t>
            </a:r>
            <a:r>
              <a:rPr lang="en-US" dirty="0" smtClean="0"/>
              <a:t> group, click the </a:t>
            </a:r>
            <a:r>
              <a:rPr lang="en-US" b="1" dirty="0" smtClean="0"/>
              <a:t>Format Shape </a:t>
            </a:r>
            <a:r>
              <a:rPr lang="en-US" dirty="0" smtClean="0"/>
              <a:t>dialog box launcher. In the </a:t>
            </a:r>
            <a:r>
              <a:rPr lang="en-US" b="1" dirty="0" smtClean="0"/>
              <a:t>Format</a:t>
            </a:r>
            <a:r>
              <a:rPr lang="en-US" dirty="0" smtClean="0"/>
              <a:t> </a:t>
            </a:r>
            <a:r>
              <a:rPr lang="en-US" b="1" dirty="0" smtClean="0"/>
              <a:t>Shape</a:t>
            </a:r>
            <a:r>
              <a:rPr lang="en-US" dirty="0" smtClean="0"/>
              <a:t> dialog box, click </a:t>
            </a:r>
            <a:r>
              <a:rPr lang="en-US" b="1" dirty="0" smtClean="0"/>
              <a:t>Fill</a:t>
            </a:r>
            <a:r>
              <a:rPr lang="en-US" dirty="0" smtClean="0"/>
              <a:t> in the left pane, select </a:t>
            </a:r>
            <a:r>
              <a:rPr lang="en-US" b="1" dirty="0" smtClean="0"/>
              <a:t>Gradient</a:t>
            </a:r>
            <a:r>
              <a:rPr lang="en-US" dirty="0" smtClean="0"/>
              <a:t> </a:t>
            </a:r>
            <a:r>
              <a:rPr lang="en-US" b="1" dirty="0" smtClean="0"/>
              <a:t>fill</a:t>
            </a:r>
            <a:r>
              <a:rPr lang="en-US" dirty="0" smtClean="0"/>
              <a:t> in the </a:t>
            </a:r>
            <a:r>
              <a:rPr lang="en-US" b="1" dirty="0" smtClean="0"/>
              <a:t>Fill</a:t>
            </a:r>
            <a:r>
              <a:rPr lang="en-US" dirty="0" smtClean="0"/>
              <a:t> pane, and then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Left </a:t>
            </a:r>
            <a:r>
              <a:rPr lang="en-US" dirty="0" smtClean="0"/>
              <a:t>(first row, fifth option from the left).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180°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Gradient stops</a:t>
            </a:r>
            <a:r>
              <a:rPr lang="en-US" dirty="0" smtClean="0"/>
              <a:t>, click </a:t>
            </a:r>
            <a:r>
              <a:rPr lang="en-US" b="1" dirty="0" smtClean="0"/>
              <a:t>Add</a:t>
            </a:r>
            <a:r>
              <a:rPr lang="en-US" dirty="0" smtClean="0"/>
              <a:t> or </a:t>
            </a:r>
            <a:r>
              <a:rPr lang="en-US" b="1" dirty="0" smtClean="0"/>
              <a:t>Remove</a:t>
            </a:r>
            <a:r>
              <a:rPr lang="en-US" dirty="0" smtClean="0"/>
              <a:t> until two stops appear in the drop-down list. </a:t>
            </a:r>
          </a:p>
          <a:p>
            <a:pPr marL="228600" indent="-228600" eaLnBrk="1" fontAlgn="auto" hangingPunct="1">
              <a:spcBef>
                <a:spcPts val="0"/>
              </a:spcBef>
              <a:spcAft>
                <a:spcPts val="0"/>
              </a:spcAft>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1 </a:t>
            </a:r>
            <a:r>
              <a:rPr lang="en-US" dirty="0" smtClean="0"/>
              <a:t>from the list, and then do the following:</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Red, Accent 2, Darker 50%</a:t>
            </a:r>
            <a:r>
              <a:rPr lang="en-US" dirty="0" smtClean="0"/>
              <a:t> (sixth row, sixth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2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100%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Red Accent 2, Darker 25%</a:t>
            </a:r>
            <a:r>
              <a:rPr lang="en-US" dirty="0" smtClean="0"/>
              <a:t> (fifth row, sixth option from the left).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Line</a:t>
            </a:r>
            <a:r>
              <a:rPr lang="en-US" dirty="0" smtClean="0"/>
              <a:t> </a:t>
            </a:r>
            <a:r>
              <a:rPr lang="en-US" b="1" dirty="0" smtClean="0"/>
              <a:t>Color</a:t>
            </a:r>
            <a:r>
              <a:rPr lang="en-US" dirty="0" smtClean="0"/>
              <a:t> in the left pane. In the </a:t>
            </a:r>
            <a:r>
              <a:rPr lang="en-US" b="1" dirty="0" smtClean="0"/>
              <a:t>Line</a:t>
            </a:r>
            <a:r>
              <a:rPr lang="en-US" dirty="0" smtClean="0"/>
              <a:t> </a:t>
            </a:r>
            <a:r>
              <a:rPr lang="en-US" b="1" dirty="0" smtClean="0"/>
              <a:t>Color</a:t>
            </a:r>
            <a:r>
              <a:rPr lang="en-US" dirty="0" smtClean="0"/>
              <a:t> pane, select </a:t>
            </a:r>
            <a:r>
              <a:rPr lang="en-US" b="1" dirty="0" smtClean="0"/>
              <a:t>No</a:t>
            </a:r>
            <a:r>
              <a:rPr lang="en-US" dirty="0" smtClean="0"/>
              <a:t> </a:t>
            </a:r>
            <a:r>
              <a:rPr lang="en-US" b="1" dirty="0" smtClean="0"/>
              <a:t>line</a:t>
            </a:r>
            <a:r>
              <a:rPr lang="en-US" dirty="0" smtClean="0"/>
              <a:t>. </a:t>
            </a:r>
          </a:p>
          <a:p>
            <a:pPr marL="228600" indent="-228600" eaLnBrk="1" fontAlgn="auto" hangingPunct="1">
              <a:spcBef>
                <a:spcPts val="0"/>
              </a:spcBef>
              <a:spcAft>
                <a:spcPts val="0"/>
              </a:spcAft>
              <a:buFont typeface="+mj-lt"/>
              <a:buAutoNum type="arabicPeriod"/>
              <a:defRPr/>
            </a:pPr>
            <a:r>
              <a:rPr lang="en-US" dirty="0" smtClean="0"/>
              <a:t>On the slide, drag the rectangle until the right edge is against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the arrow under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second shape in the </a:t>
            </a:r>
            <a:r>
              <a:rPr lang="en-US" b="1" dirty="0" smtClean="0"/>
              <a:t>Inside-left page 1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a:t>
            </a:r>
            <a:r>
              <a:rPr lang="en-US" b="1" dirty="0" smtClean="0"/>
              <a:t> </a:t>
            </a:r>
            <a:r>
              <a:rPr lang="en-US" dirty="0" smtClean="0"/>
              <a:t>in the </a:t>
            </a:r>
            <a:r>
              <a:rPr lang="en-US" b="1" dirty="0" smtClean="0"/>
              <a:t>Drawing</a:t>
            </a:r>
            <a:r>
              <a:rPr lang="en-US" dirty="0" smtClean="0"/>
              <a:t> group, click </a:t>
            </a:r>
            <a:r>
              <a:rPr lang="en-US" b="1" dirty="0" smtClean="0"/>
              <a:t>Shapes</a:t>
            </a:r>
            <a:r>
              <a:rPr lang="en-US" dirty="0" smtClean="0"/>
              <a:t>, and then under </a:t>
            </a:r>
            <a:r>
              <a:rPr lang="en-US" b="1" dirty="0" smtClean="0"/>
              <a:t>Rectangles</a:t>
            </a:r>
            <a:r>
              <a:rPr lang="en-US" dirty="0" smtClean="0"/>
              <a:t> click </a:t>
            </a:r>
            <a:r>
              <a:rPr lang="en-US" b="1" dirty="0" smtClean="0"/>
              <a:t>Rectangle</a:t>
            </a:r>
            <a:r>
              <a:rPr lang="en-US" dirty="0" smtClean="0"/>
              <a:t> (first option from the left). On the slide, drag to draw a rectangle.</a:t>
            </a:r>
          </a:p>
          <a:p>
            <a:pPr marL="228600" indent="-228600" eaLnBrk="1" fontAlgn="auto" hangingPunct="1">
              <a:spcBef>
                <a:spcPts val="0"/>
              </a:spcBef>
              <a:spcAft>
                <a:spcPts val="0"/>
              </a:spcAft>
              <a:buFont typeface="+mj-lt"/>
              <a:buAutoNum type="arabicPeriod"/>
              <a:defRPr/>
            </a:pPr>
            <a:r>
              <a:rPr lang="en-US" dirty="0" smtClean="0"/>
              <a:t>Select the rectangle. 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Height</a:t>
            </a:r>
            <a:r>
              <a:rPr lang="en-US" dirty="0" smtClean="0"/>
              <a:t> box, enter </a:t>
            </a:r>
            <a:r>
              <a:rPr lang="en-US" b="1" dirty="0" smtClean="0"/>
              <a:t>4.33”</a:t>
            </a:r>
            <a:r>
              <a:rPr lang="en-US" dirty="0" smtClean="0"/>
              <a:t>.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Width</a:t>
            </a:r>
            <a:r>
              <a:rPr lang="en-US" dirty="0" smtClean="0"/>
              <a:t> box, enter </a:t>
            </a:r>
            <a:r>
              <a:rPr lang="en-US" b="1" dirty="0" smtClean="0"/>
              <a:t>3.15”</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bottom right corner of the </a:t>
            </a:r>
            <a:r>
              <a:rPr lang="en-US" b="1" dirty="0" smtClean="0"/>
              <a:t>Drawing</a:t>
            </a:r>
            <a:r>
              <a:rPr lang="en-US" dirty="0" smtClean="0"/>
              <a:t> group, click the </a:t>
            </a:r>
            <a:r>
              <a:rPr lang="en-US" b="1" dirty="0" smtClean="0"/>
              <a:t>Format Shape </a:t>
            </a:r>
            <a:r>
              <a:rPr lang="en-US" dirty="0" smtClean="0"/>
              <a:t>dialog box launcher. In the </a:t>
            </a:r>
            <a:r>
              <a:rPr lang="en-US" b="1" dirty="0" smtClean="0"/>
              <a:t>Format</a:t>
            </a:r>
            <a:r>
              <a:rPr lang="en-US" dirty="0" smtClean="0"/>
              <a:t> </a:t>
            </a:r>
            <a:r>
              <a:rPr lang="en-US" b="1" dirty="0" smtClean="0"/>
              <a:t>Shape</a:t>
            </a:r>
            <a:r>
              <a:rPr lang="en-US" dirty="0" smtClean="0"/>
              <a:t> dialog box, click </a:t>
            </a:r>
            <a:r>
              <a:rPr lang="en-US" b="1" dirty="0" smtClean="0"/>
              <a:t>Fill</a:t>
            </a:r>
            <a:r>
              <a:rPr lang="en-US" dirty="0" smtClean="0"/>
              <a:t> in the left pane, select </a:t>
            </a:r>
            <a:r>
              <a:rPr lang="en-US" b="1" dirty="0" smtClean="0"/>
              <a:t>Gradient</a:t>
            </a:r>
            <a:r>
              <a:rPr lang="en-US" dirty="0" smtClean="0"/>
              <a:t> </a:t>
            </a:r>
            <a:r>
              <a:rPr lang="en-US" b="1" dirty="0" smtClean="0"/>
              <a:t>fill</a:t>
            </a:r>
            <a:r>
              <a:rPr lang="en-US" dirty="0" smtClean="0"/>
              <a:t> in the </a:t>
            </a:r>
            <a:r>
              <a:rPr lang="en-US" b="1" dirty="0" smtClean="0"/>
              <a:t>Fill</a:t>
            </a:r>
            <a:r>
              <a:rPr lang="en-US" dirty="0" smtClean="0"/>
              <a:t> pane, and then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Left </a:t>
            </a:r>
            <a:r>
              <a:rPr lang="en-US" dirty="0" smtClean="0"/>
              <a:t>(first row, fifth option from the left).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180°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Gradient stops</a:t>
            </a:r>
            <a:r>
              <a:rPr lang="en-US" dirty="0" smtClean="0"/>
              <a:t>, click </a:t>
            </a:r>
            <a:r>
              <a:rPr lang="en-US" b="1" dirty="0" smtClean="0"/>
              <a:t>Add</a:t>
            </a:r>
            <a:r>
              <a:rPr lang="en-US" dirty="0" smtClean="0"/>
              <a:t> or </a:t>
            </a:r>
            <a:r>
              <a:rPr lang="en-US" b="1" dirty="0" smtClean="0"/>
              <a:t>Remove</a:t>
            </a:r>
            <a:r>
              <a:rPr lang="en-US" dirty="0" smtClean="0"/>
              <a:t> until five stops appear in the drop-down list. </a:t>
            </a:r>
          </a:p>
          <a:p>
            <a:pPr marL="228600" indent="-228600" eaLnBrk="1" fontAlgn="auto" hangingPunct="1">
              <a:spcBef>
                <a:spcPts val="0"/>
              </a:spcBef>
              <a:spcAft>
                <a:spcPts val="0"/>
              </a:spcAft>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1 </a:t>
            </a:r>
            <a:r>
              <a:rPr lang="en-US" dirty="0" smtClean="0"/>
              <a:t>from the list, and then do the following:</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 Darker 35%</a:t>
            </a:r>
            <a:r>
              <a:rPr lang="en-US" dirty="0" smtClean="0"/>
              <a:t> (fifth row, the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2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5%</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a:t>
            </a:r>
            <a:r>
              <a:rPr lang="en-US" dirty="0" smtClean="0"/>
              <a:t> (first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3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18%</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 Darker 5%</a:t>
            </a:r>
            <a:r>
              <a:rPr lang="en-US" dirty="0" smtClean="0"/>
              <a:t> (second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4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38%</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a:t>
            </a:r>
            <a:r>
              <a:rPr lang="en-US" dirty="0" smtClean="0"/>
              <a:t> (first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5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93%</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a:t>
            </a:r>
            <a:r>
              <a:rPr lang="en-US" dirty="0" smtClean="0"/>
              <a:t> (first row, first option from the left).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Line</a:t>
            </a:r>
            <a:r>
              <a:rPr lang="en-US" dirty="0" smtClean="0"/>
              <a:t> </a:t>
            </a:r>
            <a:r>
              <a:rPr lang="en-US" b="1" dirty="0" smtClean="0"/>
              <a:t>Color</a:t>
            </a:r>
            <a:r>
              <a:rPr lang="en-US" dirty="0" smtClean="0"/>
              <a:t> in the left pane. In the </a:t>
            </a:r>
            <a:r>
              <a:rPr lang="en-US" b="1" dirty="0" smtClean="0"/>
              <a:t>Line</a:t>
            </a:r>
            <a:r>
              <a:rPr lang="en-US" dirty="0" smtClean="0"/>
              <a:t> </a:t>
            </a:r>
            <a:r>
              <a:rPr lang="en-US" b="1" dirty="0" smtClean="0"/>
              <a:t>Color</a:t>
            </a:r>
            <a:r>
              <a:rPr lang="en-US" dirty="0" smtClean="0"/>
              <a:t> pane, select </a:t>
            </a:r>
            <a:r>
              <a:rPr lang="en-US" b="1" dirty="0" smtClean="0"/>
              <a:t>No</a:t>
            </a:r>
            <a:r>
              <a:rPr lang="en-US" dirty="0" smtClean="0"/>
              <a:t> </a:t>
            </a:r>
            <a:r>
              <a:rPr lang="en-US" b="1" dirty="0" smtClean="0"/>
              <a:t>line</a:t>
            </a:r>
            <a:r>
              <a:rPr lang="en-US" dirty="0" smtClean="0"/>
              <a: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Shadow</a:t>
            </a:r>
            <a:r>
              <a:rPr lang="en-US" dirty="0" smtClean="0"/>
              <a:t> in the left pane. In the </a:t>
            </a:r>
            <a:r>
              <a:rPr lang="en-US" b="1" dirty="0" smtClean="0"/>
              <a:t>Shadow</a:t>
            </a:r>
            <a:r>
              <a:rPr lang="en-US" dirty="0" smtClean="0"/>
              <a:t> pane, click the button next to </a:t>
            </a:r>
            <a:r>
              <a:rPr lang="en-US" b="1" dirty="0" smtClean="0"/>
              <a:t>Presets</a:t>
            </a:r>
            <a:r>
              <a:rPr lang="en-US" dirty="0" smtClean="0"/>
              <a:t>, under </a:t>
            </a:r>
            <a:r>
              <a:rPr lang="en-US" b="1" dirty="0" smtClean="0"/>
              <a:t>Outer</a:t>
            </a:r>
            <a:r>
              <a:rPr lang="en-US" dirty="0" smtClean="0"/>
              <a:t> click </a:t>
            </a:r>
            <a:r>
              <a:rPr lang="en-US" b="1" dirty="0" smtClean="0"/>
              <a:t>Offset</a:t>
            </a:r>
            <a:r>
              <a:rPr lang="en-US" dirty="0" smtClean="0"/>
              <a:t> </a:t>
            </a:r>
            <a:r>
              <a:rPr lang="en-US" b="1" dirty="0" smtClean="0"/>
              <a:t>Right</a:t>
            </a:r>
            <a:r>
              <a:rPr lang="en-US" dirty="0" smtClean="0"/>
              <a:t> (second row, first option from the left), and then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Transparency</a:t>
            </a:r>
            <a:r>
              <a:rPr lang="en-US" dirty="0" smtClean="0"/>
              <a:t> box, enter </a:t>
            </a:r>
            <a:r>
              <a:rPr lang="en-US" b="1" dirty="0" smtClean="0"/>
              <a:t>60%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Size</a:t>
            </a:r>
            <a:r>
              <a:rPr lang="en-US" dirty="0" smtClean="0"/>
              <a:t> box, enter </a:t>
            </a:r>
            <a:r>
              <a:rPr lang="en-US" b="1" dirty="0" smtClean="0"/>
              <a:t>100%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Blur</a:t>
            </a:r>
            <a:r>
              <a:rPr lang="en-US" dirty="0" smtClean="0"/>
              <a:t> box, enter </a:t>
            </a:r>
            <a:r>
              <a:rPr lang="en-US" b="1" dirty="0" smtClean="0"/>
              <a:t>4 pt</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Distance</a:t>
            </a:r>
            <a:r>
              <a:rPr lang="en-US" dirty="0" smtClean="0"/>
              <a:t> box, enter </a:t>
            </a:r>
            <a:r>
              <a:rPr lang="en-US" b="1" dirty="0" smtClean="0"/>
              <a:t>3 pt</a:t>
            </a:r>
            <a:r>
              <a:rPr lang="en-US" dirty="0" smtClean="0"/>
              <a:t>.</a:t>
            </a:r>
            <a:r>
              <a:rPr lang="en-US" b="1" dirty="0" smtClean="0"/>
              <a:t> </a:t>
            </a:r>
            <a:endParaRPr lang="en-US" dirty="0" smtClean="0"/>
          </a:p>
          <a:p>
            <a:pPr marL="228600" indent="-228600" eaLnBrk="1" fontAlgn="auto" hangingPunct="1">
              <a:spcBef>
                <a:spcPts val="0"/>
              </a:spcBef>
              <a:spcAft>
                <a:spcPts val="0"/>
              </a:spcAft>
              <a:buFont typeface="+mj-lt"/>
              <a:buAutoNum type="arabicPeriod"/>
              <a:defRPr/>
            </a:pPr>
            <a:r>
              <a:rPr lang="en-US" dirty="0" smtClean="0"/>
              <a:t>On the slide, drag the rectangle until the right edge is against the vertical drawing guide. </a:t>
            </a:r>
          </a:p>
          <a:p>
            <a:pPr marL="228600" indent="-228600" eaLnBrk="1" fontAlgn="auto" hangingPunct="1">
              <a:spcBef>
                <a:spcPts val="0"/>
              </a:spcBef>
              <a:spcAft>
                <a:spcPts val="0"/>
              </a:spcAft>
              <a:buFont typeface="+mj-lt"/>
              <a:buAutoNum type="arabicPeriod"/>
              <a:defRPr/>
            </a:pPr>
            <a:r>
              <a:rPr lang="en-US" dirty="0" smtClean="0"/>
              <a:t>On th</a:t>
            </a:r>
            <a:r>
              <a:rPr lang="en-US" b="1" dirty="0" smtClean="0"/>
              <a:t>e Home</a:t>
            </a:r>
            <a:r>
              <a:rPr lang="en-US" dirty="0" smtClean="0"/>
              <a:t> tab, in th</a:t>
            </a:r>
            <a:r>
              <a:rPr lang="en-US" b="1" dirty="0" smtClean="0"/>
              <a:t>e Drawing</a:t>
            </a:r>
            <a:r>
              <a:rPr lang="en-US" dirty="0" smtClean="0"/>
              <a:t> group, click </a:t>
            </a:r>
            <a:r>
              <a:rPr lang="en-US" b="1" dirty="0" smtClean="0"/>
              <a:t>Arrange</a:t>
            </a:r>
            <a:r>
              <a:rPr lang="en-US" dirty="0" smtClean="0"/>
              <a:t>, point t</a:t>
            </a:r>
            <a:r>
              <a:rPr lang="en-US" b="1" dirty="0" smtClean="0"/>
              <a:t>o 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r>
              <a:rPr lang="en-US" b="1" dirty="0" smtClean="0"/>
              <a:t> </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Editing</a:t>
            </a:r>
            <a:r>
              <a:rPr lang="en-US" dirty="0" smtClean="0"/>
              <a:t> group, click </a:t>
            </a:r>
            <a:r>
              <a:rPr lang="en-US" b="1" dirty="0" smtClean="0"/>
              <a:t>Select</a:t>
            </a:r>
            <a:r>
              <a:rPr lang="en-US" dirty="0" smtClean="0"/>
              <a:t> and then click </a:t>
            </a:r>
            <a:r>
              <a:rPr lang="en-US" b="1" dirty="0" smtClean="0"/>
              <a:t>Select</a:t>
            </a:r>
            <a:r>
              <a:rPr lang="en-US" dirty="0" smtClean="0"/>
              <a:t> </a:t>
            </a:r>
            <a:r>
              <a:rPr lang="en-US" b="1" dirty="0" smtClean="0"/>
              <a:t>All</a:t>
            </a:r>
            <a:r>
              <a:rPr lang="en-US" dirty="0" smtClean="0"/>
              <a:t>. 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Editing</a:t>
            </a:r>
            <a:r>
              <a:rPr lang="en-US" dirty="0" smtClean="0"/>
              <a:t> group, click </a:t>
            </a:r>
            <a:r>
              <a:rPr lang="en-US" b="1" dirty="0" smtClean="0"/>
              <a:t>Select</a:t>
            </a:r>
            <a:r>
              <a:rPr lang="en-US" dirty="0" smtClean="0"/>
              <a:t>, and then click </a:t>
            </a:r>
            <a:r>
              <a:rPr lang="en-US" b="1" dirty="0" smtClean="0"/>
              <a:t>Selection Pane</a:t>
            </a:r>
            <a:r>
              <a:rPr lang="en-US" dirty="0" smtClean="0"/>
              <a:t>.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double-click the group to edit the name, and then enter </a:t>
            </a:r>
            <a:r>
              <a:rPr lang="en-US" b="1" dirty="0" smtClean="0"/>
              <a:t>Inside-left page 1</a:t>
            </a:r>
            <a:r>
              <a:rPr lang="en-US" dirty="0" smtClean="0"/>
              <a:t>.</a:t>
            </a:r>
          </a:p>
          <a:p>
            <a:pPr marL="685800" lvl="1" indent="-228600" eaLnBrk="1" fontAlgn="auto" hangingPunct="1">
              <a:spcBef>
                <a:spcPts val="0"/>
              </a:spcBef>
              <a:spcAft>
                <a:spcPts val="0"/>
              </a:spcAft>
              <a:defRPr/>
            </a:pPr>
            <a:endParaRPr lang="en-US" dirty="0" smtClean="0">
              <a:solidFill>
                <a:schemeClr val="accent6">
                  <a:lumMod val="75000"/>
                </a:schemeClr>
              </a:solidFill>
            </a:endParaRP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To reproduce the first shape in the </a:t>
            </a:r>
            <a:r>
              <a:rPr lang="en-US" b="1" dirty="0" smtClean="0"/>
              <a:t>Inside-right page 3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Selection</a:t>
            </a:r>
            <a:r>
              <a:rPr lang="en-US" dirty="0" smtClean="0"/>
              <a:t> </a:t>
            </a:r>
            <a:r>
              <a:rPr lang="en-US" b="1" dirty="0" smtClean="0"/>
              <a:t>and</a:t>
            </a:r>
            <a:r>
              <a:rPr lang="en-US" dirty="0" smtClean="0"/>
              <a:t> </a:t>
            </a:r>
            <a:r>
              <a:rPr lang="en-US" b="1" dirty="0" smtClean="0"/>
              <a:t>Visibility</a:t>
            </a:r>
            <a:r>
              <a:rPr lang="en-US" dirty="0" smtClean="0"/>
              <a:t> pane, select the </a:t>
            </a:r>
            <a:r>
              <a:rPr lang="en-US" b="1" dirty="0" smtClean="0"/>
              <a:t>Inside-left page 1 </a:t>
            </a:r>
            <a:r>
              <a:rPr lang="en-US" dirty="0" smtClean="0"/>
              <a:t>group.</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Rotate</a:t>
            </a:r>
            <a:r>
              <a:rPr lang="en-US" dirty="0" smtClean="0"/>
              <a:t>, and then click </a:t>
            </a:r>
            <a:r>
              <a:rPr lang="en-US" b="1" dirty="0" smtClean="0"/>
              <a:t>More</a:t>
            </a:r>
            <a:r>
              <a:rPr lang="en-US" dirty="0" smtClean="0"/>
              <a:t> </a:t>
            </a:r>
            <a:r>
              <a:rPr lang="en-US" b="1" dirty="0" smtClean="0"/>
              <a:t>Rotation</a:t>
            </a:r>
            <a:r>
              <a:rPr lang="en-US" dirty="0" smtClean="0"/>
              <a:t> </a:t>
            </a:r>
            <a:r>
              <a:rPr lang="en-US" b="1" dirty="0" smtClean="0"/>
              <a:t>Options</a:t>
            </a:r>
            <a:r>
              <a:rPr lang="en-US" dirty="0" smtClean="0"/>
              <a:t>. In the </a:t>
            </a:r>
            <a:r>
              <a:rPr lang="en-US" b="1" dirty="0" smtClean="0"/>
              <a:t>Size</a:t>
            </a:r>
            <a:r>
              <a:rPr lang="en-US" dirty="0" smtClean="0"/>
              <a:t> </a:t>
            </a:r>
            <a:r>
              <a:rPr lang="en-US" b="1" dirty="0" smtClean="0"/>
              <a:t>and</a:t>
            </a:r>
            <a:r>
              <a:rPr lang="en-US" dirty="0" smtClean="0"/>
              <a:t> </a:t>
            </a:r>
            <a:r>
              <a:rPr lang="en-US" b="1" dirty="0" smtClean="0"/>
              <a:t>Position</a:t>
            </a:r>
            <a:r>
              <a:rPr lang="en-US" dirty="0" smtClean="0"/>
              <a:t> dialog box, on the </a:t>
            </a:r>
            <a:r>
              <a:rPr lang="en-US" b="1" dirty="0" smtClean="0"/>
              <a:t>Size</a:t>
            </a:r>
            <a:r>
              <a:rPr lang="en-US" dirty="0" smtClean="0"/>
              <a:t> tab, under </a:t>
            </a:r>
            <a:r>
              <a:rPr lang="en-US" b="1" dirty="0" smtClean="0"/>
              <a:t>Size</a:t>
            </a:r>
            <a:r>
              <a:rPr lang="en-US" dirty="0" smtClean="0"/>
              <a:t> </a:t>
            </a:r>
            <a:r>
              <a:rPr lang="en-US" b="1" dirty="0" smtClean="0"/>
              <a:t>and</a:t>
            </a:r>
            <a:r>
              <a:rPr lang="en-US" dirty="0" smtClean="0"/>
              <a:t> </a:t>
            </a:r>
            <a:r>
              <a:rPr lang="en-US" b="1" dirty="0" smtClean="0"/>
              <a:t>rotation</a:t>
            </a:r>
            <a:r>
              <a:rPr lang="en-US" dirty="0" smtClean="0"/>
              <a:t>, in the </a:t>
            </a:r>
            <a:r>
              <a:rPr lang="en-US" b="1" dirty="0" smtClean="0"/>
              <a:t>Rotation</a:t>
            </a:r>
            <a:r>
              <a:rPr lang="en-US" dirty="0" smtClean="0"/>
              <a:t> box, enter </a:t>
            </a:r>
            <a:r>
              <a:rPr lang="en-US" b="1" dirty="0" smtClean="0"/>
              <a:t>180</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Selection and Visibility</a:t>
            </a:r>
            <a:r>
              <a:rPr lang="en-US" dirty="0" smtClean="0"/>
              <a:t> pane, double-click the duplicate group to edit the name, and then enter </a:t>
            </a:r>
            <a:r>
              <a:rPr lang="en-US" b="1" dirty="0" smtClean="0"/>
              <a:t>Inside-right</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a:t>
            </a:r>
            <a:r>
              <a:rPr lang="en-US" b="1" dirty="0" smtClean="0"/>
              <a:t>Inside-right</a:t>
            </a:r>
            <a:r>
              <a:rPr lang="en-US" dirty="0" smtClean="0"/>
              <a:t> group until the left edge is against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text box in the </a:t>
            </a:r>
            <a:r>
              <a:rPr lang="en-US" b="1" dirty="0" smtClean="0"/>
              <a:t>Inside-right page 3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Insert</a:t>
            </a:r>
            <a:r>
              <a:rPr lang="en-US" dirty="0" smtClean="0"/>
              <a:t> tab, in the </a:t>
            </a:r>
            <a:r>
              <a:rPr lang="en-US" b="1" dirty="0" smtClean="0"/>
              <a:t>Text</a:t>
            </a:r>
            <a:r>
              <a:rPr lang="en-US" dirty="0" smtClean="0"/>
              <a:t> group, click </a:t>
            </a:r>
            <a:r>
              <a:rPr lang="en-US" b="1" dirty="0" smtClean="0"/>
              <a:t>Text Box</a:t>
            </a:r>
            <a:r>
              <a:rPr lang="en-US" dirty="0" smtClean="0"/>
              <a:t>. On the slide, drag to draw the text box. </a:t>
            </a:r>
          </a:p>
          <a:p>
            <a:pPr marL="228600" indent="-228600" eaLnBrk="1" fontAlgn="auto" hangingPunct="1">
              <a:spcBef>
                <a:spcPts val="0"/>
              </a:spcBef>
              <a:spcAft>
                <a:spcPts val="0"/>
              </a:spcAft>
              <a:buFont typeface="+mj-lt"/>
              <a:buAutoNum type="arabicPeriod"/>
              <a:defRPr/>
            </a:pPr>
            <a:r>
              <a:rPr lang="en-US" dirty="0" smtClean="0"/>
              <a:t>Enter text </a:t>
            </a:r>
            <a:r>
              <a:rPr lang="en-US" i="1" dirty="0" smtClean="0"/>
              <a:t> </a:t>
            </a:r>
            <a:r>
              <a:rPr lang="en-US" dirty="0" smtClean="0"/>
              <a:t>in the text box, and then select the text. On the </a:t>
            </a:r>
            <a:r>
              <a:rPr lang="en-US" b="1" dirty="0" smtClean="0"/>
              <a:t>Home</a:t>
            </a:r>
            <a:r>
              <a:rPr lang="en-US" dirty="0" smtClean="0"/>
              <a:t> tab, in the </a:t>
            </a:r>
            <a:r>
              <a:rPr lang="en-US" b="1" dirty="0" smtClean="0"/>
              <a:t>Font</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a:t>
            </a:r>
            <a:r>
              <a:rPr lang="en-US" dirty="0" smtClean="0"/>
              <a:t> list, select </a:t>
            </a:r>
            <a:r>
              <a:rPr lang="en-US" b="1" dirty="0" err="1" smtClean="0"/>
              <a:t>Bodoni</a:t>
            </a:r>
            <a:r>
              <a:rPr lang="en-US" b="1" dirty="0" smtClean="0"/>
              <a:t> MT Condensed</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 Size </a:t>
            </a:r>
            <a:r>
              <a:rPr lang="en-US" dirty="0" smtClean="0"/>
              <a:t>list, select </a:t>
            </a:r>
            <a:r>
              <a:rPr lang="en-US" b="1" dirty="0" smtClean="0"/>
              <a:t>16</a:t>
            </a:r>
            <a:r>
              <a:rPr lang="en-US" dirty="0" smtClean="0"/>
              <a:t>.</a:t>
            </a:r>
          </a:p>
          <a:p>
            <a:pPr marL="228600" indent="-228600" eaLnBrk="1" fontAlgn="auto" hangingPunct="1">
              <a:spcBef>
                <a:spcPts val="0"/>
              </a:spcBef>
              <a:spcAft>
                <a:spcPts val="0"/>
              </a:spcAft>
              <a:buFont typeface="+mj-lt"/>
              <a:buAutoNum type="arabicPeriod"/>
              <a:defRPr/>
            </a:pPr>
            <a:r>
              <a:rPr lang="en-US" dirty="0" smtClean="0"/>
              <a:t>Drag the text box onto the right-side page to the right of the vertical drawing guide. </a:t>
            </a:r>
          </a:p>
          <a:p>
            <a:pPr marL="228600" indent="-228600" eaLnBrk="1" fontAlgn="auto" hangingPunct="1">
              <a:spcBef>
                <a:spcPts val="0"/>
              </a:spcBef>
              <a:spcAft>
                <a:spcPts val="0"/>
              </a:spcAft>
              <a:buFont typeface="+mj-lt"/>
              <a:buAutoNum type="arabicPeriod"/>
              <a:defRPr/>
            </a:pPr>
            <a:r>
              <a:rPr lang="en-US" dirty="0" smtClean="0"/>
              <a:t>If the text is wider than the page, drag the adjustment handles on the text box to decrease the width, and then repeat the previous step to reposition. </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page edges in the </a:t>
            </a:r>
            <a:r>
              <a:rPr lang="en-US" b="1" dirty="0" smtClean="0"/>
              <a:t>Inside-right page 3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Shapes</a:t>
            </a:r>
            <a:r>
              <a:rPr lang="en-US" dirty="0" smtClean="0"/>
              <a:t>, and then under </a:t>
            </a:r>
            <a:r>
              <a:rPr lang="en-US" b="1" dirty="0" smtClean="0"/>
              <a:t>Lines</a:t>
            </a:r>
            <a:r>
              <a:rPr lang="en-US" dirty="0" smtClean="0"/>
              <a:t> click </a:t>
            </a:r>
            <a:r>
              <a:rPr lang="en-US" b="1" dirty="0" smtClean="0"/>
              <a:t>Line </a:t>
            </a:r>
            <a:r>
              <a:rPr lang="en-US" dirty="0" smtClean="0"/>
              <a:t>(first option from the left). </a:t>
            </a:r>
          </a:p>
          <a:p>
            <a:pPr marL="228600" indent="-228600" eaLnBrk="1" fontAlgn="auto" hangingPunct="1">
              <a:spcBef>
                <a:spcPts val="0"/>
              </a:spcBef>
              <a:spcAft>
                <a:spcPts val="0"/>
              </a:spcAft>
              <a:buFont typeface="+mj-lt"/>
              <a:buAutoNum type="arabicPeriod"/>
              <a:defRPr/>
            </a:pPr>
            <a:r>
              <a:rPr lang="en-US" dirty="0" smtClean="0"/>
              <a:t>On the slide, press and hold SHIFT, and then drag to draw a straight, vertical line.</a:t>
            </a:r>
          </a:p>
          <a:p>
            <a:pPr marL="228600" indent="-228600" eaLnBrk="1" fontAlgn="auto" hangingPunct="1">
              <a:spcBef>
                <a:spcPts val="0"/>
              </a:spcBef>
              <a:spcAft>
                <a:spcPts val="0"/>
              </a:spcAft>
              <a:buFont typeface="+mj-lt"/>
              <a:buAutoNum type="arabicPeriod"/>
              <a:defRPr/>
            </a:pPr>
            <a:r>
              <a:rPr lang="en-US" dirty="0" smtClean="0"/>
              <a:t>Select the vertical line. 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in the </a:t>
            </a:r>
            <a:r>
              <a:rPr lang="en-US" b="1" dirty="0" smtClean="0"/>
              <a:t>Shape Width</a:t>
            </a:r>
            <a:r>
              <a:rPr lang="en-US" dirty="0" smtClean="0"/>
              <a:t> box, enter </a:t>
            </a:r>
            <a:r>
              <a:rPr lang="en-US" b="1" dirty="0" smtClean="0"/>
              <a:t>4.32”</a:t>
            </a:r>
            <a:r>
              <a:rPr lang="en-US" dirty="0" smtClean="0"/>
              <a:t>.</a:t>
            </a:r>
          </a:p>
          <a:p>
            <a:pPr marL="228600" indent="-228600" eaLnBrk="1" fontAlgn="auto" hangingPunct="1">
              <a:spcBef>
                <a:spcPts val="0"/>
              </a:spcBef>
              <a:spcAft>
                <a:spcPts val="0"/>
              </a:spcAft>
              <a:buFont typeface="+mj-lt"/>
              <a:buAutoNum type="arabicPeriod"/>
              <a:defRPr/>
            </a:pPr>
            <a:r>
              <a:rPr lang="en-US" dirty="0" smtClean="0"/>
              <a:t>Under </a:t>
            </a:r>
            <a:r>
              <a:rPr lang="en-US" b="1" dirty="0" smtClean="0"/>
              <a:t>Drawing Tools</a:t>
            </a:r>
            <a:r>
              <a:rPr lang="en-US" dirty="0" smtClean="0"/>
              <a:t>, on the </a:t>
            </a:r>
            <a:r>
              <a:rPr lang="en-US" b="1" dirty="0" smtClean="0"/>
              <a:t>Format</a:t>
            </a:r>
            <a:r>
              <a:rPr lang="en-US" dirty="0" smtClean="0"/>
              <a:t> tab, in the </a:t>
            </a:r>
            <a:r>
              <a:rPr lang="en-US" b="1" dirty="0" smtClean="0"/>
              <a:t>Shape Styles</a:t>
            </a:r>
            <a:r>
              <a:rPr lang="en-US" dirty="0" smtClean="0"/>
              <a:t> group, click the arrow to the right of </a:t>
            </a:r>
            <a:r>
              <a:rPr lang="en-US" b="1" dirty="0" smtClean="0"/>
              <a:t>Shape Outline</a:t>
            </a:r>
            <a:r>
              <a:rPr lang="en-US" dirty="0" smtClean="0"/>
              <a:t>, and then under </a:t>
            </a:r>
            <a:r>
              <a:rPr lang="en-US" b="1" dirty="0" smtClean="0"/>
              <a:t>Theme Colors </a:t>
            </a:r>
            <a:r>
              <a:rPr lang="en-US" dirty="0" smtClean="0"/>
              <a:t>click </a:t>
            </a:r>
            <a:r>
              <a:rPr lang="en-US" b="1" dirty="0" smtClean="0"/>
              <a:t>White, Background 1, Darker 15%</a:t>
            </a:r>
            <a:r>
              <a:rPr lang="en-US" dirty="0" smtClean="0"/>
              <a:t> (third row, first option from the left).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 Repeat this process until there is a total of six lines.</a:t>
            </a:r>
          </a:p>
          <a:p>
            <a:pPr marL="228600" indent="-228600" eaLnBrk="1" fontAlgn="auto" hangingPunct="1">
              <a:spcBef>
                <a:spcPts val="0"/>
              </a:spcBef>
              <a:spcAft>
                <a:spcPts val="0"/>
              </a:spcAft>
              <a:buFont typeface="+mj-lt"/>
              <a:buAutoNum type="arabicPeriod"/>
              <a:defRPr/>
            </a:pPr>
            <a:r>
              <a:rPr lang="en-US" dirty="0" smtClean="0"/>
              <a:t>On the slide, drag the lines until they are bunched together in a dense group, no wider than 0.5”.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six straight connectors (lines).</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Point to </a:t>
            </a:r>
            <a:r>
              <a:rPr lang="en-US" b="1" dirty="0" smtClean="0"/>
              <a:t>Align</a:t>
            </a:r>
            <a:r>
              <a:rPr lang="en-US" dirty="0" smtClean="0"/>
              <a:t>, and then click </a:t>
            </a:r>
            <a:r>
              <a:rPr lang="en-US" b="1" dirty="0" smtClean="0"/>
              <a:t>Align Selected Objects</a:t>
            </a:r>
            <a:r>
              <a:rPr lang="en-US" dirty="0" smtClean="0"/>
              <a:t>. </a:t>
            </a:r>
          </a:p>
          <a:p>
            <a:pPr marL="685800" lvl="1" indent="-228600" eaLnBrk="1" fontAlgn="auto" hangingPunct="1">
              <a:spcBef>
                <a:spcPts val="0"/>
              </a:spcBef>
              <a:spcAft>
                <a:spcPts val="0"/>
              </a:spcAft>
              <a:buFont typeface="+mj-lt"/>
              <a:buAutoNum type="arabicPeriod"/>
              <a:defRPr/>
            </a:pPr>
            <a:r>
              <a:rPr lang="en-US" dirty="0" smtClean="0"/>
              <a:t>Point to </a:t>
            </a:r>
            <a:r>
              <a:rPr lang="en-US" b="1" dirty="0" smtClean="0"/>
              <a:t>Align</a:t>
            </a:r>
            <a:r>
              <a:rPr lang="en-US" dirty="0" smtClean="0"/>
              <a:t>, and then click </a:t>
            </a:r>
            <a:r>
              <a:rPr lang="en-US" b="1" dirty="0" smtClean="0"/>
              <a:t>Distribute Horizontally</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Point to </a:t>
            </a:r>
            <a:r>
              <a:rPr lang="en-US" b="1" dirty="0" smtClean="0"/>
              <a:t>Align</a:t>
            </a:r>
            <a:r>
              <a:rPr lang="en-US" dirty="0" smtClean="0"/>
              <a:t>, and then click </a:t>
            </a:r>
            <a:r>
              <a:rPr lang="en-US" b="1" dirty="0" smtClean="0"/>
              <a:t>Align Middle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Group</a:t>
            </a:r>
            <a:r>
              <a:rPr lang="en-US" dirty="0" smtClean="0"/>
              <a:t>.  </a:t>
            </a:r>
          </a:p>
          <a:p>
            <a:pPr marL="228600" indent="-228600" eaLnBrk="1" fontAlgn="auto" hangingPunct="1">
              <a:spcBef>
                <a:spcPts val="0"/>
              </a:spcBef>
              <a:spcAft>
                <a:spcPts val="0"/>
              </a:spcAft>
              <a:buFont typeface="+mj-lt"/>
              <a:buAutoNum type="arabicPeriod"/>
              <a:defRPr/>
            </a:pPr>
            <a:r>
              <a:rPr lang="en-US" dirty="0" smtClean="0"/>
              <a:t>On the slide, drag the group of lines until the right edge is touching the right edge of the white rectangle to the right of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a:t>
            </a:r>
            <a:r>
              <a:rPr lang="en-US" b="1" dirty="0" smtClean="0"/>
              <a:t> Align Middle</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group of lines, the text box, and the </a:t>
            </a:r>
            <a:r>
              <a:rPr lang="en-US" b="1" dirty="0" smtClean="0"/>
              <a:t>Inside-right</a:t>
            </a:r>
            <a:r>
              <a:rPr lang="en-US" dirty="0" smtClean="0"/>
              <a:t> group.</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 </a:t>
            </a:r>
            <a:r>
              <a:rPr lang="en-US" dirty="0" smtClean="0"/>
              <a:t>group, click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double-click the new group to edit the name, and then enter </a:t>
            </a:r>
            <a:r>
              <a:rPr lang="en-US" b="1" dirty="0" smtClean="0"/>
              <a:t>Inside-right page 3</a:t>
            </a:r>
            <a:r>
              <a:rPr lang="en-US" dirty="0" smtClean="0"/>
              <a:t>.</a:t>
            </a:r>
          </a:p>
          <a:p>
            <a:pPr marL="228600" indent="-228600" eaLnBrk="1" fontAlgn="auto" hangingPunct="1">
              <a:spcBef>
                <a:spcPts val="0"/>
              </a:spcBef>
              <a:spcAft>
                <a:spcPts val="0"/>
              </a:spcAft>
              <a:buFont typeface="+mj-lt"/>
              <a:buNone/>
              <a:defRPr/>
            </a:pPr>
            <a:endParaRPr lang="en-US" dirty="0" smtClean="0">
              <a:solidFill>
                <a:schemeClr val="accent6"/>
              </a:solidFill>
            </a:endParaRPr>
          </a:p>
          <a:p>
            <a:pPr marL="228600" indent="-228600" eaLnBrk="1" fontAlgn="auto" hangingPunct="1">
              <a:spcBef>
                <a:spcPts val="0"/>
              </a:spcBef>
              <a:spcAft>
                <a:spcPts val="0"/>
              </a:spcAft>
              <a:buFont typeface="+mj-lt"/>
              <a:buNone/>
              <a:defRPr/>
            </a:pPr>
            <a:endParaRPr lang="en-US" dirty="0" smtClean="0">
              <a:solidFill>
                <a:schemeClr val="accent6"/>
              </a:solidFill>
            </a:endParaRPr>
          </a:p>
          <a:p>
            <a:pPr eaLnBrk="1" fontAlgn="auto" hangingPunct="1">
              <a:spcBef>
                <a:spcPts val="0"/>
              </a:spcBef>
              <a:spcAft>
                <a:spcPts val="0"/>
              </a:spcAft>
              <a:defRPr/>
            </a:pPr>
            <a:r>
              <a:rPr lang="en-US" dirty="0" smtClean="0"/>
              <a:t>To reproduce the first shape in the </a:t>
            </a:r>
            <a:r>
              <a:rPr lang="en-US" b="1" dirty="0" smtClean="0"/>
              <a:t>Inside-left page 2 </a:t>
            </a:r>
            <a:r>
              <a:rPr lang="en-US" dirty="0" smtClean="0"/>
              <a:t>group on this slide, do the following: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a:t>
            </a:r>
            <a:r>
              <a:rPr lang="en-US" b="1" dirty="0" smtClean="0"/>
              <a:t> </a:t>
            </a:r>
            <a:r>
              <a:rPr lang="en-US" dirty="0" smtClean="0"/>
              <a:t>in the </a:t>
            </a:r>
            <a:r>
              <a:rPr lang="en-US" b="1" dirty="0" smtClean="0"/>
              <a:t>Drawing</a:t>
            </a:r>
            <a:r>
              <a:rPr lang="en-US" dirty="0" smtClean="0"/>
              <a:t> group, click </a:t>
            </a:r>
            <a:r>
              <a:rPr lang="en-US" b="1" dirty="0" smtClean="0"/>
              <a:t>Shapes</a:t>
            </a:r>
            <a:r>
              <a:rPr lang="en-US" dirty="0" smtClean="0"/>
              <a:t>, and then under </a:t>
            </a:r>
            <a:r>
              <a:rPr lang="en-US" b="1" dirty="0" smtClean="0"/>
              <a:t>Rectangles</a:t>
            </a:r>
            <a:r>
              <a:rPr lang="en-US" dirty="0" smtClean="0"/>
              <a:t> click </a:t>
            </a:r>
            <a:r>
              <a:rPr lang="en-US" b="1" dirty="0" smtClean="0"/>
              <a:t>Rectangle</a:t>
            </a:r>
            <a:r>
              <a:rPr lang="en-US" dirty="0" smtClean="0"/>
              <a:t> (first option from the left). On the slide, drag to draw a rectangle.</a:t>
            </a:r>
          </a:p>
          <a:p>
            <a:pPr marL="228600" indent="-228600" eaLnBrk="1" fontAlgn="auto" hangingPunct="1">
              <a:spcBef>
                <a:spcPts val="0"/>
              </a:spcBef>
              <a:spcAft>
                <a:spcPts val="0"/>
              </a:spcAft>
              <a:buFont typeface="+mj-lt"/>
              <a:buAutoNum type="arabicPeriod"/>
              <a:defRPr/>
            </a:pPr>
            <a:r>
              <a:rPr lang="en-US" dirty="0" smtClean="0"/>
              <a:t>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Height</a:t>
            </a:r>
            <a:r>
              <a:rPr lang="en-US" dirty="0" smtClean="0"/>
              <a:t> box, enter </a:t>
            </a:r>
            <a:r>
              <a:rPr lang="en-US" b="1" dirty="0" smtClean="0"/>
              <a:t>4.33”</a:t>
            </a:r>
            <a:r>
              <a:rPr lang="en-US" dirty="0" smtClean="0"/>
              <a:t>. </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Shape Width</a:t>
            </a:r>
            <a:r>
              <a:rPr lang="en-US" dirty="0" smtClean="0"/>
              <a:t> box, enter </a:t>
            </a:r>
            <a:r>
              <a:rPr lang="en-US" b="1" dirty="0" smtClean="0"/>
              <a:t>3.15”</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bottom right corner of the </a:t>
            </a:r>
            <a:r>
              <a:rPr lang="en-US" b="1" dirty="0" smtClean="0"/>
              <a:t>Drawing</a:t>
            </a:r>
            <a:r>
              <a:rPr lang="en-US" dirty="0" smtClean="0"/>
              <a:t> group, click the </a:t>
            </a:r>
            <a:r>
              <a:rPr lang="en-US" b="1" dirty="0" smtClean="0"/>
              <a:t>Format Shape </a:t>
            </a:r>
            <a:r>
              <a:rPr lang="en-US" dirty="0" smtClean="0"/>
              <a:t>dialog box launcher. In the </a:t>
            </a:r>
            <a:r>
              <a:rPr lang="en-US" b="1" dirty="0" smtClean="0"/>
              <a:t>Format</a:t>
            </a:r>
            <a:r>
              <a:rPr lang="en-US" dirty="0" smtClean="0"/>
              <a:t> </a:t>
            </a:r>
            <a:r>
              <a:rPr lang="en-US" b="1" dirty="0" smtClean="0"/>
              <a:t>Shape</a:t>
            </a:r>
            <a:r>
              <a:rPr lang="en-US" dirty="0" smtClean="0"/>
              <a:t> dialog box, click </a:t>
            </a:r>
            <a:r>
              <a:rPr lang="en-US" b="1" dirty="0" smtClean="0"/>
              <a:t>Fill</a:t>
            </a:r>
            <a:r>
              <a:rPr lang="en-US" dirty="0" smtClean="0"/>
              <a:t> in the left pane, select </a:t>
            </a:r>
            <a:r>
              <a:rPr lang="en-US" b="1" dirty="0" smtClean="0"/>
              <a:t>Gradient</a:t>
            </a:r>
            <a:r>
              <a:rPr lang="en-US" dirty="0" smtClean="0"/>
              <a:t> </a:t>
            </a:r>
            <a:r>
              <a:rPr lang="en-US" b="1" dirty="0" smtClean="0"/>
              <a:t>fill</a:t>
            </a:r>
            <a:r>
              <a:rPr lang="en-US" dirty="0" smtClean="0"/>
              <a:t> in the </a:t>
            </a:r>
            <a:r>
              <a:rPr lang="en-US" b="1" dirty="0" smtClean="0"/>
              <a:t>Fill</a:t>
            </a:r>
            <a:r>
              <a:rPr lang="en-US" dirty="0" smtClean="0"/>
              <a:t> pane, and then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Left </a:t>
            </a:r>
            <a:r>
              <a:rPr lang="en-US" dirty="0" smtClean="0"/>
              <a:t>(first row, fifth option from the left).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180°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Gradient stops</a:t>
            </a:r>
            <a:r>
              <a:rPr lang="en-US" dirty="0" smtClean="0"/>
              <a:t>, click </a:t>
            </a:r>
            <a:r>
              <a:rPr lang="en-US" b="1" dirty="0" smtClean="0"/>
              <a:t>Add</a:t>
            </a:r>
            <a:r>
              <a:rPr lang="en-US" dirty="0" smtClean="0"/>
              <a:t> or </a:t>
            </a:r>
            <a:r>
              <a:rPr lang="en-US" b="1" dirty="0" smtClean="0"/>
              <a:t>Remove</a:t>
            </a:r>
            <a:r>
              <a:rPr lang="en-US" dirty="0" smtClean="0"/>
              <a:t> until five stops appear in the drop-down list. </a:t>
            </a:r>
          </a:p>
          <a:p>
            <a:pPr marL="228600" indent="-228600" eaLnBrk="1" fontAlgn="auto" hangingPunct="1">
              <a:spcBef>
                <a:spcPts val="0"/>
              </a:spcBef>
              <a:spcAft>
                <a:spcPts val="0"/>
              </a:spcAft>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1 </a:t>
            </a:r>
            <a:r>
              <a:rPr lang="en-US" dirty="0" smtClean="0"/>
              <a:t>from the list, and then do the following:</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 Darker 35%</a:t>
            </a:r>
            <a:r>
              <a:rPr lang="en-US" dirty="0" smtClean="0"/>
              <a:t> (fifth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2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5%</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a:t>
            </a:r>
            <a:r>
              <a:rPr lang="en-US" dirty="0" smtClean="0"/>
              <a:t> (first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3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18%</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 Darker 5%</a:t>
            </a:r>
            <a:r>
              <a:rPr lang="en-US" dirty="0" smtClean="0"/>
              <a:t> (second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4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38%</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a:t>
            </a:r>
            <a:r>
              <a:rPr lang="en-US" dirty="0" smtClean="0"/>
              <a:t> (first row, first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5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93%</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White, Background 1</a:t>
            </a:r>
            <a:r>
              <a:rPr lang="en-US" dirty="0" smtClean="0"/>
              <a:t> (first row, first option from the left).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Line</a:t>
            </a:r>
            <a:r>
              <a:rPr lang="en-US" dirty="0" smtClean="0"/>
              <a:t> </a:t>
            </a:r>
            <a:r>
              <a:rPr lang="en-US" b="1" dirty="0" smtClean="0"/>
              <a:t>Color</a:t>
            </a:r>
            <a:r>
              <a:rPr lang="en-US" dirty="0" smtClean="0"/>
              <a:t> in the left pane. In the </a:t>
            </a:r>
            <a:r>
              <a:rPr lang="en-US" b="1" dirty="0" smtClean="0"/>
              <a:t>Line</a:t>
            </a:r>
            <a:r>
              <a:rPr lang="en-US" dirty="0" smtClean="0"/>
              <a:t> </a:t>
            </a:r>
            <a:r>
              <a:rPr lang="en-US" b="1" dirty="0" smtClean="0"/>
              <a:t>Color</a:t>
            </a:r>
            <a:r>
              <a:rPr lang="en-US" dirty="0" smtClean="0"/>
              <a:t> pane, select </a:t>
            </a:r>
            <a:r>
              <a:rPr lang="en-US" b="1" dirty="0" smtClean="0"/>
              <a:t>No</a:t>
            </a:r>
            <a:r>
              <a:rPr lang="en-US" dirty="0" smtClean="0"/>
              <a:t> </a:t>
            </a:r>
            <a:r>
              <a:rPr lang="en-US" b="1" dirty="0" smtClean="0"/>
              <a:t>line</a:t>
            </a:r>
            <a:r>
              <a:rPr lang="en-US" dirty="0" smtClean="0"/>
              <a: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Format</a:t>
            </a:r>
            <a:r>
              <a:rPr lang="en-US" dirty="0" smtClean="0"/>
              <a:t> </a:t>
            </a:r>
            <a:r>
              <a:rPr lang="en-US" b="1" dirty="0" smtClean="0"/>
              <a:t>Shape</a:t>
            </a:r>
            <a:r>
              <a:rPr lang="en-US" dirty="0" smtClean="0"/>
              <a:t> dialog box, click </a:t>
            </a:r>
            <a:r>
              <a:rPr lang="en-US" b="1" dirty="0" smtClean="0"/>
              <a:t>Shadow</a:t>
            </a:r>
            <a:r>
              <a:rPr lang="en-US" dirty="0" smtClean="0"/>
              <a:t> in the left pane. In the </a:t>
            </a:r>
            <a:r>
              <a:rPr lang="en-US" b="1" dirty="0" smtClean="0"/>
              <a:t>Shadow</a:t>
            </a:r>
            <a:r>
              <a:rPr lang="en-US" dirty="0" smtClean="0"/>
              <a:t> pane, click the button next to </a:t>
            </a:r>
            <a:r>
              <a:rPr lang="en-US" b="1" dirty="0" smtClean="0"/>
              <a:t>Presets</a:t>
            </a:r>
            <a:r>
              <a:rPr lang="en-US" dirty="0" smtClean="0"/>
              <a:t>, under </a:t>
            </a:r>
            <a:r>
              <a:rPr lang="en-US" b="1" dirty="0" smtClean="0"/>
              <a:t>Outer</a:t>
            </a:r>
            <a:r>
              <a:rPr lang="en-US" dirty="0" smtClean="0"/>
              <a:t> click </a:t>
            </a:r>
            <a:r>
              <a:rPr lang="en-US" b="1" dirty="0" smtClean="0"/>
              <a:t>Offset</a:t>
            </a:r>
            <a:r>
              <a:rPr lang="en-US" dirty="0" smtClean="0"/>
              <a:t> </a:t>
            </a:r>
            <a:r>
              <a:rPr lang="en-US" b="1" dirty="0" smtClean="0"/>
              <a:t>Right</a:t>
            </a:r>
            <a:r>
              <a:rPr lang="en-US" dirty="0" smtClean="0"/>
              <a:t> (second row, first option from the left), and then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Transparency</a:t>
            </a:r>
            <a:r>
              <a:rPr lang="en-US" dirty="0" smtClean="0"/>
              <a:t> box, enter </a:t>
            </a:r>
            <a:r>
              <a:rPr lang="en-US" b="1" dirty="0" smtClean="0"/>
              <a:t>60%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Size</a:t>
            </a:r>
            <a:r>
              <a:rPr lang="en-US" dirty="0" smtClean="0"/>
              <a:t> box, enter </a:t>
            </a:r>
            <a:r>
              <a:rPr lang="en-US" b="1" dirty="0" smtClean="0"/>
              <a:t>100%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Blur</a:t>
            </a:r>
            <a:r>
              <a:rPr lang="en-US" dirty="0" smtClean="0"/>
              <a:t> box, enter </a:t>
            </a:r>
            <a:r>
              <a:rPr lang="en-US" b="1" dirty="0" smtClean="0"/>
              <a:t>4 pt</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Angle</a:t>
            </a:r>
            <a:r>
              <a:rPr lang="en-US" dirty="0" smtClean="0"/>
              <a:t> box, enter </a:t>
            </a:r>
            <a:r>
              <a:rPr lang="en-US" b="1" dirty="0" smtClean="0"/>
              <a:t>0°</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Distance</a:t>
            </a:r>
            <a:r>
              <a:rPr lang="en-US" dirty="0" smtClean="0"/>
              <a:t> box, enter </a:t>
            </a:r>
            <a:r>
              <a:rPr lang="en-US" b="1" dirty="0" smtClean="0"/>
              <a:t>3 pt</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rectangle until the right edge is against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the arrow under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eaLnBrk="1" fontAlgn="auto" hangingPunct="1">
              <a:spcBef>
                <a:spcPts val="0"/>
              </a:spcBef>
              <a:spcAft>
                <a:spcPts val="0"/>
              </a:spcAft>
              <a:defRPr/>
            </a:pPr>
            <a:r>
              <a:rPr lang="en-US" dirty="0" smtClean="0"/>
              <a:t>To reproduce the page edge in the </a:t>
            </a:r>
            <a:r>
              <a:rPr lang="en-US" b="1" dirty="0" smtClean="0"/>
              <a:t>Inside-left page 2 </a:t>
            </a:r>
            <a:r>
              <a:rPr lang="en-US" dirty="0" smtClean="0"/>
              <a:t>group on this slide, do the following: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Shapes</a:t>
            </a:r>
            <a:r>
              <a:rPr lang="en-US" dirty="0" smtClean="0"/>
              <a:t>, and then under </a:t>
            </a:r>
            <a:r>
              <a:rPr lang="en-US" b="1" dirty="0" smtClean="0"/>
              <a:t>Lines</a:t>
            </a:r>
            <a:r>
              <a:rPr lang="en-US" dirty="0" smtClean="0"/>
              <a:t> click </a:t>
            </a:r>
            <a:r>
              <a:rPr lang="en-US" b="1" dirty="0" smtClean="0"/>
              <a:t>Line </a:t>
            </a:r>
            <a:r>
              <a:rPr lang="en-US" dirty="0" smtClean="0"/>
              <a:t>(first option from the left). </a:t>
            </a:r>
          </a:p>
          <a:p>
            <a:pPr marL="228600" indent="-228600" eaLnBrk="1" fontAlgn="auto" hangingPunct="1">
              <a:spcBef>
                <a:spcPts val="0"/>
              </a:spcBef>
              <a:spcAft>
                <a:spcPts val="0"/>
              </a:spcAft>
              <a:buFont typeface="+mj-lt"/>
              <a:buAutoNum type="arabicPeriod"/>
              <a:defRPr/>
            </a:pPr>
            <a:r>
              <a:rPr lang="en-US" dirty="0" smtClean="0"/>
              <a:t>On the slide, press and hold SHIFT, and then drag to draw a straight, vertical line.</a:t>
            </a:r>
          </a:p>
          <a:p>
            <a:pPr marL="228600" indent="-228600" eaLnBrk="1" fontAlgn="auto" hangingPunct="1">
              <a:spcBef>
                <a:spcPts val="0"/>
              </a:spcBef>
              <a:spcAft>
                <a:spcPts val="0"/>
              </a:spcAft>
              <a:buFont typeface="+mj-lt"/>
              <a:buAutoNum type="arabicPeriod"/>
              <a:defRPr/>
            </a:pPr>
            <a:r>
              <a:rPr lang="en-US" dirty="0" smtClean="0"/>
              <a:t>Select the vertical line. Under </a:t>
            </a:r>
            <a:r>
              <a:rPr lang="en-US" b="1" dirty="0" smtClean="0"/>
              <a:t>Drawing Tools</a:t>
            </a:r>
            <a:r>
              <a:rPr lang="en-US" dirty="0" smtClean="0"/>
              <a:t>, on the </a:t>
            </a:r>
            <a:r>
              <a:rPr lang="en-US" b="1" dirty="0" smtClean="0"/>
              <a:t>Format</a:t>
            </a:r>
            <a:r>
              <a:rPr lang="en-US" dirty="0" smtClean="0"/>
              <a:t> tab, in the </a:t>
            </a:r>
            <a:r>
              <a:rPr lang="en-US" b="1" dirty="0" smtClean="0"/>
              <a:t>Size</a:t>
            </a:r>
            <a:r>
              <a:rPr lang="en-US" dirty="0" smtClean="0"/>
              <a:t> group, in the </a:t>
            </a:r>
            <a:r>
              <a:rPr lang="en-US" b="1" dirty="0" smtClean="0"/>
              <a:t>Shape Width</a:t>
            </a:r>
            <a:r>
              <a:rPr lang="en-US" dirty="0" smtClean="0"/>
              <a:t> box, enter </a:t>
            </a:r>
            <a:r>
              <a:rPr lang="en-US" b="1" dirty="0" smtClean="0"/>
              <a:t>4.32”</a:t>
            </a:r>
            <a:r>
              <a:rPr lang="en-US" dirty="0" smtClean="0"/>
              <a:t>.</a:t>
            </a:r>
          </a:p>
          <a:p>
            <a:pPr marL="228600" indent="-228600" eaLnBrk="1" fontAlgn="auto" hangingPunct="1">
              <a:spcBef>
                <a:spcPts val="0"/>
              </a:spcBef>
              <a:spcAft>
                <a:spcPts val="0"/>
              </a:spcAft>
              <a:buFont typeface="+mj-lt"/>
              <a:buAutoNum type="arabicPeriod"/>
              <a:defRPr/>
            </a:pPr>
            <a:r>
              <a:rPr lang="en-US" dirty="0" smtClean="0"/>
              <a:t>Under </a:t>
            </a:r>
            <a:r>
              <a:rPr lang="en-US" b="1" dirty="0" smtClean="0"/>
              <a:t>Drawing Tools</a:t>
            </a:r>
            <a:r>
              <a:rPr lang="en-US" dirty="0" smtClean="0"/>
              <a:t>, on the </a:t>
            </a:r>
            <a:r>
              <a:rPr lang="en-US" b="1" dirty="0" smtClean="0"/>
              <a:t>Format</a:t>
            </a:r>
            <a:r>
              <a:rPr lang="en-US" dirty="0" smtClean="0"/>
              <a:t> tab, in the </a:t>
            </a:r>
            <a:r>
              <a:rPr lang="en-US" b="1" dirty="0" smtClean="0"/>
              <a:t>Shape Styles</a:t>
            </a:r>
            <a:r>
              <a:rPr lang="en-US" dirty="0" smtClean="0"/>
              <a:t> group, click the arrow next to </a:t>
            </a:r>
            <a:r>
              <a:rPr lang="en-US" b="1" dirty="0" smtClean="0"/>
              <a:t>Shape Outline</a:t>
            </a:r>
            <a:r>
              <a:rPr lang="en-US" dirty="0" smtClean="0"/>
              <a:t>, and then under </a:t>
            </a:r>
            <a:r>
              <a:rPr lang="en-US" b="1" dirty="0" smtClean="0"/>
              <a:t>Theme Colors </a:t>
            </a:r>
            <a:r>
              <a:rPr lang="en-US" dirty="0" smtClean="0"/>
              <a:t>click </a:t>
            </a:r>
            <a:r>
              <a:rPr lang="en-US" b="1" dirty="0" smtClean="0"/>
              <a:t>White, Background 1, Darker 15%</a:t>
            </a:r>
            <a:r>
              <a:rPr lang="en-US" dirty="0" smtClean="0"/>
              <a:t> (third row, first option from the left).</a:t>
            </a:r>
          </a:p>
          <a:p>
            <a:pPr marL="228600" indent="-228600" eaLnBrk="1" fontAlgn="auto" hangingPunct="1">
              <a:spcBef>
                <a:spcPts val="0"/>
              </a:spcBef>
              <a:spcAft>
                <a:spcPts val="0"/>
              </a:spcAft>
              <a:buFont typeface="+mj-lt"/>
              <a:buAutoNum type="arabicPeriod"/>
              <a:defRPr/>
            </a:pPr>
            <a:r>
              <a:rPr lang="en-US" dirty="0" smtClean="0"/>
              <a:t>On the slide, drag the line near the edge of the left-side page (white rectangle to the left of the vertical drawing guide). </a:t>
            </a:r>
            <a:endParaRPr lang="en-US" i="1" dirty="0" smtClean="0"/>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rectangle and the straight connector (line).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 </a:t>
            </a:r>
            <a:r>
              <a:rPr lang="en-US" dirty="0" smtClean="0"/>
              <a:t>group, click the arrow under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double-click the new group to edit the name, and then enter </a:t>
            </a:r>
            <a:r>
              <a:rPr lang="en-US" b="1" dirty="0" smtClean="0"/>
              <a:t>Inside-left page 2</a:t>
            </a:r>
            <a:r>
              <a:rPr lang="en-US" dirty="0" smtClean="0"/>
              <a:t>.</a:t>
            </a:r>
          </a:p>
          <a:p>
            <a:pPr marL="228600" indent="-228600" eaLnBrk="1" fontAlgn="auto" hangingPunct="1">
              <a:spcBef>
                <a:spcPts val="0"/>
              </a:spcBef>
              <a:spcAft>
                <a:spcPts val="0"/>
              </a:spcAft>
              <a:buFont typeface="+mj-lt"/>
              <a:buNone/>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To reproduce the first shape in the </a:t>
            </a:r>
            <a:r>
              <a:rPr lang="en-US" b="1" dirty="0" smtClean="0"/>
              <a:t>Inside-right page 2 </a:t>
            </a:r>
            <a:r>
              <a:rPr lang="en-US" dirty="0" smtClean="0"/>
              <a:t>group on this slide, do the following: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select the </a:t>
            </a:r>
            <a:r>
              <a:rPr lang="en-US" b="1" dirty="0" smtClean="0"/>
              <a:t>Inside-left page 2</a:t>
            </a:r>
            <a:r>
              <a:rPr lang="en-US" dirty="0" smtClean="0"/>
              <a:t> group.</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a:t>
            </a:r>
          </a:p>
          <a:p>
            <a:pPr marL="228600" indent="-228600" eaLnBrk="1" fontAlgn="auto" hangingPunct="1">
              <a:spcBef>
                <a:spcPts val="0"/>
              </a:spcBef>
              <a:spcAft>
                <a:spcPts val="0"/>
              </a:spcAft>
              <a:buFont typeface="+mj-lt"/>
              <a:buAutoNum type="arabicPeriod"/>
              <a:defRPr/>
            </a:pPr>
            <a:r>
              <a:rPr lang="en-US" dirty="0" smtClean="0"/>
              <a:t>With the duplicate group still selected, 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Rotate</a:t>
            </a:r>
            <a:r>
              <a:rPr lang="en-US" dirty="0" smtClean="0"/>
              <a:t>, and then click </a:t>
            </a:r>
            <a:r>
              <a:rPr lang="en-US" b="1" dirty="0" smtClean="0"/>
              <a:t>More Rotation Options</a:t>
            </a:r>
            <a:r>
              <a:rPr lang="en-US" dirty="0" smtClean="0"/>
              <a:t>. In the </a:t>
            </a:r>
            <a:r>
              <a:rPr lang="en-US" b="1" dirty="0" smtClean="0"/>
              <a:t>Size and Position</a:t>
            </a:r>
            <a:r>
              <a:rPr lang="en-US" dirty="0" smtClean="0"/>
              <a:t> dialog box, on the </a:t>
            </a:r>
            <a:r>
              <a:rPr lang="en-US" b="1" dirty="0" smtClean="0"/>
              <a:t>Size</a:t>
            </a:r>
            <a:r>
              <a:rPr lang="en-US" dirty="0" smtClean="0"/>
              <a:t> tab, under </a:t>
            </a:r>
            <a:r>
              <a:rPr lang="en-US" b="1" dirty="0" smtClean="0"/>
              <a:t>Size and rotation</a:t>
            </a:r>
            <a:r>
              <a:rPr lang="en-US" dirty="0" smtClean="0"/>
              <a:t>, in the </a:t>
            </a:r>
            <a:r>
              <a:rPr lang="en-US" b="1" dirty="0" smtClean="0"/>
              <a:t>Rotation</a:t>
            </a:r>
            <a:r>
              <a:rPr lang="en-US" dirty="0" smtClean="0"/>
              <a:t> box, enter </a:t>
            </a:r>
            <a:r>
              <a:rPr lang="en-US" b="1" dirty="0" smtClean="0"/>
              <a:t>180°</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double-click the duplicate group to edit the name, and then enter </a:t>
            </a:r>
            <a:r>
              <a:rPr lang="en-US" b="1" dirty="0" smtClean="0"/>
              <a:t>Inside-right</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select the new </a:t>
            </a:r>
            <a:r>
              <a:rPr lang="en-US" b="1" dirty="0" smtClean="0"/>
              <a:t>Inside-right</a:t>
            </a:r>
            <a:r>
              <a:rPr lang="en-US" dirty="0" smtClean="0"/>
              <a:t> group. On the slide, drag the selected group until the left edge is against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Insert</a:t>
            </a:r>
            <a:r>
              <a:rPr lang="en-US" dirty="0" smtClean="0"/>
              <a:t> tab, in the </a:t>
            </a:r>
            <a:r>
              <a:rPr lang="en-US" b="1" dirty="0" smtClean="0"/>
              <a:t>Illustrations </a:t>
            </a:r>
            <a:r>
              <a:rPr lang="en-US" dirty="0" smtClean="0"/>
              <a:t>group, click </a:t>
            </a:r>
            <a:r>
              <a:rPr lang="en-US" b="1" dirty="0" smtClean="0"/>
              <a:t>Picture</a:t>
            </a:r>
            <a:r>
              <a:rPr lang="en-US" dirty="0" smtClean="0"/>
              <a:t>.</a:t>
            </a:r>
            <a:r>
              <a:rPr lang="en-US" b="1" dirty="0" smtClean="0"/>
              <a:t> </a:t>
            </a:r>
            <a:r>
              <a:rPr lang="en-US" dirty="0" smtClean="0"/>
              <a:t>In the </a:t>
            </a:r>
            <a:r>
              <a:rPr lang="en-US" b="1" dirty="0" smtClean="0"/>
              <a:t>Insert</a:t>
            </a:r>
            <a:r>
              <a:rPr lang="en-US" dirty="0" smtClean="0"/>
              <a:t> </a:t>
            </a:r>
            <a:r>
              <a:rPr lang="en-US" b="1" dirty="0" smtClean="0"/>
              <a:t>Picture</a:t>
            </a:r>
            <a:r>
              <a:rPr lang="en-US" dirty="0" smtClean="0"/>
              <a:t> dialog box, select a picture, and then click </a:t>
            </a:r>
            <a:r>
              <a:rPr lang="en-US" b="1" dirty="0" smtClean="0"/>
              <a:t>Insert</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select the picture. Under </a:t>
            </a:r>
            <a:r>
              <a:rPr lang="en-US" b="1" dirty="0" smtClean="0"/>
              <a:t>Picture Tools</a:t>
            </a:r>
            <a:r>
              <a:rPr lang="en-US" dirty="0" smtClean="0"/>
              <a:t>, on the </a:t>
            </a:r>
            <a:r>
              <a:rPr lang="en-US" b="1" dirty="0" smtClean="0"/>
              <a:t>Format</a:t>
            </a:r>
            <a:r>
              <a:rPr lang="en-US" dirty="0" smtClean="0"/>
              <a:t> tab, in the bottom right corner of the </a:t>
            </a:r>
            <a:r>
              <a:rPr lang="en-US" b="1" dirty="0" smtClean="0"/>
              <a:t>Size</a:t>
            </a:r>
            <a:r>
              <a:rPr lang="en-US" dirty="0" smtClean="0"/>
              <a:t> group, click the </a:t>
            </a:r>
            <a:r>
              <a:rPr lang="en-US" b="1" dirty="0" smtClean="0"/>
              <a:t>Size</a:t>
            </a:r>
            <a:r>
              <a:rPr lang="en-US" dirty="0" smtClean="0"/>
              <a:t> </a:t>
            </a:r>
            <a:r>
              <a:rPr lang="en-US" b="1" dirty="0" smtClean="0"/>
              <a:t>and Position</a:t>
            </a:r>
            <a:r>
              <a:rPr lang="en-US" dirty="0" smtClean="0"/>
              <a:t> dialog box launcher. Select the picture. Under </a:t>
            </a:r>
            <a:r>
              <a:rPr lang="en-US" b="1" dirty="0" smtClean="0"/>
              <a:t>Picture Tools</a:t>
            </a:r>
            <a:r>
              <a:rPr lang="en-US" dirty="0" smtClean="0"/>
              <a:t>, on the </a:t>
            </a:r>
            <a:r>
              <a:rPr lang="en-US" b="1" dirty="0" smtClean="0"/>
              <a:t>Format</a:t>
            </a:r>
            <a:r>
              <a:rPr lang="en-US" dirty="0" smtClean="0"/>
              <a:t> tab, in the bottom right corner of the </a:t>
            </a:r>
            <a:r>
              <a:rPr lang="en-US" b="1" dirty="0" smtClean="0"/>
              <a:t>Size</a:t>
            </a:r>
            <a:r>
              <a:rPr lang="en-US" dirty="0" smtClean="0"/>
              <a:t> group, click the </a:t>
            </a:r>
            <a:r>
              <a:rPr lang="en-US" b="1" dirty="0" smtClean="0"/>
              <a:t>Size and Position</a:t>
            </a:r>
            <a:r>
              <a:rPr lang="en-US" dirty="0" smtClean="0"/>
              <a:t> dialog box launcher. In the </a:t>
            </a:r>
            <a:r>
              <a:rPr lang="en-US" b="1" dirty="0" smtClean="0"/>
              <a:t>Size and Position </a:t>
            </a:r>
            <a:r>
              <a:rPr lang="en-US" dirty="0" smtClean="0"/>
              <a:t> dialog box, on the </a:t>
            </a:r>
            <a:r>
              <a:rPr lang="en-US" b="1" dirty="0" smtClean="0"/>
              <a:t>Size</a:t>
            </a:r>
            <a:r>
              <a:rPr lang="en-US" dirty="0" smtClean="0"/>
              <a:t> tab, resize or crop the picture as needed so that under </a:t>
            </a:r>
            <a:r>
              <a:rPr lang="en-US" b="1" dirty="0" smtClean="0"/>
              <a:t>Size and rotate</a:t>
            </a:r>
            <a:r>
              <a:rPr lang="en-US" dirty="0" smtClean="0"/>
              <a:t>, the </a:t>
            </a:r>
            <a:r>
              <a:rPr lang="en-US" b="1" dirty="0" smtClean="0"/>
              <a:t>Height</a:t>
            </a:r>
            <a:r>
              <a:rPr lang="en-US" dirty="0" smtClean="0"/>
              <a:t> box is set to </a:t>
            </a:r>
            <a:r>
              <a:rPr lang="en-US" b="1" dirty="0" smtClean="0"/>
              <a:t>1.4”</a:t>
            </a:r>
            <a:r>
              <a:rPr lang="en-US" dirty="0" smtClean="0"/>
              <a:t>  and the </a:t>
            </a:r>
            <a:r>
              <a:rPr lang="en-US" b="1" dirty="0" smtClean="0"/>
              <a:t>Width</a:t>
            </a:r>
            <a:r>
              <a:rPr lang="en-US" dirty="0" smtClean="0"/>
              <a:t> box is set to </a:t>
            </a:r>
            <a:r>
              <a:rPr lang="en-US" b="1" dirty="0" smtClean="0"/>
              <a:t>2.1”</a:t>
            </a:r>
            <a:r>
              <a:rPr lang="en-US" dirty="0" smtClean="0"/>
              <a:t>. Resize the picture under </a:t>
            </a:r>
            <a:r>
              <a:rPr lang="en-US" b="1" dirty="0" smtClean="0"/>
              <a:t>Size and rotate </a:t>
            </a:r>
            <a:r>
              <a:rPr lang="en-US" dirty="0" smtClean="0"/>
              <a:t>by entering values into the </a:t>
            </a:r>
            <a:r>
              <a:rPr lang="en-US" b="1" dirty="0" smtClean="0"/>
              <a:t>Height</a:t>
            </a:r>
            <a:r>
              <a:rPr lang="en-US" dirty="0" smtClean="0"/>
              <a:t> and </a:t>
            </a:r>
            <a:r>
              <a:rPr lang="en-US" b="1" dirty="0" smtClean="0"/>
              <a:t>Width</a:t>
            </a:r>
            <a:r>
              <a:rPr lang="en-US" dirty="0" smtClean="0"/>
              <a:t> boxes. Crop the picture under </a:t>
            </a:r>
            <a:r>
              <a:rPr lang="en-US" b="1" dirty="0" smtClean="0"/>
              <a:t>Crop from </a:t>
            </a:r>
            <a:r>
              <a:rPr lang="en-US" dirty="0" smtClean="0"/>
              <a:t>by entering values into the </a:t>
            </a:r>
            <a:r>
              <a:rPr lang="en-US" b="1" dirty="0" smtClean="0"/>
              <a:t>Left</a:t>
            </a:r>
            <a:r>
              <a:rPr lang="en-US" dirty="0" smtClean="0"/>
              <a:t>, </a:t>
            </a:r>
            <a:r>
              <a:rPr lang="en-US" b="1" dirty="0" smtClean="0"/>
              <a:t>Right</a:t>
            </a:r>
            <a:r>
              <a:rPr lang="en-US" dirty="0" smtClean="0"/>
              <a:t>, </a:t>
            </a:r>
            <a:r>
              <a:rPr lang="en-US" b="1" dirty="0" smtClean="0"/>
              <a:t>Top</a:t>
            </a:r>
            <a:r>
              <a:rPr lang="en-US" dirty="0" smtClean="0"/>
              <a:t>, and </a:t>
            </a:r>
            <a:r>
              <a:rPr lang="en-US" b="1" dirty="0" smtClean="0"/>
              <a:t>Bottom</a:t>
            </a:r>
            <a:r>
              <a:rPr lang="en-US" dirty="0" smtClean="0"/>
              <a:t> boxes. </a:t>
            </a:r>
          </a:p>
          <a:p>
            <a:pPr marL="228600" indent="-228600" eaLnBrk="1" fontAlgn="auto" hangingPunct="1">
              <a:spcBef>
                <a:spcPts val="0"/>
              </a:spcBef>
              <a:spcAft>
                <a:spcPts val="0"/>
              </a:spcAft>
              <a:buFont typeface="+mj-lt"/>
              <a:buAutoNum type="arabicPeriod"/>
              <a:defRPr/>
            </a:pPr>
            <a:r>
              <a:rPr lang="en-US" dirty="0" smtClean="0"/>
              <a:t>On the slide, drag the picture until the left edge is 0.5” to the right of the vertical drawing guide and the bottom edge is 0.5” above the horizontal drawing guide.</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text box in the </a:t>
            </a:r>
            <a:r>
              <a:rPr lang="en-US" b="1" dirty="0" smtClean="0"/>
              <a:t>Inside-right page 2 </a:t>
            </a:r>
            <a:r>
              <a:rPr lang="en-US" dirty="0" smtClean="0"/>
              <a:t>group on this slide, do the following: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Insert</a:t>
            </a:r>
            <a:r>
              <a:rPr lang="en-US" dirty="0" smtClean="0"/>
              <a:t> tab, in the </a:t>
            </a:r>
            <a:r>
              <a:rPr lang="en-US" b="1" dirty="0" smtClean="0"/>
              <a:t>Text</a:t>
            </a:r>
            <a:r>
              <a:rPr lang="en-US" dirty="0" smtClean="0"/>
              <a:t> group, click </a:t>
            </a:r>
            <a:r>
              <a:rPr lang="en-US" b="1" dirty="0" smtClean="0"/>
              <a:t>Text Box</a:t>
            </a:r>
            <a:r>
              <a:rPr lang="en-US" dirty="0" smtClean="0"/>
              <a:t>. On the slide, drag to draw the text box. </a:t>
            </a:r>
          </a:p>
          <a:p>
            <a:pPr marL="228600" indent="-228600" eaLnBrk="1" fontAlgn="auto" hangingPunct="1">
              <a:spcBef>
                <a:spcPts val="0"/>
              </a:spcBef>
              <a:spcAft>
                <a:spcPts val="0"/>
              </a:spcAft>
              <a:buFont typeface="+mj-lt"/>
              <a:buAutoNum type="arabicPeriod"/>
              <a:defRPr/>
            </a:pPr>
            <a:r>
              <a:rPr lang="en-US" dirty="0" smtClean="0"/>
              <a:t>Enter text in the text box, and then select the text. On the </a:t>
            </a:r>
            <a:r>
              <a:rPr lang="en-US" b="1" dirty="0" smtClean="0"/>
              <a:t>Home</a:t>
            </a:r>
            <a:r>
              <a:rPr lang="en-US" dirty="0" smtClean="0"/>
              <a:t> tab, in the </a:t>
            </a:r>
            <a:r>
              <a:rPr lang="en-US" b="1" dirty="0" smtClean="0"/>
              <a:t>Font</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a:t>
            </a:r>
            <a:r>
              <a:rPr lang="en-US" dirty="0" smtClean="0"/>
              <a:t> list, select </a:t>
            </a:r>
            <a:r>
              <a:rPr lang="en-US" b="1" dirty="0" err="1" smtClean="0"/>
              <a:t>Bodoni</a:t>
            </a:r>
            <a:r>
              <a:rPr lang="en-US" b="1" dirty="0" smtClean="0"/>
              <a:t> MT Condensed</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 Size </a:t>
            </a:r>
            <a:r>
              <a:rPr lang="en-US" dirty="0" smtClean="0"/>
              <a:t>list, select </a:t>
            </a:r>
            <a:r>
              <a:rPr lang="en-US" b="1" dirty="0" smtClean="0"/>
              <a:t>16</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text box until the left edge of the text is 0.5” to the right of the vertical drawing guide and the top edge of the text is against the horizontal drawing guide.</a:t>
            </a:r>
          </a:p>
          <a:p>
            <a:pPr marL="228600" indent="-228600" eaLnBrk="1" fontAlgn="auto" hangingPunct="1">
              <a:spcBef>
                <a:spcPts val="0"/>
              </a:spcBef>
              <a:spcAft>
                <a:spcPts val="0"/>
              </a:spcAft>
              <a:buFont typeface="+mj-lt"/>
              <a:buAutoNum type="arabicPeriod"/>
              <a:defRPr/>
            </a:pPr>
            <a:r>
              <a:rPr lang="en-US" dirty="0" smtClean="0"/>
              <a:t>If the text is too wide for the page, drag the adjustment handles on the text box to adjust the width, and then repeat the previous step to reposition. </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page edges in the </a:t>
            </a:r>
            <a:r>
              <a:rPr lang="en-US" b="1" dirty="0" smtClean="0"/>
              <a:t>Inside-right page 2 </a:t>
            </a:r>
            <a:r>
              <a:rPr lang="en-US" dirty="0" smtClean="0"/>
              <a:t>group on this slide, do the following: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select the </a:t>
            </a:r>
            <a:r>
              <a:rPr lang="en-US" b="1" dirty="0" smtClean="0"/>
              <a:t>Inside-right</a:t>
            </a:r>
            <a:r>
              <a:rPr lang="en-US" dirty="0" smtClean="0"/>
              <a:t> group you just created. 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and then click </a:t>
            </a:r>
            <a:r>
              <a:rPr lang="en-US" b="1" dirty="0" smtClean="0"/>
              <a:t>Ungroup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select the straight connector (line) that you just ungrouped from the page. 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 Repeat this process for a total of six lines. </a:t>
            </a:r>
            <a:endParaRPr lang="en-US" i="1" dirty="0" smtClean="0"/>
          </a:p>
          <a:p>
            <a:pPr marL="228600" indent="-228600" eaLnBrk="1" fontAlgn="auto" hangingPunct="1">
              <a:spcBef>
                <a:spcPts val="0"/>
              </a:spcBef>
              <a:spcAft>
                <a:spcPts val="0"/>
              </a:spcAft>
              <a:buFont typeface="+mj-lt"/>
              <a:buAutoNum type="arabicPeriod"/>
              <a:defRPr/>
            </a:pPr>
            <a:r>
              <a:rPr lang="en-US" dirty="0" smtClean="0"/>
              <a:t>On the slide, drag the six lines until they are bunched together in a dense group, no wider than 0.5”.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six straight connectors (lines). 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Selected Objects</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Distribute Horizontally</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 </a:t>
            </a:r>
          </a:p>
          <a:p>
            <a:pPr marL="228600" indent="-228600" eaLnBrk="1" fontAlgn="auto" hangingPunct="1">
              <a:spcBef>
                <a:spcPts val="0"/>
              </a:spcBef>
              <a:spcAft>
                <a:spcPts val="0"/>
              </a:spcAft>
              <a:buFont typeface="+mj-lt"/>
              <a:buAutoNum type="arabicPeriod"/>
              <a:defRPr/>
            </a:pPr>
            <a:r>
              <a:rPr lang="en-US" dirty="0" smtClean="0"/>
              <a:t>With the group of lines still selected, on the </a:t>
            </a:r>
            <a:r>
              <a:rPr lang="en-US" b="1" dirty="0" smtClean="0"/>
              <a:t>Home</a:t>
            </a:r>
            <a:r>
              <a:rPr lang="en-US" dirty="0" smtClean="0"/>
              <a:t> tab, in the </a:t>
            </a:r>
            <a:r>
              <a:rPr lang="en-US" b="1" dirty="0" smtClean="0"/>
              <a:t>Drawing </a:t>
            </a:r>
            <a:r>
              <a:rPr lang="en-US" dirty="0" smtClean="0"/>
              <a:t>group, click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group until the right edge of the group of lines is touching the right edge of the page.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new group of lines and the rectangle. On the </a:t>
            </a:r>
            <a:r>
              <a:rPr lang="en-US" b="1" dirty="0" smtClean="0"/>
              <a:t>Home</a:t>
            </a:r>
            <a:r>
              <a:rPr lang="en-US" dirty="0" smtClean="0"/>
              <a:t> tab, in the </a:t>
            </a:r>
            <a:r>
              <a:rPr lang="en-US" b="1" dirty="0" smtClean="0"/>
              <a:t>Drawing </a:t>
            </a:r>
            <a:r>
              <a:rPr lang="en-US" dirty="0" smtClean="0"/>
              <a:t>group, click the arrow under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Selection and Visibility </a:t>
            </a:r>
            <a:r>
              <a:rPr lang="en-US" dirty="0" smtClean="0"/>
              <a:t>pane, double-click the new group to edit the name, and then enter </a:t>
            </a:r>
            <a:r>
              <a:rPr lang="en-US" b="1" dirty="0" smtClean="0"/>
              <a:t>Inside-right</a:t>
            </a:r>
            <a:r>
              <a:rPr lang="en-US" dirty="0" smtClean="0"/>
              <a: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Selection and Visibility </a:t>
            </a:r>
            <a:r>
              <a:rPr lang="en-US" dirty="0" smtClean="0"/>
              <a:t>pane, press and hold CTRL, and then select the </a:t>
            </a:r>
            <a:r>
              <a:rPr lang="en-US" b="1" dirty="0" smtClean="0"/>
              <a:t>Inside-right</a:t>
            </a:r>
            <a:r>
              <a:rPr lang="en-US" dirty="0" smtClean="0"/>
              <a:t> group, the text box, and the picture. On the </a:t>
            </a:r>
            <a:r>
              <a:rPr lang="en-US" b="1" dirty="0" smtClean="0"/>
              <a:t>Home</a:t>
            </a:r>
            <a:r>
              <a:rPr lang="en-US" dirty="0" smtClean="0"/>
              <a:t> tab, in the </a:t>
            </a:r>
            <a:r>
              <a:rPr lang="en-US" b="1" dirty="0" smtClean="0"/>
              <a:t>Drawing </a:t>
            </a:r>
            <a:r>
              <a:rPr lang="en-US" dirty="0" smtClean="0"/>
              <a:t>group, click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double-click the new group to edit the name, and then enter </a:t>
            </a:r>
            <a:r>
              <a:rPr lang="en-US" b="1" dirty="0" smtClean="0"/>
              <a:t>Inside-right page 2</a:t>
            </a:r>
            <a:r>
              <a:rPr lang="en-US" dirty="0" smtClean="0"/>
              <a:t>.</a:t>
            </a:r>
          </a:p>
          <a:p>
            <a:pPr marL="228600" indent="-228600" eaLnBrk="1" fontAlgn="auto" hangingPunct="1">
              <a:spcBef>
                <a:spcPts val="0"/>
              </a:spcBef>
              <a:spcAft>
                <a:spcPts val="0"/>
              </a:spcAft>
              <a:buFont typeface="+mj-lt"/>
              <a:buNone/>
              <a:defRPr/>
            </a:pPr>
            <a:endParaRPr lang="en-US" dirty="0" smtClean="0">
              <a:solidFill>
                <a:schemeClr val="accent6"/>
              </a:solidFill>
            </a:endParaRPr>
          </a:p>
          <a:p>
            <a:pPr marL="228600" indent="-228600" eaLnBrk="1" fontAlgn="auto" hangingPunct="1">
              <a:spcBef>
                <a:spcPts val="0"/>
              </a:spcBef>
              <a:spcAft>
                <a:spcPts val="0"/>
              </a:spcAft>
              <a:buFont typeface="+mj-lt"/>
              <a:buNone/>
              <a:defRPr/>
            </a:pPr>
            <a:endParaRPr lang="en-US" dirty="0" smtClean="0">
              <a:solidFill>
                <a:schemeClr val="accent6"/>
              </a:solidFill>
            </a:endParaRPr>
          </a:p>
          <a:p>
            <a:pPr eaLnBrk="1" fontAlgn="auto" hangingPunct="1">
              <a:spcBef>
                <a:spcPts val="0"/>
              </a:spcBef>
              <a:spcAft>
                <a:spcPts val="0"/>
              </a:spcAft>
              <a:defRPr/>
            </a:pPr>
            <a:r>
              <a:rPr lang="en-US" dirty="0" smtClean="0"/>
              <a:t>To reproduce the first shape in the </a:t>
            </a:r>
            <a:r>
              <a:rPr lang="en-US" b="1" dirty="0" smtClean="0"/>
              <a:t>Inside-left page 3</a:t>
            </a:r>
            <a:r>
              <a:rPr lang="en-US" dirty="0" smtClean="0"/>
              <a:t> group, do the following: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select the </a:t>
            </a:r>
            <a:r>
              <a:rPr lang="en-US" b="1" dirty="0" smtClean="0"/>
              <a:t>Inside-left page 2</a:t>
            </a:r>
            <a:r>
              <a:rPr lang="en-US" dirty="0" smtClean="0"/>
              <a:t> group.</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 </a:t>
            </a:r>
          </a:p>
          <a:p>
            <a:pPr marL="228600" indent="-228600" eaLnBrk="1" fontAlgn="auto" hangingPunct="1">
              <a:spcBef>
                <a:spcPts val="0"/>
              </a:spcBef>
              <a:spcAft>
                <a:spcPts val="0"/>
              </a:spcAft>
              <a:buFont typeface="+mj-lt"/>
              <a:buAutoNum type="arabicPeriod"/>
              <a:defRPr/>
            </a:pPr>
            <a:r>
              <a:rPr lang="en-US" dirty="0" smtClean="0"/>
              <a:t>In the</a:t>
            </a:r>
            <a:r>
              <a:rPr lang="en-US" b="1" dirty="0" smtClean="0"/>
              <a:t> Selection and Visibility </a:t>
            </a:r>
            <a:r>
              <a:rPr lang="en-US" dirty="0" smtClean="0"/>
              <a:t>pane, double-click the duplicate group to edit the name, and then enter </a:t>
            </a:r>
            <a:r>
              <a:rPr lang="en-US" b="1" dirty="0" smtClean="0"/>
              <a:t>Inside-left</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rectangle until the right edge is against the vertical drawing guide.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 </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picture in the </a:t>
            </a:r>
            <a:r>
              <a:rPr lang="en-US" b="1" dirty="0" smtClean="0"/>
              <a:t>Inside-left page 3</a:t>
            </a:r>
            <a:r>
              <a:rPr lang="en-US" dirty="0" smtClean="0"/>
              <a:t> group, do the following: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Insert</a:t>
            </a:r>
            <a:r>
              <a:rPr lang="en-US" dirty="0" smtClean="0"/>
              <a:t> tab, in the </a:t>
            </a:r>
            <a:r>
              <a:rPr lang="en-US" b="1" dirty="0" smtClean="0"/>
              <a:t>Illustrations </a:t>
            </a:r>
            <a:r>
              <a:rPr lang="en-US" dirty="0" smtClean="0"/>
              <a:t>group, click </a:t>
            </a:r>
            <a:r>
              <a:rPr lang="en-US" b="1" dirty="0" smtClean="0"/>
              <a:t>Picture</a:t>
            </a:r>
            <a:r>
              <a:rPr lang="en-US" dirty="0" smtClean="0"/>
              <a:t>.</a:t>
            </a:r>
            <a:r>
              <a:rPr lang="en-US" b="1" dirty="0" smtClean="0"/>
              <a:t> </a:t>
            </a:r>
            <a:r>
              <a:rPr lang="en-US" dirty="0" smtClean="0"/>
              <a:t>In the </a:t>
            </a:r>
            <a:r>
              <a:rPr lang="en-US" b="1" dirty="0" smtClean="0"/>
              <a:t>Insert</a:t>
            </a:r>
            <a:r>
              <a:rPr lang="en-US" dirty="0" smtClean="0"/>
              <a:t> </a:t>
            </a:r>
            <a:r>
              <a:rPr lang="en-US" b="1" dirty="0" smtClean="0"/>
              <a:t>Picture</a:t>
            </a:r>
            <a:r>
              <a:rPr lang="en-US" dirty="0" smtClean="0"/>
              <a:t> dialog box, select a picture, and then click </a:t>
            </a:r>
            <a:r>
              <a:rPr lang="en-US" b="1" dirty="0" smtClean="0"/>
              <a:t>Insert</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select the picture. Under </a:t>
            </a:r>
            <a:r>
              <a:rPr lang="en-US" b="1" dirty="0" smtClean="0"/>
              <a:t>Picture Tools</a:t>
            </a:r>
            <a:r>
              <a:rPr lang="en-US" dirty="0" smtClean="0"/>
              <a:t>, on the </a:t>
            </a:r>
            <a:r>
              <a:rPr lang="en-US" b="1" dirty="0" smtClean="0"/>
              <a:t>Format</a:t>
            </a:r>
            <a:r>
              <a:rPr lang="en-US" dirty="0" smtClean="0"/>
              <a:t> tab, in the bottom right corner of the </a:t>
            </a:r>
            <a:r>
              <a:rPr lang="en-US" b="1" dirty="0" smtClean="0"/>
              <a:t>Size</a:t>
            </a:r>
            <a:r>
              <a:rPr lang="en-US" dirty="0" smtClean="0"/>
              <a:t> group, click the </a:t>
            </a:r>
            <a:r>
              <a:rPr lang="en-US" b="1" dirty="0" smtClean="0"/>
              <a:t>Size and Position</a:t>
            </a:r>
            <a:r>
              <a:rPr lang="en-US" dirty="0" smtClean="0"/>
              <a:t> dialog box launcher. In the </a:t>
            </a:r>
            <a:r>
              <a:rPr lang="en-US" b="1" dirty="0" smtClean="0"/>
              <a:t>Size and Position</a:t>
            </a:r>
            <a:r>
              <a:rPr lang="en-US" dirty="0" smtClean="0"/>
              <a:t> dialog box, on the </a:t>
            </a:r>
            <a:r>
              <a:rPr lang="en-US" b="1" dirty="0" smtClean="0"/>
              <a:t>Size</a:t>
            </a:r>
            <a:r>
              <a:rPr lang="en-US" dirty="0" smtClean="0"/>
              <a:t> tab, resize or crop the picture as needed so that under </a:t>
            </a:r>
            <a:r>
              <a:rPr lang="en-US" b="1" dirty="0" smtClean="0"/>
              <a:t>Size and rotate</a:t>
            </a:r>
            <a:r>
              <a:rPr lang="en-US" dirty="0" smtClean="0"/>
              <a:t>, the </a:t>
            </a:r>
            <a:r>
              <a:rPr lang="en-US" b="1" dirty="0" smtClean="0"/>
              <a:t>Height</a:t>
            </a:r>
            <a:r>
              <a:rPr lang="en-US" dirty="0" smtClean="0"/>
              <a:t> box is set to </a:t>
            </a:r>
            <a:r>
              <a:rPr lang="en-US" b="1" dirty="0" smtClean="0"/>
              <a:t>1.4”</a:t>
            </a:r>
            <a:r>
              <a:rPr lang="en-US" dirty="0" smtClean="0"/>
              <a:t> and the </a:t>
            </a:r>
            <a:r>
              <a:rPr lang="en-US" b="1" dirty="0" smtClean="0"/>
              <a:t>Width</a:t>
            </a:r>
            <a:r>
              <a:rPr lang="en-US" dirty="0" smtClean="0"/>
              <a:t> box is set to </a:t>
            </a:r>
            <a:r>
              <a:rPr lang="en-US" b="1" dirty="0" smtClean="0"/>
              <a:t>2.1”</a:t>
            </a:r>
            <a:r>
              <a:rPr lang="en-US" dirty="0" smtClean="0"/>
              <a:t>. Resize the picture under </a:t>
            </a:r>
            <a:r>
              <a:rPr lang="en-US" b="1" dirty="0" smtClean="0"/>
              <a:t>Size and rotate </a:t>
            </a:r>
            <a:r>
              <a:rPr lang="en-US" dirty="0" smtClean="0"/>
              <a:t>by entering values into the </a:t>
            </a:r>
            <a:r>
              <a:rPr lang="en-US" b="1" dirty="0" smtClean="0"/>
              <a:t>Height</a:t>
            </a:r>
            <a:r>
              <a:rPr lang="en-US" dirty="0" smtClean="0"/>
              <a:t> and </a:t>
            </a:r>
            <a:r>
              <a:rPr lang="en-US" b="1" dirty="0" smtClean="0"/>
              <a:t>Width</a:t>
            </a:r>
            <a:r>
              <a:rPr lang="en-US" dirty="0" smtClean="0"/>
              <a:t> boxes. Crop the picture under </a:t>
            </a:r>
            <a:r>
              <a:rPr lang="en-US" b="1" dirty="0" smtClean="0"/>
              <a:t>Crop from </a:t>
            </a:r>
            <a:r>
              <a:rPr lang="en-US" dirty="0" smtClean="0"/>
              <a:t>by entering values into the </a:t>
            </a:r>
            <a:r>
              <a:rPr lang="en-US" b="1" dirty="0" smtClean="0"/>
              <a:t>Left</a:t>
            </a:r>
            <a:r>
              <a:rPr lang="en-US" dirty="0" smtClean="0"/>
              <a:t>, </a:t>
            </a:r>
            <a:r>
              <a:rPr lang="en-US" b="1" dirty="0" smtClean="0"/>
              <a:t>Right</a:t>
            </a:r>
            <a:r>
              <a:rPr lang="en-US" dirty="0" smtClean="0"/>
              <a:t>, </a:t>
            </a:r>
            <a:r>
              <a:rPr lang="en-US" b="1" dirty="0" smtClean="0"/>
              <a:t>Top</a:t>
            </a:r>
            <a:r>
              <a:rPr lang="en-US" dirty="0" smtClean="0"/>
              <a:t>, and </a:t>
            </a:r>
            <a:r>
              <a:rPr lang="en-US" b="1" dirty="0" smtClean="0"/>
              <a:t>Bottom</a:t>
            </a:r>
            <a:r>
              <a:rPr lang="en-US" dirty="0" smtClean="0"/>
              <a:t> boxes. </a:t>
            </a:r>
          </a:p>
          <a:p>
            <a:pPr marL="228600" indent="-228600" eaLnBrk="1" fontAlgn="auto" hangingPunct="1">
              <a:spcBef>
                <a:spcPts val="0"/>
              </a:spcBef>
              <a:spcAft>
                <a:spcPts val="0"/>
              </a:spcAft>
              <a:buFont typeface="+mj-lt"/>
              <a:buAutoNum type="arabicPeriod"/>
              <a:defRPr/>
            </a:pPr>
            <a:r>
              <a:rPr lang="en-US" dirty="0" smtClean="0"/>
              <a:t>On the slide, drag the picture until the left edge is 0.5” to the right of the vertical drawing guide and the top edge is 0.25” below the horizontal drawing guide.</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text box in the </a:t>
            </a:r>
            <a:r>
              <a:rPr lang="en-US" b="1" dirty="0" smtClean="0"/>
              <a:t>Inside-left page 3</a:t>
            </a:r>
            <a:r>
              <a:rPr lang="en-US" dirty="0" smtClean="0"/>
              <a:t> group, do the following: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Insert</a:t>
            </a:r>
            <a:r>
              <a:rPr lang="en-US" dirty="0" smtClean="0"/>
              <a:t> tab, in the </a:t>
            </a:r>
            <a:r>
              <a:rPr lang="en-US" b="1" dirty="0" smtClean="0"/>
              <a:t>Text</a:t>
            </a:r>
            <a:r>
              <a:rPr lang="en-US" dirty="0" smtClean="0"/>
              <a:t> group, click </a:t>
            </a:r>
            <a:r>
              <a:rPr lang="en-US" b="1" dirty="0" smtClean="0"/>
              <a:t>Text Box</a:t>
            </a:r>
            <a:r>
              <a:rPr lang="en-US" dirty="0" smtClean="0"/>
              <a:t>, and then on the slide, drag to draw the text box. </a:t>
            </a:r>
          </a:p>
          <a:p>
            <a:pPr marL="228600" indent="-228600" eaLnBrk="1" fontAlgn="auto" hangingPunct="1">
              <a:spcBef>
                <a:spcPts val="0"/>
              </a:spcBef>
              <a:spcAft>
                <a:spcPts val="0"/>
              </a:spcAft>
              <a:buFont typeface="+mj-lt"/>
              <a:buAutoNum type="arabicPeriod"/>
              <a:defRPr/>
            </a:pPr>
            <a:r>
              <a:rPr lang="en-US" dirty="0" smtClean="0"/>
              <a:t>Enter text in the text box, and then select the text. On the </a:t>
            </a:r>
            <a:r>
              <a:rPr lang="en-US" b="1" dirty="0" smtClean="0"/>
              <a:t>Home</a:t>
            </a:r>
            <a:r>
              <a:rPr lang="en-US" dirty="0" smtClean="0"/>
              <a:t> tab, in the </a:t>
            </a:r>
            <a:r>
              <a:rPr lang="en-US" b="1" dirty="0" smtClean="0"/>
              <a:t>Font</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a:t>
            </a:r>
            <a:r>
              <a:rPr lang="en-US" dirty="0" smtClean="0"/>
              <a:t> list, select </a:t>
            </a:r>
            <a:r>
              <a:rPr lang="en-US" b="1" dirty="0" err="1" smtClean="0"/>
              <a:t>Bodoni</a:t>
            </a:r>
            <a:r>
              <a:rPr lang="en-US" b="1" dirty="0" smtClean="0"/>
              <a:t> MT Condensed</a:t>
            </a:r>
            <a:r>
              <a:rPr lang="en-US" dirty="0" smtClean="0"/>
              <a:t>.</a:t>
            </a:r>
            <a:r>
              <a:rPr lang="en-US" b="1" dirty="0" smtClean="0"/>
              <a:t> </a:t>
            </a:r>
            <a:endParaRPr lang="en-US" dirty="0" smtClean="0"/>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 Size </a:t>
            </a:r>
            <a:r>
              <a:rPr lang="en-US" dirty="0" smtClean="0"/>
              <a:t>list, select </a:t>
            </a:r>
            <a:r>
              <a:rPr lang="en-US" b="1" dirty="0" smtClean="0"/>
              <a:t>16</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text box until the right edge of the text is 0.5” to the left of the vertical drawing guide and the bottom edge of the text is 0.25” above the horizontal drawing guide.</a:t>
            </a:r>
          </a:p>
          <a:p>
            <a:pPr marL="228600" indent="-228600" eaLnBrk="1" fontAlgn="auto" hangingPunct="1">
              <a:spcBef>
                <a:spcPts val="0"/>
              </a:spcBef>
              <a:spcAft>
                <a:spcPts val="0"/>
              </a:spcAft>
              <a:buFont typeface="+mj-lt"/>
              <a:buAutoNum type="arabicPeriod"/>
              <a:defRPr/>
            </a:pPr>
            <a:r>
              <a:rPr lang="en-US" dirty="0" smtClean="0"/>
              <a:t>If the text is too wide for the page, drag the adjustment handles on the text box to decrease the width, and then repeat the previous step to reposition. </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page edges in the </a:t>
            </a:r>
            <a:r>
              <a:rPr lang="en-US" b="1" dirty="0" smtClean="0"/>
              <a:t>Inside-left page 3</a:t>
            </a:r>
            <a:r>
              <a:rPr lang="en-US" dirty="0" smtClean="0"/>
              <a:t> group, do the following: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select the </a:t>
            </a:r>
            <a:r>
              <a:rPr lang="en-US" b="1" dirty="0" smtClean="0"/>
              <a:t>Inside-left</a:t>
            </a:r>
            <a:r>
              <a:rPr lang="en-US" dirty="0" smtClean="0"/>
              <a:t> group you just created. 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and then click </a:t>
            </a:r>
            <a:r>
              <a:rPr lang="en-US" b="1" dirty="0" smtClean="0"/>
              <a:t>Ungroup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select the straight connector (line) that you just ungrouped from the page. 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 </a:t>
            </a:r>
          </a:p>
          <a:p>
            <a:pPr marL="228600" indent="-228600" eaLnBrk="1" fontAlgn="auto" hangingPunct="1">
              <a:spcBef>
                <a:spcPts val="0"/>
              </a:spcBef>
              <a:spcAft>
                <a:spcPts val="0"/>
              </a:spcAft>
              <a:buFont typeface="+mj-lt"/>
              <a:buAutoNum type="arabicPeriod"/>
              <a:defRPr/>
            </a:pPr>
            <a:r>
              <a:rPr lang="en-US" dirty="0" smtClean="0"/>
              <a:t>On the slide, drag the duplicate line until it is very close to the original line.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two straight connectors (lines). 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Selected Objects</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 </a:t>
            </a:r>
          </a:p>
          <a:p>
            <a:pPr marL="228600" indent="-228600" eaLnBrk="1" fontAlgn="auto" hangingPunct="1">
              <a:spcBef>
                <a:spcPts val="0"/>
              </a:spcBef>
              <a:spcAft>
                <a:spcPts val="0"/>
              </a:spcAft>
              <a:buFont typeface="+mj-lt"/>
              <a:buAutoNum type="arabicPeriod"/>
              <a:defRPr/>
            </a:pPr>
            <a:r>
              <a:rPr lang="en-US" dirty="0" smtClean="0"/>
              <a:t>With the group of lines still selected, on the </a:t>
            </a:r>
            <a:r>
              <a:rPr lang="en-US" b="1" dirty="0" smtClean="0"/>
              <a:t>Home</a:t>
            </a:r>
            <a:r>
              <a:rPr lang="en-US" dirty="0" smtClean="0"/>
              <a:t> tab, in the </a:t>
            </a:r>
            <a:r>
              <a:rPr lang="en-US" b="1" dirty="0" smtClean="0"/>
              <a:t>Drawing </a:t>
            </a:r>
            <a:r>
              <a:rPr lang="en-US" dirty="0" smtClean="0"/>
              <a:t>group, click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group until the left edge of the group of lines is touching the left edge of the rectangle.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new group of lines, the rectangle, the text box, and the picture. On the </a:t>
            </a:r>
            <a:r>
              <a:rPr lang="en-US" b="1" dirty="0" smtClean="0"/>
              <a:t>Home</a:t>
            </a:r>
            <a:r>
              <a:rPr lang="en-US" dirty="0" smtClean="0"/>
              <a:t> tab, in the </a:t>
            </a:r>
            <a:r>
              <a:rPr lang="en-US" b="1" dirty="0" smtClean="0"/>
              <a:t>Drawing </a:t>
            </a:r>
            <a:r>
              <a:rPr lang="en-US" dirty="0" smtClean="0"/>
              <a:t>group, click the arrow under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Selection and Visibility </a:t>
            </a:r>
            <a:r>
              <a:rPr lang="en-US" dirty="0" smtClean="0"/>
              <a:t>pane, double-click the new group to edit the name, and then enter </a:t>
            </a:r>
            <a:r>
              <a:rPr lang="en-US" b="1" dirty="0" smtClean="0"/>
              <a:t>Inside-left page 3</a:t>
            </a:r>
            <a:r>
              <a:rPr lang="en-US" dirty="0" smtClean="0"/>
              <a:t>.</a:t>
            </a:r>
          </a:p>
          <a:p>
            <a:pPr marL="228600" indent="-228600" eaLnBrk="1" fontAlgn="auto" hangingPunct="1">
              <a:spcBef>
                <a:spcPts val="0"/>
              </a:spcBef>
              <a:spcAft>
                <a:spcPts val="0"/>
              </a:spcAft>
              <a:buFont typeface="+mj-lt"/>
              <a:buNone/>
              <a:defRPr/>
            </a:pPr>
            <a:endParaRPr lang="en-US" dirty="0" smtClean="0">
              <a:solidFill>
                <a:schemeClr val="accent6"/>
              </a:solidFill>
            </a:endParaRPr>
          </a:p>
          <a:p>
            <a:pPr marL="228600" indent="-228600" eaLnBrk="1" fontAlgn="auto" hangingPunct="1">
              <a:spcBef>
                <a:spcPts val="0"/>
              </a:spcBef>
              <a:spcAft>
                <a:spcPts val="0"/>
              </a:spcAft>
              <a:buFont typeface="+mj-lt"/>
              <a:buNone/>
              <a:defRPr/>
            </a:pPr>
            <a:endParaRPr lang="en-US" dirty="0" smtClean="0">
              <a:solidFill>
                <a:schemeClr val="accent6"/>
              </a:solidFill>
            </a:endParaRPr>
          </a:p>
          <a:p>
            <a:pPr eaLnBrk="1" fontAlgn="auto" hangingPunct="1">
              <a:spcBef>
                <a:spcPts val="0"/>
              </a:spcBef>
              <a:spcAft>
                <a:spcPts val="0"/>
              </a:spcAft>
              <a:defRPr/>
            </a:pPr>
            <a:r>
              <a:rPr lang="en-US" dirty="0" smtClean="0"/>
              <a:t>To reproduce the first shape in the </a:t>
            </a:r>
            <a:r>
              <a:rPr lang="en-US" b="1" dirty="0" smtClean="0"/>
              <a:t>Inside-right page 1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select the </a:t>
            </a:r>
            <a:r>
              <a:rPr lang="en-US" b="1" dirty="0" smtClean="0"/>
              <a:t>Inside-left page 2 </a:t>
            </a:r>
            <a:r>
              <a:rPr lang="en-US" dirty="0" smtClean="0"/>
              <a:t>group.</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double-click the new group to edit the name, and then enter </a:t>
            </a:r>
            <a:r>
              <a:rPr lang="en-US" b="1" dirty="0" smtClean="0"/>
              <a:t>Inside-right</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select the </a:t>
            </a:r>
            <a:r>
              <a:rPr lang="en-US" b="1" dirty="0" smtClean="0"/>
              <a:t>Inside-right</a:t>
            </a:r>
            <a:r>
              <a:rPr lang="en-US" dirty="0" smtClean="0"/>
              <a:t> group. 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Rotate</a:t>
            </a:r>
            <a:r>
              <a:rPr lang="en-US" dirty="0" smtClean="0"/>
              <a:t>, and then click </a:t>
            </a:r>
            <a:r>
              <a:rPr lang="en-US" b="1" dirty="0" smtClean="0"/>
              <a:t>More Rotation Options</a:t>
            </a:r>
            <a:r>
              <a:rPr lang="en-US" dirty="0" smtClean="0"/>
              <a:t>. In the </a:t>
            </a:r>
            <a:r>
              <a:rPr lang="en-US" b="1" dirty="0" smtClean="0"/>
              <a:t>Size and Position</a:t>
            </a:r>
            <a:r>
              <a:rPr lang="en-US" dirty="0" smtClean="0"/>
              <a:t> dialog box, on the </a:t>
            </a:r>
            <a:r>
              <a:rPr lang="en-US" b="1" dirty="0" smtClean="0"/>
              <a:t>Size</a:t>
            </a:r>
            <a:r>
              <a:rPr lang="en-US" dirty="0" smtClean="0"/>
              <a:t> tab, under </a:t>
            </a:r>
            <a:r>
              <a:rPr lang="en-US" b="1" dirty="0" smtClean="0"/>
              <a:t>Size and rotation</a:t>
            </a:r>
            <a:r>
              <a:rPr lang="en-US" dirty="0" smtClean="0"/>
              <a:t>, in the </a:t>
            </a:r>
            <a:r>
              <a:rPr lang="en-US" b="1" dirty="0" smtClean="0"/>
              <a:t>Rotation</a:t>
            </a:r>
            <a:r>
              <a:rPr lang="en-US" dirty="0" smtClean="0"/>
              <a:t> box, enter </a:t>
            </a:r>
            <a:r>
              <a:rPr lang="en-US" b="1" dirty="0" smtClean="0"/>
              <a:t>180°</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group until the left edge is against the vertical drawing guide. </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 </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endParaRPr lang="en-US" dirty="0" smtClean="0"/>
          </a:p>
          <a:p>
            <a:pPr marL="228600" indent="-228600" eaLnBrk="1" fontAlgn="auto" hangingPunct="1">
              <a:spcBef>
                <a:spcPts val="0"/>
              </a:spcBef>
              <a:spcAft>
                <a:spcPts val="0"/>
              </a:spcAft>
              <a:buFont typeface="+mj-lt"/>
              <a:buNone/>
              <a:defRPr/>
            </a:pPr>
            <a:r>
              <a:rPr lang="en-US" dirty="0" smtClean="0"/>
              <a:t>To reproduce the text box in the </a:t>
            </a:r>
            <a:r>
              <a:rPr lang="en-US" b="1" dirty="0" smtClean="0"/>
              <a:t>Inside-right page 1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Insert</a:t>
            </a:r>
            <a:r>
              <a:rPr lang="en-US" dirty="0" smtClean="0"/>
              <a:t> tab, in the </a:t>
            </a:r>
            <a:r>
              <a:rPr lang="en-US" b="1" dirty="0" smtClean="0"/>
              <a:t>Text</a:t>
            </a:r>
            <a:r>
              <a:rPr lang="en-US" dirty="0" smtClean="0"/>
              <a:t> group, click </a:t>
            </a:r>
            <a:r>
              <a:rPr lang="en-US" b="1" dirty="0" smtClean="0"/>
              <a:t>Text</a:t>
            </a:r>
            <a:r>
              <a:rPr lang="en-US" dirty="0" smtClean="0"/>
              <a:t> </a:t>
            </a:r>
            <a:r>
              <a:rPr lang="en-US" b="1" dirty="0" smtClean="0"/>
              <a:t>Box</a:t>
            </a:r>
            <a:r>
              <a:rPr lang="en-US" dirty="0" smtClean="0"/>
              <a:t>. Drag to draw a text box on the slide.</a:t>
            </a:r>
          </a:p>
          <a:p>
            <a:pPr marL="228600" indent="-228600" eaLnBrk="1" fontAlgn="auto" hangingPunct="1">
              <a:spcBef>
                <a:spcPts val="0"/>
              </a:spcBef>
              <a:spcAft>
                <a:spcPts val="0"/>
              </a:spcAft>
              <a:buFont typeface="+mj-lt"/>
              <a:buAutoNum type="arabicPeriod"/>
              <a:defRPr/>
            </a:pPr>
            <a:r>
              <a:rPr lang="en-US" dirty="0" smtClean="0"/>
              <a:t>Enter text in the text box (to match the example above, enter </a:t>
            </a:r>
            <a:r>
              <a:rPr lang="en-US" b="1" dirty="0" smtClean="0"/>
              <a:t>Introduction</a:t>
            </a:r>
            <a:r>
              <a:rPr lang="en-US" dirty="0" smtClean="0"/>
              <a:t>), and then select the text. On the </a:t>
            </a:r>
            <a:r>
              <a:rPr lang="en-US" b="1" dirty="0" smtClean="0"/>
              <a:t>Home</a:t>
            </a:r>
            <a:r>
              <a:rPr lang="en-US" dirty="0" smtClean="0"/>
              <a:t> tab, in the </a:t>
            </a:r>
            <a:r>
              <a:rPr lang="en-US" b="1" dirty="0" smtClean="0"/>
              <a:t>Font</a:t>
            </a:r>
            <a:r>
              <a:rPr lang="en-US" dirty="0" smtClean="0"/>
              <a:t> group,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a:t>
            </a:r>
            <a:r>
              <a:rPr lang="en-US" dirty="0" smtClean="0"/>
              <a:t> list, select </a:t>
            </a:r>
            <a:r>
              <a:rPr lang="en-US" b="1" dirty="0" smtClean="0"/>
              <a:t>Vivaldi</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Font Size </a:t>
            </a:r>
            <a:r>
              <a:rPr lang="en-US" dirty="0" smtClean="0"/>
              <a:t>list, select </a:t>
            </a:r>
            <a:r>
              <a:rPr lang="en-US" b="1" dirty="0" smtClean="0"/>
              <a:t>18</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Paragraph</a:t>
            </a:r>
            <a:r>
              <a:rPr lang="en-US" dirty="0" smtClean="0"/>
              <a:t> group, click </a:t>
            </a:r>
            <a:r>
              <a:rPr lang="en-US" b="1" dirty="0" smtClean="0"/>
              <a:t>Center </a:t>
            </a:r>
            <a:r>
              <a:rPr lang="en-US" dirty="0" smtClean="0"/>
              <a:t>to center the text in the text box.</a:t>
            </a:r>
          </a:p>
          <a:p>
            <a:pPr marL="228600" indent="-228600" eaLnBrk="1" fontAlgn="auto" hangingPunct="1">
              <a:spcBef>
                <a:spcPts val="0"/>
              </a:spcBef>
              <a:spcAft>
                <a:spcPts val="0"/>
              </a:spcAft>
              <a:buFont typeface="+mj-lt"/>
              <a:buAutoNum type="arabicPeriod"/>
              <a:defRPr/>
            </a:pPr>
            <a:r>
              <a:rPr lang="en-US" dirty="0" smtClean="0"/>
              <a:t>On the slide, drag the text box until the left edge of the text is 0.75” to the right of the vertical drawing guide and the bottom edge of the text is 0.5” above the horizontal drawing guide.</a:t>
            </a:r>
          </a:p>
          <a:p>
            <a:pPr marL="228600" indent="-228600" eaLnBrk="1" fontAlgn="auto" hangingPunct="1">
              <a:spcBef>
                <a:spcPts val="0"/>
              </a:spcBef>
              <a:spcAft>
                <a:spcPts val="0"/>
              </a:spcAft>
              <a:buFont typeface="+mj-lt"/>
              <a:buAutoNum type="arabicPeriod"/>
              <a:defRPr/>
            </a:pPr>
            <a:r>
              <a:rPr lang="en-US" dirty="0" smtClean="0"/>
              <a:t>If the text is too wide for the page, drag the adjustment handles on the text box to decrease the width, and then repeat the previous step to reposition. </a:t>
            </a:r>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AutoNum type="arabicPeriod"/>
              <a:defRPr/>
            </a:pPr>
            <a:endParaRPr lang="en-US" dirty="0" smtClean="0"/>
          </a:p>
          <a:p>
            <a:pPr marL="228600" indent="-228600" eaLnBrk="1" fontAlgn="auto" hangingPunct="1">
              <a:spcBef>
                <a:spcPts val="0"/>
              </a:spcBef>
              <a:spcAft>
                <a:spcPts val="0"/>
              </a:spcAft>
              <a:buFont typeface="+mj-lt"/>
              <a:buNone/>
              <a:defRPr/>
            </a:pPr>
            <a:r>
              <a:rPr lang="en-US" dirty="0" smtClean="0"/>
              <a:t>To reproduce the page edges in the </a:t>
            </a:r>
            <a:r>
              <a:rPr lang="en-US" b="1" dirty="0" smtClean="0"/>
              <a:t>Inside-right page 1 </a:t>
            </a:r>
            <a:r>
              <a:rPr lang="en-US" dirty="0" smtClean="0"/>
              <a:t>group on this slide, do the following:</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select the </a:t>
            </a:r>
            <a:r>
              <a:rPr lang="en-US" b="1" dirty="0" smtClean="0"/>
              <a:t>Inside-right</a:t>
            </a:r>
            <a:r>
              <a:rPr lang="en-US" dirty="0" smtClean="0"/>
              <a:t> group you just created. 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and then click </a:t>
            </a:r>
            <a:r>
              <a:rPr lang="en-US" b="1" dirty="0" smtClean="0"/>
              <a:t>Ungroup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select the straight connector (line) that you just ungrouped from the page. On the </a:t>
            </a:r>
            <a:r>
              <a:rPr lang="en-US" b="1" dirty="0" smtClean="0"/>
              <a:t>Home</a:t>
            </a:r>
            <a:r>
              <a:rPr lang="en-US" dirty="0" smtClean="0"/>
              <a:t> tab, in the </a:t>
            </a:r>
            <a:r>
              <a:rPr lang="en-US" b="1" dirty="0" smtClean="0"/>
              <a:t>Clipboard</a:t>
            </a:r>
            <a:r>
              <a:rPr lang="en-US" dirty="0" smtClean="0"/>
              <a:t> group, click the arrow under </a:t>
            </a:r>
            <a:r>
              <a:rPr lang="en-US" b="1" dirty="0" smtClean="0"/>
              <a:t>Paste</a:t>
            </a:r>
            <a:r>
              <a:rPr lang="en-US" dirty="0" smtClean="0"/>
              <a:t>, and then click </a:t>
            </a:r>
            <a:r>
              <a:rPr lang="en-US" b="1" dirty="0" smtClean="0"/>
              <a:t>Duplicate</a:t>
            </a:r>
            <a:r>
              <a:rPr lang="en-US" dirty="0" smtClean="0"/>
              <a:t>. Repeat this process for a total of six lines. </a:t>
            </a:r>
          </a:p>
          <a:p>
            <a:pPr marL="228600" indent="-228600" eaLnBrk="1" fontAlgn="auto" hangingPunct="1">
              <a:spcBef>
                <a:spcPts val="0"/>
              </a:spcBef>
              <a:spcAft>
                <a:spcPts val="0"/>
              </a:spcAft>
              <a:buFont typeface="+mj-lt"/>
              <a:buAutoNum type="arabicPeriod"/>
              <a:defRPr/>
            </a:pPr>
            <a:r>
              <a:rPr lang="en-US" dirty="0" smtClean="0"/>
              <a:t>On the slide, drag the six lines until they are bunched together in a dense group, no wider than 0.5”. </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six straight connectors (lines). 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Selected Objects</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Distribute Horizontally</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 </a:t>
            </a:r>
          </a:p>
          <a:p>
            <a:pPr marL="228600" indent="-228600" eaLnBrk="1" fontAlgn="auto" hangingPunct="1">
              <a:spcBef>
                <a:spcPts val="0"/>
              </a:spcBef>
              <a:spcAft>
                <a:spcPts val="0"/>
              </a:spcAft>
              <a:buFont typeface="+mj-lt"/>
              <a:buAutoNum type="arabicPeriod"/>
              <a:defRPr/>
            </a:pPr>
            <a:r>
              <a:rPr lang="en-US" dirty="0" smtClean="0"/>
              <a:t>With the group of lines still selected, on the </a:t>
            </a:r>
            <a:r>
              <a:rPr lang="en-US" b="1" dirty="0" smtClean="0"/>
              <a:t>Home</a:t>
            </a:r>
            <a:r>
              <a:rPr lang="en-US" dirty="0" smtClean="0"/>
              <a:t> tab, in the </a:t>
            </a:r>
            <a:r>
              <a:rPr lang="en-US" b="1" dirty="0" smtClean="0"/>
              <a:t>Drawing </a:t>
            </a:r>
            <a:r>
              <a:rPr lang="en-US" dirty="0" smtClean="0"/>
              <a:t>group, click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slide, drag the group until the right edge of the group of lines is touching the right edge of the page.</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Home</a:t>
            </a:r>
            <a:r>
              <a:rPr lang="en-US" dirty="0" smtClean="0"/>
              <a:t> tab, in the </a:t>
            </a:r>
            <a:r>
              <a:rPr lang="en-US" b="1" dirty="0" smtClean="0"/>
              <a:t>Drawing</a:t>
            </a:r>
            <a:r>
              <a:rPr lang="en-US" dirty="0" smtClean="0"/>
              <a:t> group, click </a:t>
            </a:r>
            <a:r>
              <a:rPr lang="en-US" b="1" dirty="0" smtClean="0"/>
              <a:t>Arrange</a:t>
            </a:r>
            <a:r>
              <a:rPr lang="en-US" dirty="0" smtClean="0"/>
              <a:t>, point to </a:t>
            </a:r>
            <a:r>
              <a:rPr lang="en-US" b="1" dirty="0" smtClean="0"/>
              <a:t>Align</a:t>
            </a:r>
            <a:r>
              <a:rPr lang="en-US" dirty="0" smtClean="0"/>
              <a:t>, and then do the following:</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to Slide</a:t>
            </a:r>
            <a:r>
              <a:rPr lang="en-US" dirty="0" smtClean="0"/>
              <a:t>.</a:t>
            </a:r>
          </a:p>
          <a:p>
            <a:pPr marL="685800" lvl="1" indent="-228600" eaLnBrk="1" fontAlgn="auto" hangingPunct="1">
              <a:spcBef>
                <a:spcPts val="0"/>
              </a:spcBef>
              <a:spcAft>
                <a:spcPts val="0"/>
              </a:spcAft>
              <a:buFont typeface="+mj-lt"/>
              <a:buAutoNum type="arabicPeriod"/>
              <a:defRPr/>
            </a:pPr>
            <a:r>
              <a:rPr lang="en-US" dirty="0" smtClean="0"/>
              <a:t>Click </a:t>
            </a:r>
            <a:r>
              <a:rPr lang="en-US" b="1" dirty="0" smtClean="0"/>
              <a:t>Align Middle</a:t>
            </a:r>
            <a:r>
              <a:rPr lang="en-US" dirty="0" smtClean="0"/>
              <a:t>.</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 </a:t>
            </a:r>
            <a:r>
              <a:rPr lang="en-US" dirty="0" smtClean="0"/>
              <a:t>pane, press and hold CTRL, and then select the new group of lines, the rectangle, and the text box. On the </a:t>
            </a:r>
            <a:r>
              <a:rPr lang="en-US" b="1" dirty="0" smtClean="0"/>
              <a:t>Home</a:t>
            </a:r>
            <a:r>
              <a:rPr lang="en-US" dirty="0" smtClean="0"/>
              <a:t> tab, in the </a:t>
            </a:r>
            <a:r>
              <a:rPr lang="en-US" b="1" dirty="0" smtClean="0"/>
              <a:t>Drawing </a:t>
            </a:r>
            <a:r>
              <a:rPr lang="en-US" dirty="0" smtClean="0"/>
              <a:t>group, click the arrow under </a:t>
            </a:r>
            <a:r>
              <a:rPr lang="en-US" b="1" dirty="0" smtClean="0"/>
              <a:t>Arrange</a:t>
            </a:r>
            <a:r>
              <a:rPr lang="en-US" dirty="0" smtClean="0"/>
              <a:t>, and then click </a:t>
            </a:r>
            <a:r>
              <a:rPr lang="en-US" b="1" dirty="0" smtClean="0"/>
              <a:t>Group</a:t>
            </a:r>
            <a:r>
              <a:rPr lang="en-US" dirty="0" smtClean="0"/>
              <a:t>.</a:t>
            </a:r>
          </a:p>
          <a:p>
            <a:pPr marL="228600" indent="-228600" eaLnBrk="1" fontAlgn="auto" hangingPunct="1">
              <a:spcBef>
                <a:spcPts val="0"/>
              </a:spcBef>
              <a:spcAft>
                <a:spcPts val="0"/>
              </a:spcAft>
              <a:buFont typeface="+mj-lt"/>
              <a:buAutoNum type="arabicPeriod"/>
              <a:defRPr/>
            </a:pPr>
            <a:r>
              <a:rPr lang="en-US" dirty="0" smtClean="0"/>
              <a:t>Also in the </a:t>
            </a:r>
            <a:r>
              <a:rPr lang="en-US" b="1" dirty="0" smtClean="0"/>
              <a:t>Selection and Visibility </a:t>
            </a:r>
            <a:r>
              <a:rPr lang="en-US" dirty="0" smtClean="0"/>
              <a:t>pane, press and hold CTRL, double-click the new group to edit the name, and then enter </a:t>
            </a:r>
            <a:r>
              <a:rPr lang="en-US" b="1" dirty="0" smtClean="0"/>
              <a:t>Inside-right page 1</a:t>
            </a:r>
            <a:r>
              <a:rPr lang="en-US" dirty="0" smtClean="0"/>
              <a:t>.</a:t>
            </a:r>
          </a:p>
          <a:p>
            <a:pPr marL="228600" indent="-228600" eaLnBrk="1" fontAlgn="auto" hangingPunct="1">
              <a:spcBef>
                <a:spcPts val="0"/>
              </a:spcBef>
              <a:spcAft>
                <a:spcPts val="0"/>
              </a:spcAft>
              <a:buFont typeface="+mj-lt"/>
              <a:buAutoNum type="arabicPeriod"/>
              <a:defRPr/>
            </a:pPr>
            <a:r>
              <a:rPr lang="en-US" dirty="0" smtClean="0"/>
              <a:t>Right-click the slide background area, and then click </a:t>
            </a:r>
            <a:r>
              <a:rPr lang="en-US" b="1" dirty="0" smtClean="0"/>
              <a:t>Grid and Guides</a:t>
            </a:r>
            <a:r>
              <a:rPr lang="en-US" dirty="0" smtClean="0"/>
              <a:t>. In the </a:t>
            </a:r>
            <a:r>
              <a:rPr lang="en-US" b="1" dirty="0" smtClean="0"/>
              <a:t>Grid and Guides </a:t>
            </a:r>
            <a:r>
              <a:rPr lang="en-US" dirty="0" smtClean="0"/>
              <a:t>dialog box, under </a:t>
            </a:r>
            <a:r>
              <a:rPr lang="en-US" b="1" dirty="0" smtClean="0"/>
              <a:t>Guide settings</a:t>
            </a:r>
            <a:r>
              <a:rPr lang="en-US" dirty="0" smtClean="0"/>
              <a:t>, clear </a:t>
            </a:r>
            <a:r>
              <a:rPr lang="en-US" b="1" dirty="0" smtClean="0"/>
              <a:t>Display drawing guides on screen</a:t>
            </a:r>
            <a:r>
              <a:rPr lang="en-US" dirty="0" smtClean="0"/>
              <a:t>.</a:t>
            </a:r>
          </a:p>
          <a:p>
            <a:pPr marL="228600" indent="-228600" eaLnBrk="1" fontAlgn="auto" hangingPunct="1">
              <a:spcBef>
                <a:spcPts val="0"/>
              </a:spcBef>
              <a:spcAft>
                <a:spcPts val="0"/>
              </a:spcAft>
              <a:buFont typeface="+mj-lt"/>
              <a:buAutoNum type="arabicPeriod"/>
              <a:defRPr/>
            </a:pPr>
            <a:r>
              <a:rPr lang="en-US" dirty="0" smtClean="0"/>
              <a:t>On the </a:t>
            </a:r>
            <a:r>
              <a:rPr lang="en-US" b="1" dirty="0" smtClean="0"/>
              <a:t>View</a:t>
            </a:r>
            <a:r>
              <a:rPr lang="en-US" dirty="0" smtClean="0"/>
              <a:t> tab, in the </a:t>
            </a:r>
            <a:r>
              <a:rPr lang="en-US" b="1" dirty="0" smtClean="0"/>
              <a:t>Show/Hide</a:t>
            </a:r>
            <a:r>
              <a:rPr lang="en-US" dirty="0" smtClean="0"/>
              <a:t> group, clear </a:t>
            </a:r>
            <a:r>
              <a:rPr lang="en-US" b="1" dirty="0" smtClean="0"/>
              <a:t>Ruler</a:t>
            </a:r>
            <a:r>
              <a:rPr lang="en-US" dirty="0" smtClean="0"/>
              <a:t>.</a:t>
            </a:r>
          </a:p>
          <a:p>
            <a:pPr marL="228600" indent="-228600" eaLnBrk="1" fontAlgn="auto" hangingPunct="1">
              <a:spcBef>
                <a:spcPts val="0"/>
              </a:spcBef>
              <a:spcAft>
                <a:spcPts val="0"/>
              </a:spcAft>
              <a:buFont typeface="+mj-lt"/>
              <a:buNone/>
              <a:defRPr/>
            </a:pPr>
            <a:endParaRPr lang="en-US" i="1" dirty="0" smtClean="0">
              <a:solidFill>
                <a:schemeClr val="accent6"/>
              </a:solidFill>
            </a:endParaRPr>
          </a:p>
          <a:p>
            <a:pPr marL="228600" indent="-228600" eaLnBrk="1" fontAlgn="auto" hangingPunct="1">
              <a:spcBef>
                <a:spcPts val="0"/>
              </a:spcBef>
              <a:spcAft>
                <a:spcPts val="0"/>
              </a:spcAft>
              <a:buFont typeface="+mj-lt"/>
              <a:buNone/>
              <a:defRPr/>
            </a:pPr>
            <a:endParaRPr lang="en-US" i="1" dirty="0" smtClean="0">
              <a:solidFill>
                <a:schemeClr val="accent6"/>
              </a:solidFill>
            </a:endParaRPr>
          </a:p>
          <a:p>
            <a:pPr eaLnBrk="1" fontAlgn="auto" hangingPunct="1">
              <a:spcBef>
                <a:spcPts val="0"/>
              </a:spcBef>
              <a:spcAft>
                <a:spcPts val="0"/>
              </a:spcAft>
              <a:buFont typeface="+mj-lt"/>
              <a:buNone/>
              <a:defRPr/>
            </a:pPr>
            <a:r>
              <a:rPr lang="en-US" dirty="0" smtClean="0">
                <a:solidFill>
                  <a:schemeClr val="accent6"/>
                </a:solidFill>
              </a:rPr>
              <a:t>I</a:t>
            </a:r>
            <a:r>
              <a:rPr lang="en-US" dirty="0" smtClean="0"/>
              <a:t>n the </a:t>
            </a:r>
            <a:r>
              <a:rPr lang="en-US" b="1" dirty="0" smtClean="0"/>
              <a:t>Selection and Visibility</a:t>
            </a:r>
            <a:r>
              <a:rPr lang="en-US" dirty="0" smtClean="0"/>
              <a:t> pane, the final arrangement of the six groups of objects should be the following (from top to bottom):</a:t>
            </a:r>
          </a:p>
          <a:p>
            <a:pPr marL="228600" indent="-228600" eaLnBrk="1" fontAlgn="auto" hangingPunct="1">
              <a:spcBef>
                <a:spcPts val="0"/>
              </a:spcBef>
              <a:spcAft>
                <a:spcPts val="0"/>
              </a:spcAft>
              <a:buFont typeface="+mj-lt"/>
              <a:buAutoNum type="arabicPeriod"/>
              <a:defRPr/>
            </a:pPr>
            <a:r>
              <a:rPr lang="en-US" dirty="0" smtClean="0"/>
              <a:t>Inside-right page 1</a:t>
            </a:r>
          </a:p>
          <a:p>
            <a:pPr marL="228600" indent="-228600" eaLnBrk="1" fontAlgn="auto" hangingPunct="1">
              <a:spcBef>
                <a:spcPts val="0"/>
              </a:spcBef>
              <a:spcAft>
                <a:spcPts val="0"/>
              </a:spcAft>
              <a:buFont typeface="+mj-lt"/>
              <a:buAutoNum type="arabicPeriod"/>
              <a:defRPr/>
            </a:pPr>
            <a:r>
              <a:rPr lang="en-US" dirty="0" smtClean="0"/>
              <a:t>Inside-left page 3</a:t>
            </a:r>
          </a:p>
          <a:p>
            <a:pPr marL="228600" indent="-228600" eaLnBrk="1" fontAlgn="auto" hangingPunct="1">
              <a:spcBef>
                <a:spcPts val="0"/>
              </a:spcBef>
              <a:spcAft>
                <a:spcPts val="0"/>
              </a:spcAft>
              <a:buFont typeface="+mj-lt"/>
              <a:buAutoNum type="arabicPeriod"/>
              <a:defRPr/>
            </a:pPr>
            <a:r>
              <a:rPr lang="en-US" dirty="0" smtClean="0"/>
              <a:t>Inside-right page 2 </a:t>
            </a:r>
          </a:p>
          <a:p>
            <a:pPr marL="228600" indent="-228600" eaLnBrk="1" fontAlgn="auto" hangingPunct="1">
              <a:spcBef>
                <a:spcPts val="0"/>
              </a:spcBef>
              <a:spcAft>
                <a:spcPts val="0"/>
              </a:spcAft>
              <a:buFont typeface="+mj-lt"/>
              <a:buAutoNum type="arabicPeriod"/>
              <a:defRPr/>
            </a:pPr>
            <a:r>
              <a:rPr lang="en-US" dirty="0" smtClean="0"/>
              <a:t>Inside-left page 2</a:t>
            </a:r>
          </a:p>
          <a:p>
            <a:pPr marL="228600" indent="-228600" eaLnBrk="1" fontAlgn="auto" hangingPunct="1">
              <a:spcBef>
                <a:spcPts val="0"/>
              </a:spcBef>
              <a:spcAft>
                <a:spcPts val="0"/>
              </a:spcAft>
              <a:buFont typeface="+mj-lt"/>
              <a:buAutoNum type="arabicPeriod"/>
              <a:defRPr/>
            </a:pPr>
            <a:r>
              <a:rPr lang="en-US" dirty="0" smtClean="0"/>
              <a:t>Inside-right page 3</a:t>
            </a:r>
          </a:p>
          <a:p>
            <a:pPr marL="228600" indent="-228600" eaLnBrk="1" fontAlgn="auto" hangingPunct="1">
              <a:spcBef>
                <a:spcPts val="0"/>
              </a:spcBef>
              <a:spcAft>
                <a:spcPts val="0"/>
              </a:spcAft>
              <a:buFont typeface="+mj-lt"/>
              <a:buAutoNum type="arabicPeriod"/>
              <a:defRPr/>
            </a:pPr>
            <a:r>
              <a:rPr lang="en-US" dirty="0" smtClean="0"/>
              <a:t>Inside-left page 1</a:t>
            </a:r>
          </a:p>
          <a:p>
            <a:pPr eaLnBrk="1" fontAlgn="auto" hangingPunct="1">
              <a:spcBef>
                <a:spcPts val="0"/>
              </a:spcBef>
              <a:spcAft>
                <a:spcPts val="0"/>
              </a:spcAft>
              <a:buFont typeface="+mj-lt"/>
              <a:buNone/>
              <a:defRPr/>
            </a:pPr>
            <a:endParaRPr lang="en-US" dirty="0" smtClean="0"/>
          </a:p>
          <a:p>
            <a:pPr eaLnBrk="1" fontAlgn="auto" hangingPunct="1">
              <a:spcBef>
                <a:spcPts val="0"/>
              </a:spcBef>
              <a:spcAft>
                <a:spcPts val="0"/>
              </a:spcAft>
              <a:buFont typeface="+mj-lt"/>
              <a:buNone/>
              <a:defRPr/>
            </a:pPr>
            <a:endParaRPr lang="en-US" dirty="0" smtClean="0"/>
          </a:p>
          <a:p>
            <a:pPr eaLnBrk="1" fontAlgn="auto" hangingPunct="1">
              <a:spcBef>
                <a:spcPts val="0"/>
              </a:spcBef>
              <a:spcAft>
                <a:spcPts val="0"/>
              </a:spcAft>
              <a:buFont typeface="+mj-lt"/>
              <a:buNone/>
              <a:defRPr/>
            </a:pPr>
            <a:r>
              <a:rPr lang="en-US" dirty="0" smtClean="0"/>
              <a:t>To move a group of objects up in the </a:t>
            </a:r>
            <a:r>
              <a:rPr lang="en-US" b="1" dirty="0" smtClean="0"/>
              <a:t>Selection</a:t>
            </a:r>
            <a:r>
              <a:rPr lang="en-US" dirty="0" smtClean="0"/>
              <a:t> </a:t>
            </a:r>
            <a:r>
              <a:rPr lang="en-US" b="1" dirty="0" smtClean="0"/>
              <a:t>and Visibility</a:t>
            </a:r>
            <a:r>
              <a:rPr lang="en-US" dirty="0" smtClean="0"/>
              <a:t> pane, do the following:</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select the group of objects.</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On the </a:t>
            </a:r>
            <a:r>
              <a:rPr lang="en-US" b="1" dirty="0" smtClean="0">
                <a:solidFill>
                  <a:schemeClr val="accent6"/>
                </a:solidFill>
              </a:rPr>
              <a:t>Home</a:t>
            </a:r>
            <a:r>
              <a:rPr lang="en-US" dirty="0" smtClean="0">
                <a:solidFill>
                  <a:schemeClr val="accent6"/>
                </a:solidFill>
              </a:rPr>
              <a:t> tab, in the </a:t>
            </a:r>
            <a:r>
              <a:rPr lang="en-US" b="1" dirty="0" smtClean="0">
                <a:solidFill>
                  <a:schemeClr val="accent6"/>
                </a:solidFill>
              </a:rPr>
              <a:t>Drawing</a:t>
            </a:r>
            <a:r>
              <a:rPr lang="en-US" dirty="0" smtClean="0">
                <a:solidFill>
                  <a:schemeClr val="accent6"/>
                </a:solidFill>
              </a:rPr>
              <a:t> group, click </a:t>
            </a:r>
            <a:r>
              <a:rPr lang="en-US" b="1" dirty="0" smtClean="0">
                <a:solidFill>
                  <a:schemeClr val="accent6"/>
                </a:solidFill>
              </a:rPr>
              <a:t>Arrange</a:t>
            </a:r>
            <a:r>
              <a:rPr lang="en-US" dirty="0" smtClean="0">
                <a:solidFill>
                  <a:schemeClr val="accent6"/>
                </a:solidFill>
              </a:rPr>
              <a:t>, and then click </a:t>
            </a:r>
            <a:r>
              <a:rPr lang="en-US" b="1" dirty="0" smtClean="0">
                <a:solidFill>
                  <a:schemeClr val="accent6"/>
                </a:solidFill>
              </a:rPr>
              <a:t>Bring</a:t>
            </a:r>
            <a:r>
              <a:rPr lang="en-US" dirty="0" smtClean="0">
                <a:solidFill>
                  <a:schemeClr val="accent6"/>
                </a:solidFill>
              </a:rPr>
              <a:t> </a:t>
            </a:r>
            <a:r>
              <a:rPr lang="en-US" b="1" dirty="0" smtClean="0">
                <a:solidFill>
                  <a:schemeClr val="accent6"/>
                </a:solidFill>
              </a:rPr>
              <a:t>Forward</a:t>
            </a:r>
            <a:r>
              <a:rPr lang="en-US" dirty="0" smtClean="0">
                <a:solidFill>
                  <a:schemeClr val="accent6"/>
                </a:solidFill>
              </a:rPr>
              <a:t>.</a:t>
            </a:r>
            <a:endParaRPr lang="en-US" dirty="0" smtClean="0"/>
          </a:p>
          <a:p>
            <a:pPr marL="342900" indent="-342900" eaLnBrk="1" fontAlgn="auto" hangingPunct="1">
              <a:spcBef>
                <a:spcPts val="0"/>
              </a:spcBef>
              <a:spcAft>
                <a:spcPts val="0"/>
              </a:spcAft>
              <a:buFont typeface="+mj-lt"/>
              <a:buNone/>
              <a:defRPr/>
            </a:pPr>
            <a:endParaRPr lang="en-US" dirty="0" smtClean="0"/>
          </a:p>
          <a:p>
            <a:pPr eaLnBrk="1" fontAlgn="auto" hangingPunct="1">
              <a:spcBef>
                <a:spcPts val="0"/>
              </a:spcBef>
              <a:spcAft>
                <a:spcPts val="0"/>
              </a:spcAft>
              <a:buFont typeface="+mj-lt"/>
              <a:buNone/>
              <a:defRPr/>
            </a:pPr>
            <a:r>
              <a:rPr lang="en-US" dirty="0" smtClean="0"/>
              <a:t>To move a group of objects down in the </a:t>
            </a:r>
            <a:r>
              <a:rPr lang="en-US" b="1" dirty="0" smtClean="0"/>
              <a:t>Selection</a:t>
            </a:r>
            <a:r>
              <a:rPr lang="en-US" dirty="0" smtClean="0"/>
              <a:t> </a:t>
            </a:r>
            <a:r>
              <a:rPr lang="en-US" b="1" dirty="0" smtClean="0"/>
              <a:t>and Visibility</a:t>
            </a:r>
            <a:r>
              <a:rPr lang="en-US" dirty="0" smtClean="0"/>
              <a:t> pane, do the following:</a:t>
            </a:r>
          </a:p>
          <a:p>
            <a:pPr marL="228600" indent="-228600" eaLnBrk="1" fontAlgn="auto" hangingPunct="1">
              <a:spcBef>
                <a:spcPts val="0"/>
              </a:spcBef>
              <a:spcAft>
                <a:spcPts val="0"/>
              </a:spcAft>
              <a:buFont typeface="+mj-lt"/>
              <a:buAutoNum type="arabicPeriod"/>
              <a:defRPr/>
            </a:pPr>
            <a:r>
              <a:rPr lang="en-US" dirty="0" smtClean="0"/>
              <a:t>In the </a:t>
            </a:r>
            <a:r>
              <a:rPr lang="en-US" b="1" dirty="0" smtClean="0"/>
              <a:t>Selection and Visibility</a:t>
            </a:r>
            <a:r>
              <a:rPr lang="en-US" dirty="0" smtClean="0"/>
              <a:t> pane, select the group of objects.</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On the </a:t>
            </a:r>
            <a:r>
              <a:rPr lang="en-US" b="1" dirty="0" smtClean="0">
                <a:solidFill>
                  <a:schemeClr val="accent6"/>
                </a:solidFill>
              </a:rPr>
              <a:t>Home</a:t>
            </a:r>
            <a:r>
              <a:rPr lang="en-US" dirty="0" smtClean="0">
                <a:solidFill>
                  <a:schemeClr val="accent6"/>
                </a:solidFill>
              </a:rPr>
              <a:t> tab, in the </a:t>
            </a:r>
            <a:r>
              <a:rPr lang="en-US" b="1" dirty="0" smtClean="0">
                <a:solidFill>
                  <a:schemeClr val="accent6"/>
                </a:solidFill>
              </a:rPr>
              <a:t>Drawing</a:t>
            </a:r>
            <a:r>
              <a:rPr lang="en-US" dirty="0" smtClean="0">
                <a:solidFill>
                  <a:schemeClr val="accent6"/>
                </a:solidFill>
              </a:rPr>
              <a:t> group, click </a:t>
            </a:r>
            <a:r>
              <a:rPr lang="en-US" b="1" dirty="0" smtClean="0">
                <a:solidFill>
                  <a:schemeClr val="accent6"/>
                </a:solidFill>
              </a:rPr>
              <a:t>Arrange</a:t>
            </a:r>
            <a:r>
              <a:rPr lang="en-US" dirty="0" smtClean="0">
                <a:solidFill>
                  <a:schemeClr val="accent6"/>
                </a:solidFill>
              </a:rPr>
              <a:t>, and then click</a:t>
            </a:r>
            <a:r>
              <a:rPr lang="en-US" dirty="0" smtClean="0"/>
              <a:t> </a:t>
            </a:r>
            <a:r>
              <a:rPr lang="en-US" b="1" dirty="0" smtClean="0"/>
              <a:t>Send Backward</a:t>
            </a:r>
            <a:r>
              <a:rPr lang="en-US" dirty="0" smtClean="0"/>
              <a:t>.</a:t>
            </a:r>
          </a:p>
          <a:p>
            <a:pPr marL="342900" indent="-342900" eaLnBrk="1" fontAlgn="auto" hangingPunct="1">
              <a:spcBef>
                <a:spcPts val="0"/>
              </a:spcBef>
              <a:spcAft>
                <a:spcPts val="0"/>
              </a:spcAft>
              <a:buFont typeface="+mj-lt"/>
              <a:buNone/>
              <a:defRPr/>
            </a:pPr>
            <a:endParaRPr lang="en-US" b="1" dirty="0" smtClean="0"/>
          </a:p>
          <a:p>
            <a:pPr marL="342900" indent="-342900" eaLnBrk="1" fontAlgn="auto" hangingPunct="1">
              <a:spcBef>
                <a:spcPts val="0"/>
              </a:spcBef>
              <a:spcAft>
                <a:spcPts val="0"/>
              </a:spcAft>
              <a:buFont typeface="+mj-lt"/>
              <a:buNone/>
              <a:defRPr/>
            </a:pPr>
            <a:endParaRPr lang="en-US" b="1" dirty="0" smtClean="0"/>
          </a:p>
          <a:p>
            <a:pPr eaLnBrk="1" fontAlgn="auto" hangingPunct="1">
              <a:spcBef>
                <a:spcPts val="0"/>
              </a:spcBef>
              <a:spcAft>
                <a:spcPts val="0"/>
              </a:spcAft>
              <a:defRPr/>
            </a:pPr>
            <a:r>
              <a:rPr lang="en-US" dirty="0" smtClean="0"/>
              <a:t>To reproduce the animation effects on this slide, do the following:</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On the </a:t>
            </a:r>
            <a:r>
              <a:rPr lang="en-US" b="1" dirty="0" smtClean="0">
                <a:solidFill>
                  <a:schemeClr val="accent6"/>
                </a:solidFill>
              </a:rPr>
              <a:t>Animations</a:t>
            </a:r>
            <a:r>
              <a:rPr lang="en-US" dirty="0" smtClean="0">
                <a:solidFill>
                  <a:schemeClr val="accent6"/>
                </a:solidFill>
              </a:rPr>
              <a:t> tab, in the </a:t>
            </a:r>
            <a:r>
              <a:rPr lang="en-US" b="1" dirty="0" smtClean="0">
                <a:solidFill>
                  <a:schemeClr val="accent6"/>
                </a:solidFill>
              </a:rPr>
              <a:t>Animations</a:t>
            </a:r>
            <a:r>
              <a:rPr lang="en-US" dirty="0" smtClean="0">
                <a:solidFill>
                  <a:schemeClr val="accent6"/>
                </a:solidFill>
              </a:rPr>
              <a:t> group, click </a:t>
            </a:r>
            <a:r>
              <a:rPr lang="en-US" b="1" dirty="0" smtClean="0">
                <a:solidFill>
                  <a:schemeClr val="accent6"/>
                </a:solidFill>
              </a:rPr>
              <a:t>Custom</a:t>
            </a:r>
            <a:r>
              <a:rPr lang="en-US" dirty="0" smtClean="0">
                <a:solidFill>
                  <a:schemeClr val="accent6"/>
                </a:solidFill>
              </a:rPr>
              <a:t> </a:t>
            </a:r>
            <a:r>
              <a:rPr lang="en-US" b="1" dirty="0" smtClean="0">
                <a:solidFill>
                  <a:schemeClr val="accent6"/>
                </a:solidFill>
              </a:rPr>
              <a:t>Animation</a:t>
            </a:r>
            <a:r>
              <a:rPr lang="en-US" dirty="0" smtClean="0">
                <a:solidFill>
                  <a:schemeClr val="accent6"/>
                </a:solidFill>
              </a:rPr>
              <a:t>. </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In the </a:t>
            </a:r>
            <a:r>
              <a:rPr lang="en-US" b="1" dirty="0" smtClean="0">
                <a:solidFill>
                  <a:schemeClr val="accent6"/>
                </a:solidFill>
              </a:rPr>
              <a:t>Selection and Visibility </a:t>
            </a:r>
            <a:r>
              <a:rPr lang="en-US" dirty="0" smtClean="0">
                <a:solidFill>
                  <a:schemeClr val="accent6"/>
                </a:solidFill>
              </a:rPr>
              <a:t>pane, select the </a:t>
            </a:r>
            <a:r>
              <a:rPr lang="en-US" b="1" dirty="0" smtClean="0">
                <a:solidFill>
                  <a:schemeClr val="accent6"/>
                </a:solidFill>
              </a:rPr>
              <a:t>Inside-right page 1</a:t>
            </a:r>
            <a:r>
              <a:rPr lang="en-US" dirty="0" smtClean="0">
                <a:solidFill>
                  <a:schemeClr val="accent6"/>
                </a:solidFill>
              </a:rPr>
              <a:t> group. In the </a:t>
            </a:r>
            <a:r>
              <a:rPr lang="en-US" b="1" dirty="0" smtClean="0">
                <a:solidFill>
                  <a:schemeClr val="accent6"/>
                </a:solidFill>
              </a:rPr>
              <a:t>Custom</a:t>
            </a:r>
            <a:r>
              <a:rPr lang="en-US" dirty="0" smtClean="0">
                <a:solidFill>
                  <a:schemeClr val="accent6"/>
                </a:solidFill>
              </a:rPr>
              <a:t> </a:t>
            </a:r>
            <a:r>
              <a:rPr lang="en-US" b="1" dirty="0" smtClean="0">
                <a:solidFill>
                  <a:schemeClr val="accent6"/>
                </a:solidFill>
              </a:rPr>
              <a:t>Animation</a:t>
            </a:r>
            <a:r>
              <a:rPr lang="en-US" dirty="0" smtClean="0">
                <a:solidFill>
                  <a:schemeClr val="accent6"/>
                </a:solidFill>
              </a:rPr>
              <a:t> task pane, do the following:</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Click </a:t>
            </a:r>
            <a:r>
              <a:rPr lang="en-US" b="1" dirty="0" smtClean="0">
                <a:solidFill>
                  <a:schemeClr val="accent6"/>
                </a:solidFill>
              </a:rPr>
              <a:t>Add Effect</a:t>
            </a:r>
            <a:r>
              <a:rPr lang="en-US" dirty="0" smtClean="0">
                <a:solidFill>
                  <a:schemeClr val="accent6"/>
                </a:solidFill>
              </a:rPr>
              <a:t>, point to </a:t>
            </a:r>
            <a:r>
              <a:rPr lang="en-US" b="1" dirty="0" smtClean="0">
                <a:solidFill>
                  <a:schemeClr val="accent6"/>
                </a:solidFill>
              </a:rPr>
              <a:t>Exit</a:t>
            </a:r>
            <a:r>
              <a:rPr lang="en-US" dirty="0" smtClean="0">
                <a:solidFill>
                  <a:schemeClr val="accent6"/>
                </a:solidFill>
              </a:rPr>
              <a:t>, and then click </a:t>
            </a:r>
            <a:r>
              <a:rPr lang="en-US" b="1" dirty="0" smtClean="0">
                <a:solidFill>
                  <a:schemeClr val="accent6"/>
                </a:solidFill>
              </a:rPr>
              <a:t>More</a:t>
            </a:r>
            <a:r>
              <a:rPr lang="en-US" dirty="0" smtClean="0">
                <a:solidFill>
                  <a:schemeClr val="accent6"/>
                </a:solidFill>
              </a:rPr>
              <a:t> </a:t>
            </a:r>
            <a:r>
              <a:rPr lang="en-US" b="1" dirty="0" smtClean="0">
                <a:solidFill>
                  <a:schemeClr val="accent6"/>
                </a:solidFill>
              </a:rPr>
              <a:t>Effects</a:t>
            </a:r>
            <a:r>
              <a:rPr lang="en-US" dirty="0" smtClean="0">
                <a:solidFill>
                  <a:schemeClr val="accent6"/>
                </a:solidFill>
              </a:rPr>
              <a:t>. In the </a:t>
            </a:r>
            <a:r>
              <a:rPr lang="en-US" b="1" dirty="0" smtClean="0">
                <a:solidFill>
                  <a:schemeClr val="accent6"/>
                </a:solidFill>
              </a:rPr>
              <a:t>Add</a:t>
            </a:r>
            <a:r>
              <a:rPr lang="en-US" dirty="0" smtClean="0">
                <a:solidFill>
                  <a:schemeClr val="accent6"/>
                </a:solidFill>
              </a:rPr>
              <a:t> </a:t>
            </a:r>
            <a:r>
              <a:rPr lang="en-US" b="1" dirty="0" smtClean="0">
                <a:solidFill>
                  <a:schemeClr val="accent6"/>
                </a:solidFill>
              </a:rPr>
              <a:t>Exit</a:t>
            </a:r>
            <a:r>
              <a:rPr lang="en-US" dirty="0" smtClean="0">
                <a:solidFill>
                  <a:schemeClr val="accent6"/>
                </a:solidFill>
              </a:rPr>
              <a:t> </a:t>
            </a:r>
            <a:r>
              <a:rPr lang="en-US" b="1" dirty="0" smtClean="0">
                <a:solidFill>
                  <a:schemeClr val="accent6"/>
                </a:solidFill>
              </a:rPr>
              <a:t>Effect</a:t>
            </a:r>
            <a:r>
              <a:rPr lang="en-US" dirty="0" smtClean="0">
                <a:solidFill>
                  <a:schemeClr val="accent6"/>
                </a:solidFill>
              </a:rPr>
              <a:t> dialog box, under </a:t>
            </a:r>
            <a:r>
              <a:rPr lang="en-US" b="1" dirty="0" smtClean="0">
                <a:solidFill>
                  <a:schemeClr val="accent6"/>
                </a:solidFill>
              </a:rPr>
              <a:t>Moderate</a:t>
            </a:r>
            <a:r>
              <a:rPr lang="en-US" dirty="0" smtClean="0">
                <a:solidFill>
                  <a:schemeClr val="accent6"/>
                </a:solidFill>
              </a:rPr>
              <a:t>, click </a:t>
            </a:r>
            <a:r>
              <a:rPr lang="en-US" b="1" dirty="0" smtClean="0">
                <a:solidFill>
                  <a:schemeClr val="accent6"/>
                </a:solidFill>
              </a:rPr>
              <a:t>Collapse</a:t>
            </a:r>
            <a:r>
              <a:rPr lang="en-US" dirty="0" smtClean="0">
                <a:solidFill>
                  <a:schemeClr val="accent6"/>
                </a:solidFill>
              </a:rPr>
              <a:t>.</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Select the first animation effect (collapse effect for the </a:t>
            </a:r>
            <a:r>
              <a:rPr lang="en-US" b="1" dirty="0" smtClean="0">
                <a:solidFill>
                  <a:schemeClr val="accent6"/>
                </a:solidFill>
              </a:rPr>
              <a:t>Inside-right page 1</a:t>
            </a:r>
            <a:r>
              <a:rPr lang="en-US" dirty="0" smtClean="0">
                <a:solidFill>
                  <a:schemeClr val="accent6"/>
                </a:solidFill>
              </a:rPr>
              <a:t> group). Under </a:t>
            </a:r>
            <a:r>
              <a:rPr lang="en-US" b="1" dirty="0" smtClean="0">
                <a:solidFill>
                  <a:schemeClr val="accent6"/>
                </a:solidFill>
              </a:rPr>
              <a:t>Modify: Collapse</a:t>
            </a:r>
            <a:r>
              <a:rPr lang="en-US" dirty="0" smtClean="0">
                <a:solidFill>
                  <a:schemeClr val="accent6"/>
                </a:solidFill>
              </a:rPr>
              <a:t>,</a:t>
            </a:r>
            <a:r>
              <a:rPr lang="en-US" b="1" dirty="0" smtClean="0">
                <a:solidFill>
                  <a:schemeClr val="accent6"/>
                </a:solidFill>
              </a:rPr>
              <a:t> </a:t>
            </a:r>
            <a:r>
              <a:rPr lang="en-US" dirty="0" smtClean="0">
                <a:solidFill>
                  <a:schemeClr val="accent6"/>
                </a:solidFill>
              </a:rPr>
              <a:t>do the following:</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Start</a:t>
            </a:r>
            <a:r>
              <a:rPr lang="en-US" dirty="0" smtClean="0">
                <a:solidFill>
                  <a:schemeClr val="accent6"/>
                </a:solidFill>
              </a:rPr>
              <a:t> list, select </a:t>
            </a:r>
            <a:r>
              <a:rPr lang="en-US" b="1" dirty="0" smtClean="0">
                <a:solidFill>
                  <a:schemeClr val="accent6"/>
                </a:solidFill>
              </a:rPr>
              <a:t>With</a:t>
            </a:r>
            <a:r>
              <a:rPr lang="en-US" dirty="0" smtClean="0">
                <a:solidFill>
                  <a:schemeClr val="accent6"/>
                </a:solidFill>
              </a:rPr>
              <a:t> </a:t>
            </a:r>
            <a:r>
              <a:rPr lang="en-US" b="1" dirty="0" smtClean="0">
                <a:solidFill>
                  <a:schemeClr val="accent6"/>
                </a:solidFill>
              </a:rPr>
              <a:t>Previous</a:t>
            </a:r>
            <a:r>
              <a:rPr lang="en-US" dirty="0" smtClean="0">
                <a:solidFill>
                  <a:schemeClr val="accent6"/>
                </a:solidFill>
              </a:rPr>
              <a:t>. </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Direction</a:t>
            </a:r>
            <a:r>
              <a:rPr lang="en-US" dirty="0" smtClean="0">
                <a:solidFill>
                  <a:schemeClr val="accent6"/>
                </a:solidFill>
              </a:rPr>
              <a:t> list, select </a:t>
            </a:r>
            <a:r>
              <a:rPr lang="en-US" b="1" dirty="0" smtClean="0">
                <a:solidFill>
                  <a:schemeClr val="accent6"/>
                </a:solidFill>
              </a:rPr>
              <a:t>To Left</a:t>
            </a:r>
            <a:r>
              <a:rPr lang="en-US" dirty="0" smtClean="0">
                <a:solidFill>
                  <a:schemeClr val="accent6"/>
                </a:solidFill>
              </a:rPr>
              <a:t>.</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Speed</a:t>
            </a:r>
            <a:r>
              <a:rPr lang="en-US" dirty="0" smtClean="0">
                <a:solidFill>
                  <a:schemeClr val="accent6"/>
                </a:solidFill>
              </a:rPr>
              <a:t> list, select </a:t>
            </a:r>
            <a:r>
              <a:rPr lang="en-US" b="1" dirty="0" smtClean="0">
                <a:solidFill>
                  <a:schemeClr val="accent6"/>
                </a:solidFill>
              </a:rPr>
              <a:t>Fast</a:t>
            </a:r>
            <a:r>
              <a:rPr lang="en-US" dirty="0" smtClean="0">
                <a:solidFill>
                  <a:schemeClr val="accent6"/>
                </a:solidFill>
              </a:rPr>
              <a:t>. </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In the </a:t>
            </a:r>
            <a:r>
              <a:rPr lang="en-US" b="1" dirty="0" smtClean="0">
                <a:solidFill>
                  <a:schemeClr val="accent6"/>
                </a:solidFill>
              </a:rPr>
              <a:t>Selection and Visibility </a:t>
            </a:r>
            <a:r>
              <a:rPr lang="en-US" dirty="0" smtClean="0">
                <a:solidFill>
                  <a:schemeClr val="accent6"/>
                </a:solidFill>
              </a:rPr>
              <a:t>pane, select the </a:t>
            </a:r>
            <a:r>
              <a:rPr lang="en-US" b="1" dirty="0" smtClean="0">
                <a:solidFill>
                  <a:schemeClr val="accent6"/>
                </a:solidFill>
              </a:rPr>
              <a:t>Inside-left page 2 </a:t>
            </a:r>
            <a:r>
              <a:rPr lang="en-US" dirty="0" smtClean="0">
                <a:solidFill>
                  <a:schemeClr val="accent6"/>
                </a:solidFill>
              </a:rPr>
              <a:t>group. In the </a:t>
            </a:r>
            <a:r>
              <a:rPr lang="en-US" b="1" dirty="0" smtClean="0">
                <a:solidFill>
                  <a:schemeClr val="accent6"/>
                </a:solidFill>
              </a:rPr>
              <a:t>Custom</a:t>
            </a:r>
            <a:r>
              <a:rPr lang="en-US" dirty="0" smtClean="0">
                <a:solidFill>
                  <a:schemeClr val="accent6"/>
                </a:solidFill>
              </a:rPr>
              <a:t> </a:t>
            </a:r>
            <a:r>
              <a:rPr lang="en-US" b="1" dirty="0" smtClean="0">
                <a:solidFill>
                  <a:schemeClr val="accent6"/>
                </a:solidFill>
              </a:rPr>
              <a:t>Animation</a:t>
            </a:r>
            <a:r>
              <a:rPr lang="en-US" dirty="0" smtClean="0">
                <a:solidFill>
                  <a:schemeClr val="accent6"/>
                </a:solidFill>
              </a:rPr>
              <a:t> task pane, do the following:</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Click </a:t>
            </a:r>
            <a:r>
              <a:rPr lang="en-US" b="1" dirty="0" smtClean="0">
                <a:solidFill>
                  <a:schemeClr val="accent6"/>
                </a:solidFill>
              </a:rPr>
              <a:t>Add Effect</a:t>
            </a:r>
            <a:r>
              <a:rPr lang="en-US" dirty="0" smtClean="0">
                <a:solidFill>
                  <a:schemeClr val="accent6"/>
                </a:solidFill>
              </a:rPr>
              <a:t>, point to </a:t>
            </a:r>
            <a:r>
              <a:rPr lang="en-US" b="1" dirty="0" smtClean="0">
                <a:solidFill>
                  <a:schemeClr val="accent6"/>
                </a:solidFill>
              </a:rPr>
              <a:t>Entrance</a:t>
            </a:r>
            <a:r>
              <a:rPr lang="en-US" dirty="0" smtClean="0">
                <a:solidFill>
                  <a:schemeClr val="accent6"/>
                </a:solidFill>
              </a:rPr>
              <a:t>, and then click </a:t>
            </a:r>
            <a:r>
              <a:rPr lang="en-US" b="1" dirty="0" smtClean="0">
                <a:solidFill>
                  <a:schemeClr val="accent6"/>
                </a:solidFill>
              </a:rPr>
              <a:t>More</a:t>
            </a:r>
            <a:r>
              <a:rPr lang="en-US" dirty="0" smtClean="0">
                <a:solidFill>
                  <a:schemeClr val="accent6"/>
                </a:solidFill>
              </a:rPr>
              <a:t> </a:t>
            </a:r>
            <a:r>
              <a:rPr lang="en-US" b="1" dirty="0" smtClean="0">
                <a:solidFill>
                  <a:schemeClr val="accent6"/>
                </a:solidFill>
              </a:rPr>
              <a:t>Effects</a:t>
            </a:r>
            <a:r>
              <a:rPr lang="en-US" dirty="0" smtClean="0">
                <a:solidFill>
                  <a:schemeClr val="accent6"/>
                </a:solidFill>
              </a:rPr>
              <a:t>. In the </a:t>
            </a:r>
            <a:r>
              <a:rPr lang="en-US" b="1" dirty="0" smtClean="0">
                <a:solidFill>
                  <a:schemeClr val="accent6"/>
                </a:solidFill>
              </a:rPr>
              <a:t>Add Entrance Effect </a:t>
            </a:r>
            <a:r>
              <a:rPr lang="en-US" dirty="0" smtClean="0">
                <a:solidFill>
                  <a:schemeClr val="accent6"/>
                </a:solidFill>
              </a:rPr>
              <a:t>dialog box, under </a:t>
            </a:r>
            <a:r>
              <a:rPr lang="en-US" b="1" dirty="0" smtClean="0">
                <a:solidFill>
                  <a:schemeClr val="accent6"/>
                </a:solidFill>
              </a:rPr>
              <a:t>Moderate</a:t>
            </a:r>
            <a:r>
              <a:rPr lang="en-US" dirty="0" smtClean="0">
                <a:solidFill>
                  <a:schemeClr val="accent6"/>
                </a:solidFill>
              </a:rPr>
              <a:t>, click </a:t>
            </a:r>
            <a:r>
              <a:rPr lang="en-US" b="1" dirty="0" smtClean="0">
                <a:solidFill>
                  <a:schemeClr val="accent6"/>
                </a:solidFill>
              </a:rPr>
              <a:t>Stretch</a:t>
            </a:r>
            <a:r>
              <a:rPr lang="en-US" dirty="0" smtClean="0">
                <a:solidFill>
                  <a:schemeClr val="accent6"/>
                </a:solidFill>
              </a:rPr>
              <a:t>.</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Select the second animation effect (stretch effect for the </a:t>
            </a:r>
            <a:r>
              <a:rPr lang="en-US" b="1" dirty="0" smtClean="0">
                <a:solidFill>
                  <a:schemeClr val="accent6"/>
                </a:solidFill>
              </a:rPr>
              <a:t>Inside-left page 2 </a:t>
            </a:r>
            <a:r>
              <a:rPr lang="en-US" dirty="0" smtClean="0">
                <a:solidFill>
                  <a:schemeClr val="accent6"/>
                </a:solidFill>
              </a:rPr>
              <a:t>group). Under </a:t>
            </a:r>
            <a:r>
              <a:rPr lang="en-US" b="1" dirty="0" smtClean="0">
                <a:solidFill>
                  <a:schemeClr val="accent6"/>
                </a:solidFill>
              </a:rPr>
              <a:t>Modify: Stretch</a:t>
            </a:r>
            <a:r>
              <a:rPr lang="en-US" dirty="0" smtClean="0">
                <a:solidFill>
                  <a:schemeClr val="accent6"/>
                </a:solidFill>
              </a:rPr>
              <a:t>,</a:t>
            </a:r>
            <a:r>
              <a:rPr lang="en-US" b="1" dirty="0" smtClean="0">
                <a:solidFill>
                  <a:schemeClr val="accent6"/>
                </a:solidFill>
              </a:rPr>
              <a:t> </a:t>
            </a:r>
            <a:r>
              <a:rPr lang="en-US" dirty="0" smtClean="0">
                <a:solidFill>
                  <a:schemeClr val="accent6"/>
                </a:solidFill>
              </a:rPr>
              <a:t>do the following:</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Start</a:t>
            </a:r>
            <a:r>
              <a:rPr lang="en-US" dirty="0" smtClean="0">
                <a:solidFill>
                  <a:schemeClr val="accent6"/>
                </a:solidFill>
              </a:rPr>
              <a:t> list, select </a:t>
            </a:r>
            <a:r>
              <a:rPr lang="en-US" b="1" dirty="0" smtClean="0">
                <a:solidFill>
                  <a:schemeClr val="accent6"/>
                </a:solidFill>
              </a:rPr>
              <a:t>After</a:t>
            </a:r>
            <a:r>
              <a:rPr lang="en-US" dirty="0" smtClean="0">
                <a:solidFill>
                  <a:schemeClr val="accent6"/>
                </a:solidFill>
              </a:rPr>
              <a:t> </a:t>
            </a:r>
            <a:r>
              <a:rPr lang="en-US" b="1" dirty="0" smtClean="0">
                <a:solidFill>
                  <a:schemeClr val="accent6"/>
                </a:solidFill>
              </a:rPr>
              <a:t>Previous</a:t>
            </a:r>
            <a:r>
              <a:rPr lang="en-US" dirty="0" smtClean="0">
                <a:solidFill>
                  <a:schemeClr val="accent6"/>
                </a:solidFill>
              </a:rPr>
              <a:t>.</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Direction</a:t>
            </a:r>
            <a:r>
              <a:rPr lang="en-US" dirty="0" smtClean="0">
                <a:solidFill>
                  <a:schemeClr val="accent6"/>
                </a:solidFill>
              </a:rPr>
              <a:t> list, select </a:t>
            </a:r>
            <a:r>
              <a:rPr lang="en-US" b="1" dirty="0" smtClean="0">
                <a:solidFill>
                  <a:schemeClr val="accent6"/>
                </a:solidFill>
              </a:rPr>
              <a:t>From</a:t>
            </a:r>
            <a:r>
              <a:rPr lang="en-US" dirty="0" smtClean="0">
                <a:solidFill>
                  <a:schemeClr val="accent6"/>
                </a:solidFill>
              </a:rPr>
              <a:t> </a:t>
            </a:r>
            <a:r>
              <a:rPr lang="en-US" b="1" dirty="0" smtClean="0">
                <a:solidFill>
                  <a:schemeClr val="accent6"/>
                </a:solidFill>
              </a:rPr>
              <a:t>Right</a:t>
            </a:r>
            <a:r>
              <a:rPr lang="en-US" dirty="0" smtClean="0">
                <a:solidFill>
                  <a:schemeClr val="accent6"/>
                </a:solidFill>
              </a:rPr>
              <a:t>. </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Speed</a:t>
            </a:r>
            <a:r>
              <a:rPr lang="en-US" dirty="0" smtClean="0">
                <a:solidFill>
                  <a:schemeClr val="accent6"/>
                </a:solidFill>
              </a:rPr>
              <a:t> list, select </a:t>
            </a:r>
            <a:r>
              <a:rPr lang="en-US" b="1" dirty="0" smtClean="0">
                <a:solidFill>
                  <a:schemeClr val="accent6"/>
                </a:solidFill>
              </a:rPr>
              <a:t>Fast</a:t>
            </a:r>
            <a:r>
              <a:rPr lang="en-US" dirty="0" smtClean="0">
                <a:solidFill>
                  <a:schemeClr val="accent6"/>
                </a:solidFill>
              </a:rPr>
              <a:t>. </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In the </a:t>
            </a:r>
            <a:r>
              <a:rPr lang="en-US" b="1" dirty="0" smtClean="0">
                <a:solidFill>
                  <a:schemeClr val="accent6"/>
                </a:solidFill>
              </a:rPr>
              <a:t>Selection and Visibility </a:t>
            </a:r>
            <a:r>
              <a:rPr lang="en-US" dirty="0" smtClean="0">
                <a:solidFill>
                  <a:schemeClr val="accent6"/>
                </a:solidFill>
              </a:rPr>
              <a:t>pane, select the </a:t>
            </a:r>
            <a:r>
              <a:rPr lang="en-US" b="1" dirty="0" smtClean="0">
                <a:solidFill>
                  <a:schemeClr val="accent6"/>
                </a:solidFill>
              </a:rPr>
              <a:t>Inside-right page 2</a:t>
            </a:r>
            <a:r>
              <a:rPr lang="en-US" dirty="0" smtClean="0">
                <a:solidFill>
                  <a:schemeClr val="accent6"/>
                </a:solidFill>
              </a:rPr>
              <a:t> group. In the </a:t>
            </a:r>
            <a:r>
              <a:rPr lang="en-US" b="1" dirty="0" smtClean="0">
                <a:solidFill>
                  <a:schemeClr val="accent6"/>
                </a:solidFill>
              </a:rPr>
              <a:t>Custom</a:t>
            </a:r>
            <a:r>
              <a:rPr lang="en-US" dirty="0" smtClean="0">
                <a:solidFill>
                  <a:schemeClr val="accent6"/>
                </a:solidFill>
              </a:rPr>
              <a:t> </a:t>
            </a:r>
            <a:r>
              <a:rPr lang="en-US" b="1" dirty="0" smtClean="0">
                <a:solidFill>
                  <a:schemeClr val="accent6"/>
                </a:solidFill>
              </a:rPr>
              <a:t>Animation</a:t>
            </a:r>
            <a:r>
              <a:rPr lang="en-US" dirty="0" smtClean="0">
                <a:solidFill>
                  <a:schemeClr val="accent6"/>
                </a:solidFill>
              </a:rPr>
              <a:t> task pane, do the following:</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Click </a:t>
            </a:r>
            <a:r>
              <a:rPr lang="en-US" b="1" dirty="0" smtClean="0">
                <a:solidFill>
                  <a:schemeClr val="accent6"/>
                </a:solidFill>
              </a:rPr>
              <a:t>Add Effect</a:t>
            </a:r>
            <a:r>
              <a:rPr lang="en-US" dirty="0" smtClean="0">
                <a:solidFill>
                  <a:schemeClr val="accent6"/>
                </a:solidFill>
              </a:rPr>
              <a:t>, point to </a:t>
            </a:r>
            <a:r>
              <a:rPr lang="en-US" b="1" dirty="0" smtClean="0">
                <a:solidFill>
                  <a:schemeClr val="accent6"/>
                </a:solidFill>
              </a:rPr>
              <a:t>Exit</a:t>
            </a:r>
            <a:r>
              <a:rPr lang="en-US" dirty="0" smtClean="0">
                <a:solidFill>
                  <a:schemeClr val="accent6"/>
                </a:solidFill>
              </a:rPr>
              <a:t>, and then click </a:t>
            </a:r>
            <a:r>
              <a:rPr lang="en-US" b="1" dirty="0" smtClean="0">
                <a:solidFill>
                  <a:schemeClr val="accent6"/>
                </a:solidFill>
              </a:rPr>
              <a:t>More</a:t>
            </a:r>
            <a:r>
              <a:rPr lang="en-US" dirty="0" smtClean="0">
                <a:solidFill>
                  <a:schemeClr val="accent6"/>
                </a:solidFill>
              </a:rPr>
              <a:t> </a:t>
            </a:r>
            <a:r>
              <a:rPr lang="en-US" b="1" dirty="0" smtClean="0">
                <a:solidFill>
                  <a:schemeClr val="accent6"/>
                </a:solidFill>
              </a:rPr>
              <a:t>Effects</a:t>
            </a:r>
            <a:r>
              <a:rPr lang="en-US" dirty="0" smtClean="0">
                <a:solidFill>
                  <a:schemeClr val="accent6"/>
                </a:solidFill>
              </a:rPr>
              <a:t>. In the </a:t>
            </a:r>
            <a:r>
              <a:rPr lang="en-US" b="1" dirty="0" smtClean="0">
                <a:solidFill>
                  <a:schemeClr val="accent6"/>
                </a:solidFill>
              </a:rPr>
              <a:t>Add</a:t>
            </a:r>
            <a:r>
              <a:rPr lang="en-US" dirty="0" smtClean="0">
                <a:solidFill>
                  <a:schemeClr val="accent6"/>
                </a:solidFill>
              </a:rPr>
              <a:t> </a:t>
            </a:r>
            <a:r>
              <a:rPr lang="en-US" b="1" dirty="0" smtClean="0">
                <a:solidFill>
                  <a:schemeClr val="accent6"/>
                </a:solidFill>
              </a:rPr>
              <a:t>Exit</a:t>
            </a:r>
            <a:r>
              <a:rPr lang="en-US" dirty="0" smtClean="0">
                <a:solidFill>
                  <a:schemeClr val="accent6"/>
                </a:solidFill>
              </a:rPr>
              <a:t> </a:t>
            </a:r>
            <a:r>
              <a:rPr lang="en-US" b="1" dirty="0" smtClean="0">
                <a:solidFill>
                  <a:schemeClr val="accent6"/>
                </a:solidFill>
              </a:rPr>
              <a:t>Effect</a:t>
            </a:r>
            <a:r>
              <a:rPr lang="en-US" dirty="0" smtClean="0">
                <a:solidFill>
                  <a:schemeClr val="accent6"/>
                </a:solidFill>
              </a:rPr>
              <a:t> dialog box, under </a:t>
            </a:r>
            <a:r>
              <a:rPr lang="en-US" b="1" dirty="0" smtClean="0">
                <a:solidFill>
                  <a:schemeClr val="accent6"/>
                </a:solidFill>
              </a:rPr>
              <a:t>Moderate</a:t>
            </a:r>
            <a:r>
              <a:rPr lang="en-US" dirty="0" smtClean="0">
                <a:solidFill>
                  <a:schemeClr val="accent6"/>
                </a:solidFill>
              </a:rPr>
              <a:t>, click </a:t>
            </a:r>
            <a:r>
              <a:rPr lang="en-US" b="1" dirty="0" smtClean="0">
                <a:solidFill>
                  <a:schemeClr val="accent6"/>
                </a:solidFill>
              </a:rPr>
              <a:t>Collapse</a:t>
            </a:r>
            <a:r>
              <a:rPr lang="en-US" dirty="0" smtClean="0">
                <a:solidFill>
                  <a:schemeClr val="accent6"/>
                </a:solidFill>
              </a:rPr>
              <a:t>.</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Select the third animation effect (collapse effect for the </a:t>
            </a:r>
            <a:r>
              <a:rPr lang="en-US" b="1" dirty="0" smtClean="0">
                <a:solidFill>
                  <a:schemeClr val="accent6"/>
                </a:solidFill>
              </a:rPr>
              <a:t>Inside-right page 2</a:t>
            </a:r>
            <a:r>
              <a:rPr lang="en-US" dirty="0" smtClean="0">
                <a:solidFill>
                  <a:schemeClr val="accent6"/>
                </a:solidFill>
              </a:rPr>
              <a:t> group). Under </a:t>
            </a:r>
            <a:r>
              <a:rPr lang="en-US" b="1" dirty="0" smtClean="0">
                <a:solidFill>
                  <a:schemeClr val="accent6"/>
                </a:solidFill>
              </a:rPr>
              <a:t>Modify: Collapse</a:t>
            </a:r>
            <a:r>
              <a:rPr lang="en-US" dirty="0" smtClean="0">
                <a:solidFill>
                  <a:schemeClr val="accent6"/>
                </a:solidFill>
              </a:rPr>
              <a:t>,</a:t>
            </a:r>
            <a:r>
              <a:rPr lang="en-US" b="1" dirty="0" smtClean="0">
                <a:solidFill>
                  <a:schemeClr val="accent6"/>
                </a:solidFill>
              </a:rPr>
              <a:t> </a:t>
            </a:r>
            <a:r>
              <a:rPr lang="en-US" dirty="0" smtClean="0">
                <a:solidFill>
                  <a:schemeClr val="accent6"/>
                </a:solidFill>
              </a:rPr>
              <a:t>do the following:</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Start</a:t>
            </a:r>
            <a:r>
              <a:rPr lang="en-US" dirty="0" smtClean="0">
                <a:solidFill>
                  <a:schemeClr val="accent6"/>
                </a:solidFill>
              </a:rPr>
              <a:t> list, select </a:t>
            </a:r>
            <a:r>
              <a:rPr lang="en-US" b="1" dirty="0" smtClean="0">
                <a:solidFill>
                  <a:schemeClr val="accent6"/>
                </a:solidFill>
              </a:rPr>
              <a:t>On Click</a:t>
            </a:r>
            <a:r>
              <a:rPr lang="en-US" dirty="0" smtClean="0">
                <a:solidFill>
                  <a:schemeClr val="accent6"/>
                </a:solidFill>
              </a:rPr>
              <a:t>.</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Direction</a:t>
            </a:r>
            <a:r>
              <a:rPr lang="en-US" dirty="0" smtClean="0">
                <a:solidFill>
                  <a:schemeClr val="accent6"/>
                </a:solidFill>
              </a:rPr>
              <a:t> list, select </a:t>
            </a:r>
            <a:r>
              <a:rPr lang="en-US" b="1" dirty="0" smtClean="0">
                <a:solidFill>
                  <a:schemeClr val="accent6"/>
                </a:solidFill>
              </a:rPr>
              <a:t>To Left</a:t>
            </a:r>
            <a:r>
              <a:rPr lang="en-US" dirty="0" smtClean="0">
                <a:solidFill>
                  <a:schemeClr val="accent6"/>
                </a:solidFill>
              </a:rPr>
              <a:t>.</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Speed</a:t>
            </a:r>
            <a:r>
              <a:rPr lang="en-US" dirty="0" smtClean="0">
                <a:solidFill>
                  <a:schemeClr val="accent6"/>
                </a:solidFill>
              </a:rPr>
              <a:t> list, select </a:t>
            </a:r>
            <a:r>
              <a:rPr lang="en-US" b="1" dirty="0" smtClean="0">
                <a:solidFill>
                  <a:schemeClr val="accent6"/>
                </a:solidFill>
              </a:rPr>
              <a:t>Fast</a:t>
            </a:r>
            <a:r>
              <a:rPr lang="en-US" dirty="0" smtClean="0">
                <a:solidFill>
                  <a:schemeClr val="accent6"/>
                </a:solidFill>
              </a:rPr>
              <a:t>. </a:t>
            </a:r>
          </a:p>
          <a:p>
            <a:pPr marL="228600" indent="-228600" eaLnBrk="1" fontAlgn="auto" hangingPunct="1">
              <a:spcBef>
                <a:spcPts val="0"/>
              </a:spcBef>
              <a:spcAft>
                <a:spcPts val="0"/>
              </a:spcAft>
              <a:buFont typeface="+mj-lt"/>
              <a:buAutoNum type="arabicPeriod"/>
              <a:defRPr/>
            </a:pPr>
            <a:r>
              <a:rPr lang="en-US" dirty="0" smtClean="0">
                <a:solidFill>
                  <a:schemeClr val="accent6"/>
                </a:solidFill>
              </a:rPr>
              <a:t>In the </a:t>
            </a:r>
            <a:r>
              <a:rPr lang="en-US" b="1" dirty="0" smtClean="0">
                <a:solidFill>
                  <a:schemeClr val="accent6"/>
                </a:solidFill>
              </a:rPr>
              <a:t>Selection and Visibility </a:t>
            </a:r>
            <a:r>
              <a:rPr lang="en-US" dirty="0" smtClean="0">
                <a:solidFill>
                  <a:schemeClr val="accent6"/>
                </a:solidFill>
              </a:rPr>
              <a:t>pane, select the </a:t>
            </a:r>
            <a:r>
              <a:rPr lang="en-US" b="1" dirty="0" smtClean="0">
                <a:solidFill>
                  <a:schemeClr val="accent6"/>
                </a:solidFill>
              </a:rPr>
              <a:t>Inside-left page 3 </a:t>
            </a:r>
            <a:r>
              <a:rPr lang="en-US" dirty="0" smtClean="0">
                <a:solidFill>
                  <a:schemeClr val="accent6"/>
                </a:solidFill>
              </a:rPr>
              <a:t>group. In the </a:t>
            </a:r>
            <a:r>
              <a:rPr lang="en-US" b="1" dirty="0" smtClean="0">
                <a:solidFill>
                  <a:schemeClr val="accent6"/>
                </a:solidFill>
              </a:rPr>
              <a:t>Custom</a:t>
            </a:r>
            <a:r>
              <a:rPr lang="en-US" dirty="0" smtClean="0">
                <a:solidFill>
                  <a:schemeClr val="accent6"/>
                </a:solidFill>
              </a:rPr>
              <a:t> </a:t>
            </a:r>
            <a:r>
              <a:rPr lang="en-US" b="1" dirty="0" smtClean="0">
                <a:solidFill>
                  <a:schemeClr val="accent6"/>
                </a:solidFill>
              </a:rPr>
              <a:t>Animation</a:t>
            </a:r>
            <a:r>
              <a:rPr lang="en-US" dirty="0" smtClean="0">
                <a:solidFill>
                  <a:schemeClr val="accent6"/>
                </a:solidFill>
              </a:rPr>
              <a:t> task pane, do the following:</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Click </a:t>
            </a:r>
            <a:r>
              <a:rPr lang="en-US" b="1" dirty="0" smtClean="0">
                <a:solidFill>
                  <a:schemeClr val="accent6"/>
                </a:solidFill>
              </a:rPr>
              <a:t>Add Effect</a:t>
            </a:r>
            <a:r>
              <a:rPr lang="en-US" dirty="0" smtClean="0">
                <a:solidFill>
                  <a:schemeClr val="accent6"/>
                </a:solidFill>
              </a:rPr>
              <a:t>, point to </a:t>
            </a:r>
            <a:r>
              <a:rPr lang="en-US" b="1" dirty="0" smtClean="0">
                <a:solidFill>
                  <a:schemeClr val="accent6"/>
                </a:solidFill>
              </a:rPr>
              <a:t>Entrance</a:t>
            </a:r>
            <a:r>
              <a:rPr lang="en-US" dirty="0" smtClean="0">
                <a:solidFill>
                  <a:schemeClr val="accent6"/>
                </a:solidFill>
              </a:rPr>
              <a:t>, and then click </a:t>
            </a:r>
            <a:r>
              <a:rPr lang="en-US" b="1" dirty="0" smtClean="0">
                <a:solidFill>
                  <a:schemeClr val="accent6"/>
                </a:solidFill>
              </a:rPr>
              <a:t>More</a:t>
            </a:r>
            <a:r>
              <a:rPr lang="en-US" dirty="0" smtClean="0">
                <a:solidFill>
                  <a:schemeClr val="accent6"/>
                </a:solidFill>
              </a:rPr>
              <a:t> </a:t>
            </a:r>
            <a:r>
              <a:rPr lang="en-US" b="1" dirty="0" smtClean="0">
                <a:solidFill>
                  <a:schemeClr val="accent6"/>
                </a:solidFill>
              </a:rPr>
              <a:t>Effects</a:t>
            </a:r>
            <a:r>
              <a:rPr lang="en-US" dirty="0" smtClean="0">
                <a:solidFill>
                  <a:schemeClr val="accent6"/>
                </a:solidFill>
              </a:rPr>
              <a:t>. In the </a:t>
            </a:r>
            <a:r>
              <a:rPr lang="en-US" b="1" dirty="0" smtClean="0">
                <a:solidFill>
                  <a:schemeClr val="accent6"/>
                </a:solidFill>
              </a:rPr>
              <a:t>Add Entrance Effect </a:t>
            </a:r>
            <a:r>
              <a:rPr lang="en-US" dirty="0" smtClean="0">
                <a:solidFill>
                  <a:schemeClr val="accent6"/>
                </a:solidFill>
              </a:rPr>
              <a:t>dialog box, under </a:t>
            </a:r>
            <a:r>
              <a:rPr lang="en-US" b="1" dirty="0" smtClean="0">
                <a:solidFill>
                  <a:schemeClr val="accent6"/>
                </a:solidFill>
              </a:rPr>
              <a:t>Moderate</a:t>
            </a:r>
            <a:r>
              <a:rPr lang="en-US" dirty="0" smtClean="0">
                <a:solidFill>
                  <a:schemeClr val="accent6"/>
                </a:solidFill>
              </a:rPr>
              <a:t>, click </a:t>
            </a:r>
            <a:r>
              <a:rPr lang="en-US" b="1" dirty="0" smtClean="0">
                <a:solidFill>
                  <a:schemeClr val="accent6"/>
                </a:solidFill>
              </a:rPr>
              <a:t>Stretch</a:t>
            </a:r>
            <a:r>
              <a:rPr lang="en-US" dirty="0" smtClean="0">
                <a:solidFill>
                  <a:schemeClr val="accent6"/>
                </a:solidFill>
              </a:rPr>
              <a:t>.</a:t>
            </a:r>
          </a:p>
          <a:p>
            <a:pPr marL="685800" lvl="1" indent="-228600" eaLnBrk="1" fontAlgn="auto" hangingPunct="1">
              <a:spcBef>
                <a:spcPts val="0"/>
              </a:spcBef>
              <a:spcAft>
                <a:spcPts val="0"/>
              </a:spcAft>
              <a:buFont typeface="+mj-lt"/>
              <a:buAutoNum type="arabicPeriod"/>
              <a:defRPr/>
            </a:pPr>
            <a:r>
              <a:rPr lang="en-US" dirty="0" smtClean="0">
                <a:solidFill>
                  <a:schemeClr val="accent6"/>
                </a:solidFill>
              </a:rPr>
              <a:t>Select the fourth animation effect (stretch effect for the </a:t>
            </a:r>
            <a:r>
              <a:rPr lang="en-US" b="1" dirty="0" smtClean="0">
                <a:solidFill>
                  <a:schemeClr val="accent6"/>
                </a:solidFill>
              </a:rPr>
              <a:t>Inside-left page 3 </a:t>
            </a:r>
            <a:r>
              <a:rPr lang="en-US" dirty="0" smtClean="0">
                <a:solidFill>
                  <a:schemeClr val="accent6"/>
                </a:solidFill>
              </a:rPr>
              <a:t>group). Under </a:t>
            </a:r>
            <a:r>
              <a:rPr lang="en-US" b="1" dirty="0" smtClean="0">
                <a:solidFill>
                  <a:schemeClr val="accent6"/>
                </a:solidFill>
              </a:rPr>
              <a:t>Modify: Stretch</a:t>
            </a:r>
            <a:r>
              <a:rPr lang="en-US" dirty="0" smtClean="0">
                <a:solidFill>
                  <a:schemeClr val="accent6"/>
                </a:solidFill>
              </a:rPr>
              <a:t>,</a:t>
            </a:r>
            <a:r>
              <a:rPr lang="en-US" b="1" dirty="0" smtClean="0">
                <a:solidFill>
                  <a:schemeClr val="accent6"/>
                </a:solidFill>
              </a:rPr>
              <a:t> </a:t>
            </a:r>
            <a:r>
              <a:rPr lang="en-US" dirty="0" smtClean="0">
                <a:solidFill>
                  <a:schemeClr val="accent6"/>
                </a:solidFill>
              </a:rPr>
              <a:t>do the following:</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Start</a:t>
            </a:r>
            <a:r>
              <a:rPr lang="en-US" dirty="0" smtClean="0">
                <a:solidFill>
                  <a:schemeClr val="accent6"/>
                </a:solidFill>
              </a:rPr>
              <a:t> list, select </a:t>
            </a:r>
            <a:r>
              <a:rPr lang="en-US" b="1" dirty="0" smtClean="0">
                <a:solidFill>
                  <a:schemeClr val="accent6"/>
                </a:solidFill>
              </a:rPr>
              <a:t>After</a:t>
            </a:r>
            <a:r>
              <a:rPr lang="en-US" dirty="0" smtClean="0">
                <a:solidFill>
                  <a:schemeClr val="accent6"/>
                </a:solidFill>
              </a:rPr>
              <a:t> </a:t>
            </a:r>
            <a:r>
              <a:rPr lang="en-US" b="1" dirty="0" smtClean="0">
                <a:solidFill>
                  <a:schemeClr val="accent6"/>
                </a:solidFill>
              </a:rPr>
              <a:t>Previous</a:t>
            </a:r>
            <a:r>
              <a:rPr lang="en-US" dirty="0" smtClean="0">
                <a:solidFill>
                  <a:schemeClr val="accent6"/>
                </a:solidFill>
              </a:rPr>
              <a:t>.</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Direction</a:t>
            </a:r>
            <a:r>
              <a:rPr lang="en-US" dirty="0" smtClean="0">
                <a:solidFill>
                  <a:schemeClr val="accent6"/>
                </a:solidFill>
              </a:rPr>
              <a:t> list, select </a:t>
            </a:r>
            <a:r>
              <a:rPr lang="en-US" b="1" dirty="0" smtClean="0">
                <a:solidFill>
                  <a:schemeClr val="accent6"/>
                </a:solidFill>
              </a:rPr>
              <a:t>From</a:t>
            </a:r>
            <a:r>
              <a:rPr lang="en-US" dirty="0" smtClean="0">
                <a:solidFill>
                  <a:schemeClr val="accent6"/>
                </a:solidFill>
              </a:rPr>
              <a:t> </a:t>
            </a:r>
            <a:r>
              <a:rPr lang="en-US" b="1" dirty="0" smtClean="0">
                <a:solidFill>
                  <a:schemeClr val="accent6"/>
                </a:solidFill>
              </a:rPr>
              <a:t>Right</a:t>
            </a:r>
            <a:r>
              <a:rPr lang="en-US" dirty="0" smtClean="0">
                <a:solidFill>
                  <a:schemeClr val="accent6"/>
                </a:solidFill>
              </a:rPr>
              <a:t>. </a:t>
            </a:r>
          </a:p>
          <a:p>
            <a:pPr marL="1143000" lvl="2" indent="-228600" eaLnBrk="1" fontAlgn="auto" hangingPunct="1">
              <a:spcBef>
                <a:spcPts val="0"/>
              </a:spcBef>
              <a:spcAft>
                <a:spcPts val="0"/>
              </a:spcAft>
              <a:buFont typeface="Arial" pitchFamily="34" charset="0"/>
              <a:buChar char="•"/>
              <a:defRPr/>
            </a:pPr>
            <a:r>
              <a:rPr lang="en-US" dirty="0" smtClean="0">
                <a:solidFill>
                  <a:schemeClr val="accent6"/>
                </a:solidFill>
              </a:rPr>
              <a:t>In the </a:t>
            </a:r>
            <a:r>
              <a:rPr lang="en-US" b="1" dirty="0" smtClean="0">
                <a:solidFill>
                  <a:schemeClr val="accent6"/>
                </a:solidFill>
              </a:rPr>
              <a:t>Speed</a:t>
            </a:r>
            <a:r>
              <a:rPr lang="en-US" dirty="0" smtClean="0">
                <a:solidFill>
                  <a:schemeClr val="accent6"/>
                </a:solidFill>
              </a:rPr>
              <a:t> list, select </a:t>
            </a:r>
            <a:r>
              <a:rPr lang="en-US" b="1" dirty="0" smtClean="0">
                <a:solidFill>
                  <a:schemeClr val="accent6"/>
                </a:solidFill>
              </a:rPr>
              <a:t>Fast</a:t>
            </a:r>
            <a:r>
              <a:rPr lang="en-US" dirty="0" smtClean="0">
                <a:solidFill>
                  <a:schemeClr val="accent6"/>
                </a:solidFill>
              </a:rPr>
              <a:t>. </a:t>
            </a:r>
          </a:p>
          <a:p>
            <a:pPr eaLnBrk="1" fontAlgn="auto" hangingPunct="1">
              <a:spcBef>
                <a:spcPts val="0"/>
              </a:spcBef>
              <a:spcAft>
                <a:spcPts val="0"/>
              </a:spcAft>
              <a:defRPr/>
            </a:pPr>
            <a:endParaRPr lang="en-US" dirty="0" smtClean="0">
              <a:solidFill>
                <a:schemeClr val="accent6"/>
              </a:solidFill>
            </a:endParaRP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To reproduce the background effects on this slide, do the following:</a:t>
            </a:r>
          </a:p>
          <a:p>
            <a:pPr marL="228600" indent="-228600" eaLnBrk="1" fontAlgn="auto" hangingPunct="1">
              <a:spcBef>
                <a:spcPts val="0"/>
              </a:spcBef>
              <a:spcAft>
                <a:spcPts val="0"/>
              </a:spcAft>
              <a:buFont typeface="+mj-lt"/>
              <a:buAutoNum type="arabicPeriod"/>
              <a:defRPr/>
            </a:pPr>
            <a:r>
              <a:rPr lang="en-US" dirty="0" smtClean="0"/>
              <a:t>Right-click the slide background area, and then click </a:t>
            </a:r>
            <a:r>
              <a:rPr lang="en-US" b="1" dirty="0" smtClean="0"/>
              <a:t>Format Background</a:t>
            </a:r>
            <a:r>
              <a:rPr lang="en-US" dirty="0" smtClean="0"/>
              <a:t>. In the </a:t>
            </a:r>
            <a:r>
              <a:rPr lang="en-US" b="1" dirty="0" smtClean="0"/>
              <a:t>Format Background </a:t>
            </a:r>
            <a:r>
              <a:rPr lang="en-US" dirty="0" smtClean="0"/>
              <a:t>dialog box, click </a:t>
            </a:r>
            <a:r>
              <a:rPr lang="en-US" b="1" dirty="0" smtClean="0"/>
              <a:t>Fill</a:t>
            </a:r>
            <a:r>
              <a:rPr lang="en-US" dirty="0" smtClean="0"/>
              <a:t> in the left pane, select </a:t>
            </a:r>
            <a:r>
              <a:rPr lang="en-US" b="1" dirty="0" smtClean="0"/>
              <a:t>Gradient fill</a:t>
            </a:r>
            <a:r>
              <a:rPr lang="en-US" dirty="0" smtClean="0"/>
              <a:t> in the </a:t>
            </a:r>
            <a:r>
              <a:rPr lang="en-US" b="1" dirty="0" smtClean="0"/>
              <a:t>Fill</a:t>
            </a:r>
            <a:r>
              <a:rPr lang="en-US" dirty="0" smtClean="0"/>
              <a:t> pane, and then do the following:</a:t>
            </a:r>
          </a:p>
          <a:p>
            <a:pPr marL="685800" lvl="1" indent="-228600" eaLnBrk="1" fontAlgn="auto" hangingPunct="1">
              <a:spcBef>
                <a:spcPts val="0"/>
              </a:spcBef>
              <a:spcAft>
                <a:spcPts val="0"/>
              </a:spcAft>
              <a:buFont typeface="Arial" pitchFamily="34" charset="0"/>
              <a:buChar char="•"/>
              <a:defRPr/>
            </a:pPr>
            <a:r>
              <a:rPr lang="en-US" dirty="0" smtClean="0"/>
              <a:t>In the </a:t>
            </a:r>
            <a:r>
              <a:rPr lang="en-US" b="1" dirty="0" smtClean="0"/>
              <a:t>Type</a:t>
            </a:r>
            <a:r>
              <a:rPr lang="en-US" dirty="0" smtClean="0"/>
              <a:t> list, select </a:t>
            </a:r>
            <a:r>
              <a:rPr lang="en-US" b="1" dirty="0" smtClean="0"/>
              <a:t>Linear</a:t>
            </a:r>
            <a:r>
              <a:rPr lang="en-US" dirty="0" smtClean="0"/>
              <a:t>.</a:t>
            </a:r>
          </a:p>
          <a:p>
            <a:pPr marL="685800" lvl="1"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Direction</a:t>
            </a:r>
            <a:r>
              <a:rPr lang="en-US" dirty="0" smtClean="0"/>
              <a:t>, and then click </a:t>
            </a:r>
            <a:r>
              <a:rPr lang="en-US" b="1" dirty="0" smtClean="0"/>
              <a:t>Linear Down </a:t>
            </a:r>
            <a:r>
              <a:rPr lang="en-US" dirty="0" smtClean="0"/>
              <a:t>(first row, second option from the left).</a:t>
            </a:r>
          </a:p>
          <a:p>
            <a:pPr marL="685800" lvl="1" indent="-228600" eaLnBrk="1" fontAlgn="auto" hangingPunct="1">
              <a:spcBef>
                <a:spcPts val="0"/>
              </a:spcBef>
              <a:spcAft>
                <a:spcPts val="0"/>
              </a:spcAft>
              <a:buFont typeface="Arial" pitchFamily="34" charset="0"/>
              <a:buChar char="•"/>
              <a:defRPr/>
            </a:pPr>
            <a:r>
              <a:rPr lang="en-US" dirty="0" smtClean="0"/>
              <a:t>Under </a:t>
            </a:r>
            <a:r>
              <a:rPr lang="en-US" b="1" dirty="0" smtClean="0"/>
              <a:t>Gradient stops</a:t>
            </a:r>
            <a:r>
              <a:rPr lang="en-US" dirty="0" smtClean="0"/>
              <a:t>, click </a:t>
            </a:r>
            <a:r>
              <a:rPr lang="en-US" b="1" dirty="0" smtClean="0"/>
              <a:t>Add</a:t>
            </a:r>
            <a:r>
              <a:rPr lang="en-US" dirty="0" smtClean="0"/>
              <a:t> or </a:t>
            </a:r>
            <a:r>
              <a:rPr lang="en-US" b="1" dirty="0" smtClean="0"/>
              <a:t>Remove</a:t>
            </a:r>
            <a:r>
              <a:rPr lang="en-US" dirty="0" smtClean="0"/>
              <a:t> until two stops appear in the drop-down list.</a:t>
            </a:r>
          </a:p>
          <a:p>
            <a:pPr marL="228600" indent="-228600" eaLnBrk="1" fontAlgn="auto" hangingPunct="1">
              <a:spcBef>
                <a:spcPts val="0"/>
              </a:spcBef>
              <a:spcAft>
                <a:spcPts val="0"/>
              </a:spcAft>
              <a:buFont typeface="+mj-lt"/>
              <a:buAutoNum type="arabicPeriod"/>
              <a:defRPr/>
            </a:pPr>
            <a:r>
              <a:rPr lang="en-US" dirty="0" smtClean="0"/>
              <a:t>Also under </a:t>
            </a:r>
            <a:r>
              <a:rPr lang="en-US" b="1" dirty="0" smtClean="0"/>
              <a:t>Gradient stops</a:t>
            </a:r>
            <a:r>
              <a:rPr lang="en-US" dirty="0" smtClean="0"/>
              <a:t>, customize the gradient stops that you added as follows:</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1 </a:t>
            </a:r>
            <a:r>
              <a:rPr lang="en-US" dirty="0" smtClean="0"/>
              <a:t>from the list, and then do the following:</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63%</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Black, Text 1 </a:t>
            </a:r>
            <a:r>
              <a:rPr lang="en-US" dirty="0" smtClean="0"/>
              <a:t>(first row, second option from the left).</a:t>
            </a:r>
          </a:p>
          <a:p>
            <a:pPr marL="685800" lvl="1" indent="-228600" eaLnBrk="1" fontAlgn="auto" hangingPunct="1">
              <a:spcBef>
                <a:spcPts val="0"/>
              </a:spcBef>
              <a:spcAft>
                <a:spcPts val="0"/>
              </a:spcAft>
              <a:buFont typeface="Arial" pitchFamily="34" charset="0"/>
              <a:buChar char="•"/>
              <a:defRPr/>
            </a:pPr>
            <a:r>
              <a:rPr lang="en-US" dirty="0" smtClean="0"/>
              <a:t>Select </a:t>
            </a:r>
            <a:r>
              <a:rPr lang="en-US" b="1" dirty="0" smtClean="0"/>
              <a:t>Stop 2 </a:t>
            </a:r>
            <a:r>
              <a:rPr lang="en-US" dirty="0" smtClean="0"/>
              <a:t>from the list, and then do the following: </a:t>
            </a:r>
          </a:p>
          <a:p>
            <a:pPr marL="1143000" lvl="2" indent="-228600" eaLnBrk="1" fontAlgn="auto" hangingPunct="1">
              <a:spcBef>
                <a:spcPts val="0"/>
              </a:spcBef>
              <a:spcAft>
                <a:spcPts val="0"/>
              </a:spcAft>
              <a:buFont typeface="Arial" pitchFamily="34" charset="0"/>
              <a:buChar char="•"/>
              <a:defRPr/>
            </a:pPr>
            <a:r>
              <a:rPr lang="en-US" dirty="0" smtClean="0"/>
              <a:t>In the </a:t>
            </a:r>
            <a:r>
              <a:rPr lang="en-US" b="1" dirty="0" smtClean="0"/>
              <a:t>Stop position </a:t>
            </a:r>
            <a:r>
              <a:rPr lang="en-US" dirty="0" smtClean="0"/>
              <a:t>box, enter </a:t>
            </a:r>
            <a:r>
              <a:rPr lang="en-US" b="1" dirty="0" smtClean="0"/>
              <a:t>100%</a:t>
            </a:r>
            <a:r>
              <a:rPr lang="en-US" dirty="0" smtClean="0"/>
              <a:t>.</a:t>
            </a:r>
          </a:p>
          <a:p>
            <a:pPr marL="1143000" lvl="2" indent="-228600" eaLnBrk="1" fontAlgn="auto" hangingPunct="1">
              <a:spcBef>
                <a:spcPts val="0"/>
              </a:spcBef>
              <a:spcAft>
                <a:spcPts val="0"/>
              </a:spcAft>
              <a:buFont typeface="Arial" pitchFamily="34" charset="0"/>
              <a:buChar char="•"/>
              <a:defRPr/>
            </a:pPr>
            <a:r>
              <a:rPr lang="en-US" dirty="0" smtClean="0"/>
              <a:t>Click the button next to </a:t>
            </a:r>
            <a:r>
              <a:rPr lang="en-US" b="1" dirty="0" smtClean="0"/>
              <a:t>Color</a:t>
            </a:r>
            <a:r>
              <a:rPr lang="en-US" dirty="0" smtClean="0"/>
              <a:t>, and then under </a:t>
            </a:r>
            <a:r>
              <a:rPr lang="en-US" b="1" dirty="0" smtClean="0"/>
              <a:t>Theme Colors </a:t>
            </a:r>
            <a:r>
              <a:rPr lang="en-US" dirty="0" smtClean="0"/>
              <a:t>click </a:t>
            </a:r>
            <a:r>
              <a:rPr lang="en-US" b="1" dirty="0" smtClean="0"/>
              <a:t>Black, Text 1, Lighter 50% </a:t>
            </a:r>
            <a:r>
              <a:rPr lang="en-US" dirty="0" smtClean="0"/>
              <a:t>(second row, fifth option from the left).</a:t>
            </a:r>
          </a:p>
          <a:p>
            <a:pPr marL="228600" indent="-228600" eaLnBrk="1" fontAlgn="auto" hangingPunct="1">
              <a:spcBef>
                <a:spcPts val="0"/>
              </a:spcBef>
              <a:spcAft>
                <a:spcPts val="0"/>
              </a:spcAft>
              <a:buFont typeface="+mj-lt"/>
              <a:buNone/>
              <a:defRPr/>
            </a:pPr>
            <a:endParaRPr lang="en-US" smtClean="0">
              <a:solidFill>
                <a:schemeClr val="accent6"/>
              </a:solidFill>
            </a:endParaRPr>
          </a:p>
          <a:p>
            <a:pPr eaLnBrk="1" hangingPunct="1">
              <a:spcBef>
                <a:spcPct val="0"/>
              </a:spcBef>
              <a:defRPr/>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79B130-FE6C-44E8-9DCD-9926DE872CA4}" type="slidenum">
              <a:rPr lang="en-US" altLang="es-DO">
                <a:latin typeface="Arial" panose="020B0604020202020204" pitchFamily="34" charset="0"/>
              </a:rPr>
              <a:pPr>
                <a:spcBef>
                  <a:spcPct val="0"/>
                </a:spcBef>
              </a:pPr>
              <a:t>1</a:t>
            </a:fld>
            <a:endParaRPr lang="en-US" altLang="es-DO">
              <a:latin typeface="Arial" panose="020B0604020202020204" pitchFamily="34" charset="0"/>
            </a:endParaRPr>
          </a:p>
        </p:txBody>
      </p:sp>
    </p:spTree>
    <p:extLst>
      <p:ext uri="{BB962C8B-B14F-4D97-AF65-F5344CB8AC3E}">
        <p14:creationId xmlns:p14="http://schemas.microsoft.com/office/powerpoint/2010/main" val="297492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18775F5-4A09-4158-B4C4-7713DDFFC664}" type="datetime1">
              <a:rPr lang="en-US"/>
              <a:pPr>
                <a:defRPr/>
              </a:pPr>
              <a:t>11/12/2017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12A90A-D347-4D54-BE18-2F0335CB77AF}" type="slidenum">
              <a:rPr lang="en-US" altLang="es-DO"/>
              <a:pPr>
                <a:defRPr/>
              </a:pPr>
              <a:t>‹#›</a:t>
            </a:fld>
            <a:endParaRPr lang="en-US" altLang="es-DO"/>
          </a:p>
        </p:txBody>
      </p:sp>
    </p:spTree>
    <p:extLst>
      <p:ext uri="{BB962C8B-B14F-4D97-AF65-F5344CB8AC3E}">
        <p14:creationId xmlns:p14="http://schemas.microsoft.com/office/powerpoint/2010/main" val="366229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1E754A-72A4-4DB0-9701-8BDE43EAB651}" type="datetime1">
              <a:rPr lang="en-US"/>
              <a:pPr>
                <a:defRPr/>
              </a:pPr>
              <a:t>11/12/2017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60E461-9BCF-4905-8377-D02DA125DE2D}" type="slidenum">
              <a:rPr lang="en-US" altLang="es-DO"/>
              <a:pPr>
                <a:defRPr/>
              </a:pPr>
              <a:t>‹#›</a:t>
            </a:fld>
            <a:endParaRPr lang="en-US" altLang="es-DO"/>
          </a:p>
        </p:txBody>
      </p:sp>
    </p:spTree>
    <p:extLst>
      <p:ext uri="{BB962C8B-B14F-4D97-AF65-F5344CB8AC3E}">
        <p14:creationId xmlns:p14="http://schemas.microsoft.com/office/powerpoint/2010/main" val="426489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CBAB72-7FC8-40BB-BE80-2ED1F4DC533C}" type="datetime1">
              <a:rPr lang="en-US"/>
              <a:pPr>
                <a:defRPr/>
              </a:pPr>
              <a:t>11/12/2017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A36DBD-34CA-466A-9B52-77B4317B6875}" type="slidenum">
              <a:rPr lang="en-US" altLang="es-DO"/>
              <a:pPr>
                <a:defRPr/>
              </a:pPr>
              <a:t>‹#›</a:t>
            </a:fld>
            <a:endParaRPr lang="en-US" altLang="es-DO"/>
          </a:p>
        </p:txBody>
      </p:sp>
    </p:spTree>
    <p:extLst>
      <p:ext uri="{BB962C8B-B14F-4D97-AF65-F5344CB8AC3E}">
        <p14:creationId xmlns:p14="http://schemas.microsoft.com/office/powerpoint/2010/main" val="207456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5396F0-9123-4A7B-AA72-2B063271FD53}" type="datetime1">
              <a:rPr lang="en-US"/>
              <a:pPr>
                <a:defRPr/>
              </a:pPr>
              <a:t>11/12/2017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1608B6-6A70-46C3-ADB9-97B960F30029}" type="slidenum">
              <a:rPr lang="en-US" altLang="es-DO"/>
              <a:pPr>
                <a:defRPr/>
              </a:pPr>
              <a:t>‹#›</a:t>
            </a:fld>
            <a:endParaRPr lang="en-US" altLang="es-DO"/>
          </a:p>
        </p:txBody>
      </p:sp>
    </p:spTree>
    <p:extLst>
      <p:ext uri="{BB962C8B-B14F-4D97-AF65-F5344CB8AC3E}">
        <p14:creationId xmlns:p14="http://schemas.microsoft.com/office/powerpoint/2010/main" val="259183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26C922B-2B79-4F32-8321-5EEE6F627D00}" type="datetime1">
              <a:rPr lang="en-US"/>
              <a:pPr>
                <a:defRPr/>
              </a:pPr>
              <a:t>11/12/2017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0370F9-BDC3-4AB4-9DFA-F89D2B7792C3}" type="slidenum">
              <a:rPr lang="en-US" altLang="es-DO"/>
              <a:pPr>
                <a:defRPr/>
              </a:pPr>
              <a:t>‹#›</a:t>
            </a:fld>
            <a:endParaRPr lang="en-US" altLang="es-DO"/>
          </a:p>
        </p:txBody>
      </p:sp>
    </p:spTree>
    <p:extLst>
      <p:ext uri="{BB962C8B-B14F-4D97-AF65-F5344CB8AC3E}">
        <p14:creationId xmlns:p14="http://schemas.microsoft.com/office/powerpoint/2010/main" val="126884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923E008-6D59-488F-8801-3FA99E16831D}" type="datetime1">
              <a:rPr lang="en-US"/>
              <a:pPr>
                <a:defRPr/>
              </a:pPr>
              <a:t>11/12/2017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7D94EA-21BA-4DE6-94E2-844E5F2E1DFB}" type="slidenum">
              <a:rPr lang="en-US" altLang="es-DO"/>
              <a:pPr>
                <a:defRPr/>
              </a:pPr>
              <a:t>‹#›</a:t>
            </a:fld>
            <a:endParaRPr lang="en-US" altLang="es-DO"/>
          </a:p>
        </p:txBody>
      </p:sp>
    </p:spTree>
    <p:extLst>
      <p:ext uri="{BB962C8B-B14F-4D97-AF65-F5344CB8AC3E}">
        <p14:creationId xmlns:p14="http://schemas.microsoft.com/office/powerpoint/2010/main" val="181050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73EA2D-3AB1-41B3-82AE-CC92F7E00763}" type="datetime1">
              <a:rPr lang="en-US"/>
              <a:pPr>
                <a:defRPr/>
              </a:pPr>
              <a:t>11/12/2017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BBBF883-73F2-405A-BAE8-D51AB8767E07}" type="slidenum">
              <a:rPr lang="en-US" altLang="es-DO"/>
              <a:pPr>
                <a:defRPr/>
              </a:pPr>
              <a:t>‹#›</a:t>
            </a:fld>
            <a:endParaRPr lang="en-US" altLang="es-DO"/>
          </a:p>
        </p:txBody>
      </p:sp>
    </p:spTree>
    <p:extLst>
      <p:ext uri="{BB962C8B-B14F-4D97-AF65-F5344CB8AC3E}">
        <p14:creationId xmlns:p14="http://schemas.microsoft.com/office/powerpoint/2010/main" val="59213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2A0F97A-F7AD-47B4-8B21-541E35CA7B79}" type="datetime1">
              <a:rPr lang="en-US"/>
              <a:pPr>
                <a:defRPr/>
              </a:pPr>
              <a:t>11/12/2017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2A0F641-D8C8-4870-B415-04B9A2506650}" type="slidenum">
              <a:rPr lang="en-US" altLang="es-DO"/>
              <a:pPr>
                <a:defRPr/>
              </a:pPr>
              <a:t>‹#›</a:t>
            </a:fld>
            <a:endParaRPr lang="en-US" altLang="es-DO"/>
          </a:p>
        </p:txBody>
      </p:sp>
    </p:spTree>
    <p:extLst>
      <p:ext uri="{BB962C8B-B14F-4D97-AF65-F5344CB8AC3E}">
        <p14:creationId xmlns:p14="http://schemas.microsoft.com/office/powerpoint/2010/main" val="12732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AFE636-3AB5-46C9-BC7C-50659B46A422}" type="datetime1">
              <a:rPr lang="en-US"/>
              <a:pPr>
                <a:defRPr/>
              </a:pPr>
              <a:t>11/12/2017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FCE4EE-8254-4B6A-AEBE-2A22BFAF8D6D}" type="slidenum">
              <a:rPr lang="en-US" altLang="es-DO"/>
              <a:pPr>
                <a:defRPr/>
              </a:pPr>
              <a:t>‹#›</a:t>
            </a:fld>
            <a:endParaRPr lang="en-US" altLang="es-DO"/>
          </a:p>
        </p:txBody>
      </p:sp>
    </p:spTree>
    <p:extLst>
      <p:ext uri="{BB962C8B-B14F-4D97-AF65-F5344CB8AC3E}">
        <p14:creationId xmlns:p14="http://schemas.microsoft.com/office/powerpoint/2010/main" val="212727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9086516-09E0-4D51-AED2-AA0027A7524A}" type="datetime1">
              <a:rPr lang="en-US"/>
              <a:pPr>
                <a:defRPr/>
              </a:pPr>
              <a:t>11/12/2017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62BE4C-A91C-4EC4-841F-3021A484FB7A}" type="slidenum">
              <a:rPr lang="en-US" altLang="es-DO"/>
              <a:pPr>
                <a:defRPr/>
              </a:pPr>
              <a:t>‹#›</a:t>
            </a:fld>
            <a:endParaRPr lang="en-US" altLang="es-DO"/>
          </a:p>
        </p:txBody>
      </p:sp>
    </p:spTree>
    <p:extLst>
      <p:ext uri="{BB962C8B-B14F-4D97-AF65-F5344CB8AC3E}">
        <p14:creationId xmlns:p14="http://schemas.microsoft.com/office/powerpoint/2010/main" val="381494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CE1713F-4DF2-4277-8498-FC8B992B2684}" type="datetime1">
              <a:rPr lang="en-US"/>
              <a:pPr>
                <a:defRPr/>
              </a:pPr>
              <a:t>11/12/2017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571966-BC15-4EC2-B510-6E77D7FC056C}" type="slidenum">
              <a:rPr lang="en-US" altLang="es-DO"/>
              <a:pPr>
                <a:defRPr/>
              </a:pPr>
              <a:t>‹#›</a:t>
            </a:fld>
            <a:endParaRPr lang="en-US" altLang="es-DO"/>
          </a:p>
        </p:txBody>
      </p:sp>
    </p:spTree>
    <p:extLst>
      <p:ext uri="{BB962C8B-B14F-4D97-AF65-F5344CB8AC3E}">
        <p14:creationId xmlns:p14="http://schemas.microsoft.com/office/powerpoint/2010/main" val="262043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DO"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DO" smtClean="0"/>
              <a:t>Click to edit Master text styles</a:t>
            </a:r>
          </a:p>
          <a:p>
            <a:pPr lvl="1"/>
            <a:r>
              <a:rPr lang="en-US" altLang="es-DO" smtClean="0"/>
              <a:t>Second level</a:t>
            </a:r>
          </a:p>
          <a:p>
            <a:pPr lvl="2"/>
            <a:r>
              <a:rPr lang="en-US" altLang="es-DO" smtClean="0"/>
              <a:t>Third level</a:t>
            </a:r>
          </a:p>
          <a:p>
            <a:pPr lvl="3"/>
            <a:r>
              <a:rPr lang="en-US" altLang="es-DO" smtClean="0"/>
              <a:t>Fourth level</a:t>
            </a:r>
          </a:p>
          <a:p>
            <a:pPr lvl="4"/>
            <a:r>
              <a:rPr lang="en-US" altLang="es-DO"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F4EEC50-99A1-4069-BAE9-35FCDEC34CDA}" type="datetime1">
              <a:rPr lang="en-US"/>
              <a:pPr>
                <a:defRPr/>
              </a:pPr>
              <a:t>11/12/2017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8C59720F-4E75-43F5-B375-619C90C39666}" type="slidenum">
              <a:rPr lang="en-US" altLang="es-DO"/>
              <a:pPr>
                <a:defRPr/>
              </a:pPr>
              <a:t>‹#›</a:t>
            </a:fld>
            <a:endParaRPr lang="en-US" altLang="es-D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2F2F2"/>
            </a:gs>
            <a:gs pos="17999">
              <a:srgbClr val="F2F2F2"/>
            </a:gs>
            <a:gs pos="38000">
              <a:srgbClr val="FFFFFF"/>
            </a:gs>
            <a:gs pos="63000">
              <a:srgbClr val="215968"/>
            </a:gs>
            <a:gs pos="92999">
              <a:srgbClr val="FFFFFF"/>
            </a:gs>
            <a:gs pos="100000">
              <a:srgbClr val="31859C"/>
            </a:gs>
          </a:gsLst>
          <a:lin ang="5400000" scaled="1"/>
        </a:gradFill>
        <a:effectLst/>
      </p:bgPr>
    </p:bg>
    <p:spTree>
      <p:nvGrpSpPr>
        <p:cNvPr id="1" name=""/>
        <p:cNvGrpSpPr/>
        <p:nvPr/>
      </p:nvGrpSpPr>
      <p:grpSpPr>
        <a:xfrm>
          <a:off x="0" y="0"/>
          <a:ext cx="0" cy="0"/>
          <a:chOff x="0" y="0"/>
          <a:chExt cx="0" cy="0"/>
        </a:xfrm>
      </p:grpSpPr>
      <p:grpSp>
        <p:nvGrpSpPr>
          <p:cNvPr id="3074" name="UltimaPortada"/>
          <p:cNvGrpSpPr>
            <a:grpSpLocks/>
          </p:cNvGrpSpPr>
          <p:nvPr/>
        </p:nvGrpSpPr>
        <p:grpSpPr bwMode="auto">
          <a:xfrm>
            <a:off x="4738688" y="1109663"/>
            <a:ext cx="4195762" cy="4667250"/>
            <a:chOff x="4581525" y="1651000"/>
            <a:chExt cx="4195763" cy="4667250"/>
          </a:xfrm>
        </p:grpSpPr>
        <p:grpSp>
          <p:nvGrpSpPr>
            <p:cNvPr id="3210" name="Inside-right pages"/>
            <p:cNvGrpSpPr>
              <a:grpSpLocks/>
            </p:cNvGrpSpPr>
            <p:nvPr/>
          </p:nvGrpSpPr>
          <p:grpSpPr bwMode="auto">
            <a:xfrm rot="10800000">
              <a:off x="4581525" y="1651000"/>
              <a:ext cx="4195763" cy="4667250"/>
              <a:chOff x="4114800" y="1371600"/>
              <a:chExt cx="3048258" cy="4114800"/>
            </a:xfrm>
          </p:grpSpPr>
          <p:sp>
            <p:nvSpPr>
              <p:cNvPr id="14" name="Rounded Rectangle 13"/>
              <p:cNvSpPr/>
              <p:nvPr/>
            </p:nvSpPr>
            <p:spPr>
              <a:xfrm>
                <a:off x="4114800" y="1371600"/>
                <a:ext cx="3044952" cy="4114800"/>
              </a:xfrm>
              <a:prstGeom prst="roundRect">
                <a:avLst>
                  <a:gd name="adj" fmla="val 2036"/>
                </a:avLst>
              </a:prstGeom>
              <a:gradFill flip="none" rotWithShape="1">
                <a:gsLst>
                  <a:gs pos="0">
                    <a:schemeClr val="accent2">
                      <a:lumMod val="50000"/>
                    </a:schemeClr>
                  </a:gs>
                  <a:gs pos="100000">
                    <a:schemeClr val="accent2">
                      <a:lumMod val="75000"/>
                    </a:schemeClr>
                  </a:gs>
                  <a:gs pos="100000">
                    <a:schemeClr val="accent1">
                      <a:tint val="23500"/>
                      <a:satMod val="160000"/>
                    </a:schemeClr>
                  </a:gs>
                </a:gsLst>
                <a:lin ang="0" scaled="1"/>
                <a:tileRect/>
              </a:gradFill>
              <a:ln>
                <a:noFill/>
              </a:ln>
              <a:scene3d>
                <a:camera prst="orthographicFront"/>
                <a:lightRig rig="soft" dir="t"/>
              </a:scene3d>
              <a:sp3d>
                <a:bevelT w="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4288953" y="1449977"/>
                <a:ext cx="2879872" cy="3958046"/>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93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211" name="TextBox 15"/>
            <p:cNvSpPr txBox="1">
              <a:spLocks noChangeArrowheads="1"/>
            </p:cNvSpPr>
            <p:nvPr/>
          </p:nvSpPr>
          <p:spPr bwMode="auto">
            <a:xfrm>
              <a:off x="5315721" y="2619315"/>
              <a:ext cx="2517245" cy="41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DO" altLang="es-DO" sz="1800"/>
            </a:p>
          </p:txBody>
        </p:sp>
      </p:grpSp>
      <p:sp>
        <p:nvSpPr>
          <p:cNvPr id="110" name="TextBox 109"/>
          <p:cNvSpPr txBox="1"/>
          <p:nvPr/>
        </p:nvSpPr>
        <p:spPr bwMode="auto">
          <a:xfrm>
            <a:off x="5046663" y="3197225"/>
            <a:ext cx="3217862" cy="461963"/>
          </a:xfrm>
          <a:prstGeom prst="rect">
            <a:avLst/>
          </a:prstGeom>
          <a:solidFill>
            <a:schemeClr val="accent5">
              <a:lumMod val="50000"/>
            </a:schemeClr>
          </a:solidFill>
        </p:spPr>
        <p:txBody>
          <a:bodyPr>
            <a:spAutoFit/>
          </a:bodyPr>
          <a:lstStyle/>
          <a:p>
            <a:pPr algn="ctr" eaLnBrk="1" hangingPunct="1">
              <a:defRPr/>
            </a:pPr>
            <a:r>
              <a:rPr lang="en-US" sz="2400" b="1" dirty="0">
                <a:solidFill>
                  <a:schemeClr val="bg1"/>
                </a:solidFill>
              </a:rPr>
              <a:t>GRACIAS!!!</a:t>
            </a:r>
            <a:endParaRPr lang="en-US" sz="2400" b="1" dirty="0">
              <a:solidFill>
                <a:schemeClr val="bg1"/>
              </a:solidFill>
            </a:endParaRPr>
          </a:p>
        </p:txBody>
      </p:sp>
      <p:grpSp>
        <p:nvGrpSpPr>
          <p:cNvPr id="2051" name="Der4"/>
          <p:cNvGrpSpPr>
            <a:grpSpLocks/>
          </p:cNvGrpSpPr>
          <p:nvPr/>
        </p:nvGrpSpPr>
        <p:grpSpPr bwMode="auto">
          <a:xfrm>
            <a:off x="4743450" y="1150938"/>
            <a:ext cx="4087813" cy="4527550"/>
            <a:chOff x="4038600" y="1828800"/>
            <a:chExt cx="4087813" cy="4526344"/>
          </a:xfrm>
        </p:grpSpPr>
        <p:sp>
          <p:nvSpPr>
            <p:cNvPr id="95" name="Inside-right"/>
            <p:cNvSpPr/>
            <p:nvPr/>
          </p:nvSpPr>
          <p:spPr bwMode="auto">
            <a:xfrm rot="10800000">
              <a:off x="4038600" y="1828800"/>
              <a:ext cx="4087813" cy="4526344"/>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148" name="TextBox 86"/>
            <p:cNvSpPr txBox="1">
              <a:spLocks noChangeArrowheads="1"/>
            </p:cNvSpPr>
            <p:nvPr/>
          </p:nvSpPr>
          <p:spPr bwMode="auto">
            <a:xfrm>
              <a:off x="4430713" y="2803265"/>
              <a:ext cx="3224212" cy="1415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buFont typeface="+mj-lt"/>
                <a:buAutoNum type="arabicPeriod"/>
                <a:defRPr/>
              </a:pPr>
              <a:r>
                <a:rPr lang="es-DO" altLang="es-DO" sz="1600" dirty="0" smtClean="0"/>
                <a:t>Reducir el índice de Delitos.</a:t>
              </a:r>
            </a:p>
            <a:p>
              <a:pPr marL="342900" indent="-342900" algn="just" eaLnBrk="1" hangingPunct="1">
                <a:buFont typeface="+mj-lt"/>
                <a:buAutoNum type="arabicPeriod"/>
                <a:defRPr/>
              </a:pPr>
              <a:r>
                <a:rPr lang="es-DO" altLang="es-DO" sz="1600" dirty="0" smtClean="0">
                  <a:solidFill>
                    <a:srgbClr val="000000"/>
                  </a:solidFill>
                  <a:cs typeface="Arial" panose="020B0604020202020204" pitchFamily="34" charset="0"/>
                </a:rPr>
                <a:t>Confianza de la Ciudadanía.</a:t>
              </a:r>
            </a:p>
            <a:p>
              <a:pPr algn="just" eaLnBrk="1" hangingPunct="1">
                <a:defRPr/>
              </a:pPr>
              <a:endParaRPr lang="en-US" altLang="es-DO" dirty="0" smtClean="0">
                <a:solidFill>
                  <a:srgbClr val="000000"/>
                </a:solidFill>
                <a:cs typeface="Arial" panose="020B0604020202020204" pitchFamily="34" charset="0"/>
              </a:endParaRPr>
            </a:p>
            <a:p>
              <a:pPr algn="just" eaLnBrk="1" hangingPunct="1">
                <a:defRPr/>
              </a:pPr>
              <a:endParaRPr lang="en-US" altLang="es-DO" sz="1600" dirty="0" smtClean="0">
                <a:solidFill>
                  <a:srgbClr val="000000"/>
                </a:solidFill>
                <a:cs typeface="Arial" panose="020B0604020202020204" pitchFamily="34" charset="0"/>
              </a:endParaRPr>
            </a:p>
            <a:p>
              <a:pPr algn="just" eaLnBrk="1" hangingPunct="1">
                <a:defRPr/>
              </a:pPr>
              <a:endParaRPr lang="en-US" altLang="es-DO" sz="2000" dirty="0" smtClean="0">
                <a:solidFill>
                  <a:srgbClr val="000000"/>
                </a:solidFill>
                <a:cs typeface="Arial" panose="020B0604020202020204" pitchFamily="34" charset="0"/>
              </a:endParaRPr>
            </a:p>
          </p:txBody>
        </p:sp>
        <p:pic>
          <p:nvPicPr>
            <p:cNvPr id="3200" name="Picture 97" descr="18789366_barnlight.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997" y="5083701"/>
              <a:ext cx="796030" cy="88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TextBox 99"/>
            <p:cNvSpPr txBox="1"/>
            <p:nvPr/>
          </p:nvSpPr>
          <p:spPr bwMode="auto">
            <a:xfrm>
              <a:off x="4402138" y="2098603"/>
              <a:ext cx="3217862" cy="461839"/>
            </a:xfrm>
            <a:prstGeom prst="rect">
              <a:avLst/>
            </a:prstGeom>
            <a:solidFill>
              <a:schemeClr val="accent5">
                <a:lumMod val="50000"/>
              </a:schemeClr>
            </a:solidFill>
          </p:spPr>
          <p:txBody>
            <a:bodyPr>
              <a:spAutoFit/>
            </a:bodyPr>
            <a:lstStyle/>
            <a:p>
              <a:pPr algn="ctr" eaLnBrk="1" hangingPunct="1">
                <a:defRPr/>
              </a:pPr>
              <a:r>
                <a:rPr lang="en-US" sz="2400" b="1" dirty="0" err="1">
                  <a:solidFill>
                    <a:schemeClr val="bg1"/>
                  </a:solidFill>
                </a:rPr>
                <a:t>Beneficios</a:t>
              </a:r>
              <a:endParaRPr lang="en-US" sz="2400" b="1" dirty="0">
                <a:solidFill>
                  <a:schemeClr val="bg1"/>
                </a:solidFill>
              </a:endParaRPr>
            </a:p>
          </p:txBody>
        </p:sp>
        <p:sp>
          <p:nvSpPr>
            <p:cNvPr id="101" name="Oval 100"/>
            <p:cNvSpPr/>
            <p:nvPr/>
          </p:nvSpPr>
          <p:spPr bwMode="auto">
            <a:xfrm>
              <a:off x="7226300" y="5936156"/>
              <a:ext cx="457200" cy="365028"/>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accent2">
                      <a:lumMod val="50000"/>
                    </a:schemeClr>
                  </a:solidFill>
                </a:rPr>
                <a:t>8</a:t>
              </a:r>
            </a:p>
          </p:txBody>
        </p:sp>
        <p:grpSp>
          <p:nvGrpSpPr>
            <p:cNvPr id="3203" name="Group 143"/>
            <p:cNvGrpSpPr>
              <a:grpSpLocks/>
            </p:cNvGrpSpPr>
            <p:nvPr/>
          </p:nvGrpSpPr>
          <p:grpSpPr bwMode="auto">
            <a:xfrm>
              <a:off x="7774375" y="1916875"/>
              <a:ext cx="302825" cy="4305835"/>
              <a:chOff x="7315200" y="1606296"/>
              <a:chExt cx="246855" cy="3950208"/>
            </a:xfrm>
          </p:grpSpPr>
          <p:cxnSp>
            <p:nvCxnSpPr>
              <p:cNvPr id="104" name="Straight Connector 103"/>
              <p:cNvCxnSpPr/>
              <p:nvPr/>
            </p:nvCxnSpPr>
            <p:spPr>
              <a:xfrm rot="5400000">
                <a:off x="5415447" y="3580070"/>
                <a:ext cx="3951577" cy="2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a:off x="5469152" y="3580717"/>
                <a:ext cx="3951577"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5509268" y="3580717"/>
                <a:ext cx="3951577"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5546797" y="3580717"/>
                <a:ext cx="3951577"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5585619" y="3580717"/>
                <a:ext cx="3951577"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5340390" y="3580070"/>
                <a:ext cx="3951577" cy="2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7" name="ContraPortada"/>
          <p:cNvGrpSpPr>
            <a:grpSpLocks/>
          </p:cNvGrpSpPr>
          <p:nvPr/>
        </p:nvGrpSpPr>
        <p:grpSpPr bwMode="auto">
          <a:xfrm>
            <a:off x="523875" y="1095375"/>
            <a:ext cx="4194175" cy="4667250"/>
            <a:chOff x="152400" y="1447800"/>
            <a:chExt cx="4194175" cy="4667250"/>
          </a:xfrm>
        </p:grpSpPr>
        <p:sp>
          <p:nvSpPr>
            <p:cNvPr id="8" name="Rounded Rectangle 7"/>
            <p:cNvSpPr/>
            <p:nvPr/>
          </p:nvSpPr>
          <p:spPr bwMode="auto">
            <a:xfrm>
              <a:off x="152400" y="1447800"/>
              <a:ext cx="4189626" cy="4667250"/>
            </a:xfrm>
            <a:prstGeom prst="roundRect">
              <a:avLst>
                <a:gd name="adj" fmla="val 2036"/>
              </a:avLst>
            </a:prstGeom>
            <a:gradFill flip="none" rotWithShape="1">
              <a:gsLst>
                <a:gs pos="0">
                  <a:schemeClr val="accent2">
                    <a:lumMod val="50000"/>
                  </a:schemeClr>
                </a:gs>
                <a:gs pos="100000">
                  <a:schemeClr val="accent2">
                    <a:lumMod val="75000"/>
                  </a:schemeClr>
                </a:gs>
                <a:gs pos="100000">
                  <a:schemeClr val="accent1">
                    <a:tint val="23500"/>
                    <a:satMod val="160000"/>
                  </a:schemeClr>
                </a:gs>
              </a:gsLst>
              <a:lin ang="0" scaled="1"/>
              <a:tileRect/>
            </a:gradFill>
            <a:ln>
              <a:noFill/>
            </a:ln>
            <a:scene3d>
              <a:camera prst="orthographicFront"/>
              <a:lightRig rig="soft" dir="t"/>
            </a:scene3d>
            <a:sp3d>
              <a:bevelT w="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bwMode="auto">
            <a:xfrm>
              <a:off x="384175" y="1536700"/>
              <a:ext cx="3962400" cy="4489450"/>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93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Oval 65"/>
            <p:cNvSpPr/>
            <p:nvPr/>
          </p:nvSpPr>
          <p:spPr bwMode="auto">
            <a:xfrm>
              <a:off x="457200" y="5611813"/>
              <a:ext cx="457200" cy="381000"/>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accent2">
                      <a:lumMod val="50000"/>
                    </a:schemeClr>
                  </a:solidFill>
                </a:rPr>
                <a:t>1</a:t>
              </a:r>
            </a:p>
          </p:txBody>
        </p:sp>
        <p:cxnSp>
          <p:nvCxnSpPr>
            <p:cNvPr id="68" name="Straight Connector 67"/>
            <p:cNvCxnSpPr/>
            <p:nvPr/>
          </p:nvCxnSpPr>
          <p:spPr bwMode="auto">
            <a:xfrm>
              <a:off x="1066800" y="5916613"/>
              <a:ext cx="2897188"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bwMode="auto">
            <a:xfrm>
              <a:off x="1189038" y="5656263"/>
              <a:ext cx="2820987" cy="261937"/>
            </a:xfrm>
            <a:prstGeom prst="rect">
              <a:avLst/>
            </a:prstGeom>
            <a:noFill/>
          </p:spPr>
          <p:txBody>
            <a:bodyPr>
              <a:spAutoFit/>
            </a:bodyPr>
            <a:lstStyle/>
            <a:p>
              <a:pPr eaLnBrk="1" hangingPunct="1">
                <a:defRPr/>
              </a:pPr>
              <a:r>
                <a:rPr lang="en-US" altLang="es-DO" sz="1100" b="1" dirty="0" err="1">
                  <a:solidFill>
                    <a:schemeClr val="accent1">
                      <a:lumMod val="75000"/>
                    </a:schemeClr>
                  </a:solidFill>
                  <a:latin typeface="Vivaldi"/>
                </a:rPr>
                <a:t>Dirección</a:t>
              </a:r>
              <a:r>
                <a:rPr lang="en-US" altLang="es-DO" sz="1100" b="1" dirty="0">
                  <a:solidFill>
                    <a:schemeClr val="accent1">
                      <a:lumMod val="75000"/>
                    </a:schemeClr>
                  </a:solidFill>
                  <a:latin typeface="Vivaldi"/>
                </a:rPr>
                <a:t> Central de </a:t>
              </a:r>
              <a:r>
                <a:rPr lang="en-US" altLang="es-DO" sz="1100" b="1" dirty="0" err="1">
                  <a:solidFill>
                    <a:schemeClr val="accent1">
                      <a:lumMod val="75000"/>
                    </a:schemeClr>
                  </a:solidFill>
                  <a:latin typeface="Vivaldi"/>
                </a:rPr>
                <a:t>Inteligencia</a:t>
              </a:r>
              <a:r>
                <a:rPr lang="en-US" altLang="es-DO" sz="1100" b="1" dirty="0">
                  <a:solidFill>
                    <a:schemeClr val="accent1">
                      <a:lumMod val="75000"/>
                    </a:schemeClr>
                  </a:solidFill>
                  <a:latin typeface="Vivaldi"/>
                </a:rPr>
                <a:t> - PN</a:t>
              </a:r>
              <a:endParaRPr lang="en-US" altLang="es-DO" sz="1100" b="1" dirty="0">
                <a:solidFill>
                  <a:schemeClr val="accent1">
                    <a:lumMod val="75000"/>
                  </a:schemeClr>
                </a:solidFill>
                <a:latin typeface="Bodoni MT Condensed"/>
              </a:endParaRPr>
            </a:p>
          </p:txBody>
        </p:sp>
        <p:pic>
          <p:nvPicPr>
            <p:cNvPr id="3197" name="Picture 97"/>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43141" y="1682501"/>
              <a:ext cx="1404000" cy="12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8" name="Group 143"/>
          <p:cNvGrpSpPr>
            <a:grpSpLocks/>
          </p:cNvGrpSpPr>
          <p:nvPr/>
        </p:nvGrpSpPr>
        <p:grpSpPr bwMode="auto">
          <a:xfrm>
            <a:off x="8259763" y="1252538"/>
            <a:ext cx="303212" cy="4305300"/>
            <a:chOff x="7315200" y="1606296"/>
            <a:chExt cx="246855" cy="3950208"/>
          </a:xfrm>
        </p:grpSpPr>
        <p:cxnSp>
          <p:nvCxnSpPr>
            <p:cNvPr id="83" name="Straight Connector 82"/>
            <p:cNvCxnSpPr/>
            <p:nvPr/>
          </p:nvCxnSpPr>
          <p:spPr>
            <a:xfrm rot="5400000">
              <a:off x="5416350" y="3580107"/>
              <a:ext cx="3950208" cy="2585"/>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5469986" y="3580754"/>
              <a:ext cx="3950208" cy="1292"/>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5510051" y="3580754"/>
              <a:ext cx="3950208" cy="1293"/>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5547532" y="3580754"/>
              <a:ext cx="3950208" cy="1292"/>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5586305" y="3580754"/>
              <a:ext cx="3950208" cy="1292"/>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5341389" y="3580107"/>
              <a:ext cx="3950208" cy="2585"/>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16" name="Izq1"/>
          <p:cNvGrpSpPr>
            <a:grpSpLocks/>
          </p:cNvGrpSpPr>
          <p:nvPr/>
        </p:nvGrpSpPr>
        <p:grpSpPr bwMode="auto">
          <a:xfrm>
            <a:off x="669925" y="1177925"/>
            <a:ext cx="4083050" cy="4506913"/>
            <a:chOff x="477076" y="1735775"/>
            <a:chExt cx="4083049" cy="4506912"/>
          </a:xfrm>
        </p:grpSpPr>
        <p:sp>
          <p:nvSpPr>
            <p:cNvPr id="37" name="Inside-left"/>
            <p:cNvSpPr/>
            <p:nvPr/>
          </p:nvSpPr>
          <p:spPr bwMode="auto">
            <a:xfrm>
              <a:off x="477076" y="1735775"/>
              <a:ext cx="4083049" cy="450691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108" name="TextBox 98"/>
            <p:cNvSpPr txBox="1">
              <a:spLocks noChangeArrowheads="1"/>
            </p:cNvSpPr>
            <p:nvPr/>
          </p:nvSpPr>
          <p:spPr bwMode="auto">
            <a:xfrm>
              <a:off x="954914" y="3447100"/>
              <a:ext cx="2930524" cy="338138"/>
            </a:xfrm>
            <a:prstGeom prst="rect">
              <a:avLst/>
            </a:prstGeom>
            <a:noFill/>
            <a:ln w="9525">
              <a:noFill/>
              <a:miter lim="800000"/>
              <a:headEnd/>
              <a:tailEnd/>
            </a:ln>
          </p:spPr>
          <p:txBody>
            <a:bodyPr>
              <a:spAutoFit/>
            </a:bodyPr>
            <a:lstStyle/>
            <a:p>
              <a:pPr algn="ctr" eaLnBrk="1" hangingPunct="1">
                <a:defRPr/>
              </a:pPr>
              <a:r>
                <a:rPr lang="en-US" sz="1600" b="1" dirty="0">
                  <a:solidFill>
                    <a:schemeClr val="bg1">
                      <a:lumMod val="75000"/>
                    </a:schemeClr>
                  </a:solidFill>
                  <a:latin typeface="Bodoni MT Condensed"/>
                </a:rPr>
                <a:t>SIC</a:t>
              </a:r>
              <a:endParaRPr lang="en-US" sz="1600" b="1" dirty="0">
                <a:solidFill>
                  <a:schemeClr val="bg1">
                    <a:lumMod val="75000"/>
                  </a:schemeClr>
                </a:solidFill>
                <a:latin typeface="Bodoni MT Condensed"/>
              </a:endParaRPr>
            </a:p>
          </p:txBody>
        </p:sp>
        <p:sp>
          <p:nvSpPr>
            <p:cNvPr id="59" name="Oval 58"/>
            <p:cNvSpPr/>
            <p:nvPr/>
          </p:nvSpPr>
          <p:spPr bwMode="auto">
            <a:xfrm>
              <a:off x="585026" y="5853749"/>
              <a:ext cx="457200" cy="350838"/>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accent2">
                      <a:lumMod val="50000"/>
                    </a:schemeClr>
                  </a:solidFill>
                </a:rPr>
                <a:t>3</a:t>
              </a:r>
            </a:p>
          </p:txBody>
        </p:sp>
        <p:cxnSp>
          <p:nvCxnSpPr>
            <p:cNvPr id="61" name="Straight Connector 60"/>
            <p:cNvCxnSpPr/>
            <p:nvPr/>
          </p:nvCxnSpPr>
          <p:spPr bwMode="auto">
            <a:xfrm>
              <a:off x="1194626" y="6164899"/>
              <a:ext cx="2895599"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bwMode="auto">
            <a:xfrm>
              <a:off x="1316864" y="5926774"/>
              <a:ext cx="2819399" cy="261938"/>
            </a:xfrm>
            <a:prstGeom prst="rect">
              <a:avLst/>
            </a:prstGeom>
            <a:noFill/>
          </p:spPr>
          <p:txBody>
            <a:bodyPr>
              <a:spAutoFit/>
            </a:bodyPr>
            <a:lstStyle/>
            <a:p>
              <a:pPr eaLnBrk="1" hangingPunct="1">
                <a:defRPr/>
              </a:pPr>
              <a:r>
                <a:rPr lang="en-US" altLang="es-DO" sz="1100" b="1" dirty="0" err="1">
                  <a:solidFill>
                    <a:schemeClr val="accent1">
                      <a:lumMod val="75000"/>
                    </a:schemeClr>
                  </a:solidFill>
                  <a:latin typeface="Vivaldi"/>
                </a:rPr>
                <a:t>Dirección</a:t>
              </a:r>
              <a:r>
                <a:rPr lang="en-US" altLang="es-DO" sz="1100" b="1" dirty="0">
                  <a:solidFill>
                    <a:schemeClr val="accent1">
                      <a:lumMod val="75000"/>
                    </a:schemeClr>
                  </a:solidFill>
                  <a:latin typeface="Vivaldi"/>
                </a:rPr>
                <a:t> Central de </a:t>
              </a:r>
              <a:r>
                <a:rPr lang="en-US" altLang="es-DO" sz="1100" b="1" dirty="0" err="1">
                  <a:solidFill>
                    <a:schemeClr val="accent1">
                      <a:lumMod val="75000"/>
                    </a:schemeClr>
                  </a:solidFill>
                  <a:latin typeface="Vivaldi"/>
                </a:rPr>
                <a:t>Inteligencia</a:t>
              </a:r>
              <a:r>
                <a:rPr lang="en-US" altLang="es-DO" sz="1100" b="1" dirty="0">
                  <a:solidFill>
                    <a:schemeClr val="accent1">
                      <a:lumMod val="75000"/>
                    </a:schemeClr>
                  </a:solidFill>
                  <a:latin typeface="Vivaldi"/>
                </a:rPr>
                <a:t> - PN</a:t>
              </a:r>
              <a:endParaRPr lang="en-US" altLang="es-DO" sz="1100" b="1" dirty="0">
                <a:solidFill>
                  <a:schemeClr val="accent1">
                    <a:lumMod val="75000"/>
                  </a:schemeClr>
                </a:solidFill>
                <a:latin typeface="Bodoni MT Condensed"/>
              </a:endParaRPr>
            </a:p>
          </p:txBody>
        </p:sp>
        <p:pic>
          <p:nvPicPr>
            <p:cNvPr id="3181" name="Picture 97"/>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795541" y="1847601"/>
              <a:ext cx="1404000" cy="12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Connector 39"/>
            <p:cNvCxnSpPr/>
            <p:nvPr/>
          </p:nvCxnSpPr>
          <p:spPr bwMode="auto">
            <a:xfrm rot="5400000">
              <a:off x="-1637473" y="3967800"/>
              <a:ext cx="4387849" cy="3175"/>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auto">
            <a:xfrm rot="5400000">
              <a:off x="-1689861" y="3986850"/>
              <a:ext cx="4389437"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17" name="Izq2"/>
          <p:cNvGrpSpPr>
            <a:grpSpLocks/>
          </p:cNvGrpSpPr>
          <p:nvPr/>
        </p:nvGrpSpPr>
        <p:grpSpPr bwMode="auto">
          <a:xfrm>
            <a:off x="615950" y="1155700"/>
            <a:ext cx="4083050" cy="4506913"/>
            <a:chOff x="477076" y="1735775"/>
            <a:chExt cx="4083049" cy="4506912"/>
          </a:xfrm>
        </p:grpSpPr>
        <p:sp>
          <p:nvSpPr>
            <p:cNvPr id="63" name="Inside-left"/>
            <p:cNvSpPr/>
            <p:nvPr/>
          </p:nvSpPr>
          <p:spPr bwMode="auto">
            <a:xfrm>
              <a:off x="477076" y="1735775"/>
              <a:ext cx="4083049" cy="450691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5" name="TextBox 98"/>
            <p:cNvSpPr txBox="1">
              <a:spLocks noChangeArrowheads="1"/>
            </p:cNvSpPr>
            <p:nvPr/>
          </p:nvSpPr>
          <p:spPr bwMode="auto">
            <a:xfrm>
              <a:off x="954914" y="3447100"/>
              <a:ext cx="2930524" cy="338138"/>
            </a:xfrm>
            <a:prstGeom prst="rect">
              <a:avLst/>
            </a:prstGeom>
            <a:noFill/>
            <a:ln w="9525">
              <a:noFill/>
              <a:miter lim="800000"/>
              <a:headEnd/>
              <a:tailEnd/>
            </a:ln>
          </p:spPr>
          <p:txBody>
            <a:bodyPr>
              <a:spAutoFit/>
            </a:bodyPr>
            <a:lstStyle/>
            <a:p>
              <a:pPr algn="ctr" eaLnBrk="1" hangingPunct="1">
                <a:defRPr/>
              </a:pPr>
              <a:r>
                <a:rPr lang="en-US" sz="1600" b="1" dirty="0">
                  <a:solidFill>
                    <a:schemeClr val="bg1">
                      <a:lumMod val="75000"/>
                    </a:schemeClr>
                  </a:solidFill>
                  <a:latin typeface="Bodoni MT Condensed"/>
                </a:rPr>
                <a:t>SIC</a:t>
              </a:r>
              <a:endParaRPr lang="en-US" sz="1600" b="1" dirty="0">
                <a:solidFill>
                  <a:schemeClr val="bg1">
                    <a:lumMod val="75000"/>
                  </a:schemeClr>
                </a:solidFill>
                <a:latin typeface="Bodoni MT Condensed"/>
              </a:endParaRPr>
            </a:p>
          </p:txBody>
        </p:sp>
        <p:sp>
          <p:nvSpPr>
            <p:cNvPr id="70" name="Oval 69"/>
            <p:cNvSpPr/>
            <p:nvPr/>
          </p:nvSpPr>
          <p:spPr bwMode="auto">
            <a:xfrm>
              <a:off x="585026" y="5853749"/>
              <a:ext cx="457200" cy="350838"/>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accent2">
                      <a:lumMod val="50000"/>
                    </a:schemeClr>
                  </a:solidFill>
                </a:rPr>
                <a:t>5</a:t>
              </a:r>
            </a:p>
          </p:txBody>
        </p:sp>
        <p:cxnSp>
          <p:nvCxnSpPr>
            <p:cNvPr id="71" name="Straight Connector 70"/>
            <p:cNvCxnSpPr/>
            <p:nvPr/>
          </p:nvCxnSpPr>
          <p:spPr bwMode="auto">
            <a:xfrm>
              <a:off x="1194626" y="6164899"/>
              <a:ext cx="2895599"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bwMode="auto">
            <a:xfrm>
              <a:off x="1316864" y="5926774"/>
              <a:ext cx="2819399" cy="261938"/>
            </a:xfrm>
            <a:prstGeom prst="rect">
              <a:avLst/>
            </a:prstGeom>
            <a:noFill/>
          </p:spPr>
          <p:txBody>
            <a:bodyPr>
              <a:spAutoFit/>
            </a:bodyPr>
            <a:lstStyle/>
            <a:p>
              <a:pPr eaLnBrk="1" hangingPunct="1">
                <a:defRPr/>
              </a:pPr>
              <a:r>
                <a:rPr lang="en-US" altLang="es-DO" sz="1100" b="1" dirty="0" err="1">
                  <a:solidFill>
                    <a:schemeClr val="accent1">
                      <a:lumMod val="75000"/>
                    </a:schemeClr>
                  </a:solidFill>
                  <a:latin typeface="Vivaldi"/>
                </a:rPr>
                <a:t>Dirección</a:t>
              </a:r>
              <a:r>
                <a:rPr lang="en-US" altLang="es-DO" sz="1100" b="1" dirty="0">
                  <a:solidFill>
                    <a:schemeClr val="accent1">
                      <a:lumMod val="75000"/>
                    </a:schemeClr>
                  </a:solidFill>
                  <a:latin typeface="Vivaldi"/>
                </a:rPr>
                <a:t> Central de </a:t>
              </a:r>
              <a:r>
                <a:rPr lang="en-US" altLang="es-DO" sz="1100" b="1" dirty="0" err="1">
                  <a:solidFill>
                    <a:schemeClr val="accent1">
                      <a:lumMod val="75000"/>
                    </a:schemeClr>
                  </a:solidFill>
                  <a:latin typeface="Vivaldi"/>
                </a:rPr>
                <a:t>Inteligencia</a:t>
              </a:r>
              <a:r>
                <a:rPr lang="en-US" altLang="es-DO" sz="1100" b="1" dirty="0">
                  <a:solidFill>
                    <a:schemeClr val="accent1">
                      <a:lumMod val="75000"/>
                    </a:schemeClr>
                  </a:solidFill>
                  <a:latin typeface="Vivaldi"/>
                </a:rPr>
                <a:t> - PN</a:t>
              </a:r>
              <a:endParaRPr lang="en-US" altLang="es-DO" sz="1100" b="1" dirty="0">
                <a:solidFill>
                  <a:schemeClr val="accent1">
                    <a:lumMod val="75000"/>
                  </a:schemeClr>
                </a:solidFill>
                <a:latin typeface="Bodoni MT Condensed"/>
              </a:endParaRPr>
            </a:p>
          </p:txBody>
        </p:sp>
        <p:pic>
          <p:nvPicPr>
            <p:cNvPr id="3173" name="Picture 97"/>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795541" y="1847600"/>
              <a:ext cx="1404000" cy="12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4" name="Straight Connector 73"/>
            <p:cNvCxnSpPr/>
            <p:nvPr/>
          </p:nvCxnSpPr>
          <p:spPr bwMode="auto">
            <a:xfrm rot="5400000">
              <a:off x="-1637473" y="3967800"/>
              <a:ext cx="4387849" cy="3175"/>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auto">
            <a:xfrm rot="5400000">
              <a:off x="-1689861" y="3986850"/>
              <a:ext cx="4389437"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18" name="Izq3"/>
          <p:cNvGrpSpPr>
            <a:grpSpLocks/>
          </p:cNvGrpSpPr>
          <p:nvPr/>
        </p:nvGrpSpPr>
        <p:grpSpPr bwMode="auto">
          <a:xfrm>
            <a:off x="622300" y="1133475"/>
            <a:ext cx="4083050" cy="4506913"/>
            <a:chOff x="477076" y="1735775"/>
            <a:chExt cx="4083049" cy="4506912"/>
          </a:xfrm>
        </p:grpSpPr>
        <p:sp>
          <p:nvSpPr>
            <p:cNvPr id="90" name="Inside-left"/>
            <p:cNvSpPr/>
            <p:nvPr/>
          </p:nvSpPr>
          <p:spPr bwMode="auto">
            <a:xfrm>
              <a:off x="477076" y="1735775"/>
              <a:ext cx="4083049" cy="450691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1" name="TextBox 98"/>
            <p:cNvSpPr txBox="1">
              <a:spLocks noChangeArrowheads="1"/>
            </p:cNvSpPr>
            <p:nvPr/>
          </p:nvSpPr>
          <p:spPr bwMode="auto">
            <a:xfrm>
              <a:off x="954914" y="3447100"/>
              <a:ext cx="2930524" cy="338138"/>
            </a:xfrm>
            <a:prstGeom prst="rect">
              <a:avLst/>
            </a:prstGeom>
            <a:noFill/>
            <a:ln w="9525">
              <a:noFill/>
              <a:miter lim="800000"/>
              <a:headEnd/>
              <a:tailEnd/>
            </a:ln>
          </p:spPr>
          <p:txBody>
            <a:bodyPr>
              <a:spAutoFit/>
            </a:bodyPr>
            <a:lstStyle/>
            <a:p>
              <a:pPr algn="ctr" eaLnBrk="1" hangingPunct="1">
                <a:defRPr/>
              </a:pPr>
              <a:r>
                <a:rPr lang="en-US" sz="1600" b="1" dirty="0">
                  <a:solidFill>
                    <a:schemeClr val="bg1">
                      <a:lumMod val="75000"/>
                    </a:schemeClr>
                  </a:solidFill>
                  <a:latin typeface="Bodoni MT Condensed"/>
                </a:rPr>
                <a:t>SIC</a:t>
              </a:r>
              <a:endParaRPr lang="en-US" sz="1600" b="1" dirty="0">
                <a:solidFill>
                  <a:schemeClr val="bg1">
                    <a:lumMod val="75000"/>
                  </a:schemeClr>
                </a:solidFill>
                <a:latin typeface="Bodoni MT Condensed"/>
              </a:endParaRPr>
            </a:p>
          </p:txBody>
        </p:sp>
        <p:sp>
          <p:nvSpPr>
            <p:cNvPr id="92" name="Oval 91"/>
            <p:cNvSpPr/>
            <p:nvPr/>
          </p:nvSpPr>
          <p:spPr bwMode="auto">
            <a:xfrm>
              <a:off x="585026" y="5853749"/>
              <a:ext cx="457200" cy="350838"/>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accent2">
                      <a:lumMod val="50000"/>
                    </a:schemeClr>
                  </a:solidFill>
                </a:rPr>
                <a:t>7</a:t>
              </a:r>
            </a:p>
          </p:txBody>
        </p:sp>
        <p:cxnSp>
          <p:nvCxnSpPr>
            <p:cNvPr id="93" name="Straight Connector 92"/>
            <p:cNvCxnSpPr/>
            <p:nvPr/>
          </p:nvCxnSpPr>
          <p:spPr bwMode="auto">
            <a:xfrm>
              <a:off x="1194626" y="6164899"/>
              <a:ext cx="2895599" cy="0"/>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bwMode="auto">
            <a:xfrm>
              <a:off x="1316864" y="5926774"/>
              <a:ext cx="2819399" cy="261938"/>
            </a:xfrm>
            <a:prstGeom prst="rect">
              <a:avLst/>
            </a:prstGeom>
            <a:noFill/>
          </p:spPr>
          <p:txBody>
            <a:bodyPr>
              <a:spAutoFit/>
            </a:bodyPr>
            <a:lstStyle/>
            <a:p>
              <a:pPr eaLnBrk="1" hangingPunct="1">
                <a:defRPr/>
              </a:pPr>
              <a:r>
                <a:rPr lang="en-US" altLang="es-DO" sz="1100" b="1" dirty="0" err="1">
                  <a:solidFill>
                    <a:schemeClr val="accent1">
                      <a:lumMod val="75000"/>
                    </a:schemeClr>
                  </a:solidFill>
                  <a:latin typeface="Vivaldi"/>
                </a:rPr>
                <a:t>Dirección</a:t>
              </a:r>
              <a:r>
                <a:rPr lang="en-US" altLang="es-DO" sz="1100" b="1" dirty="0">
                  <a:solidFill>
                    <a:schemeClr val="accent1">
                      <a:lumMod val="75000"/>
                    </a:schemeClr>
                  </a:solidFill>
                  <a:latin typeface="Vivaldi"/>
                </a:rPr>
                <a:t> Central de </a:t>
              </a:r>
              <a:r>
                <a:rPr lang="en-US" altLang="es-DO" sz="1100" b="1" dirty="0" err="1">
                  <a:solidFill>
                    <a:schemeClr val="accent1">
                      <a:lumMod val="75000"/>
                    </a:schemeClr>
                  </a:solidFill>
                  <a:latin typeface="Vivaldi"/>
                </a:rPr>
                <a:t>Inteligencia</a:t>
              </a:r>
              <a:r>
                <a:rPr lang="en-US" altLang="es-DO" sz="1100" b="1" dirty="0">
                  <a:solidFill>
                    <a:schemeClr val="accent1">
                      <a:lumMod val="75000"/>
                    </a:schemeClr>
                  </a:solidFill>
                  <a:latin typeface="Vivaldi"/>
                </a:rPr>
                <a:t> - PN</a:t>
              </a:r>
              <a:endParaRPr lang="en-US" altLang="es-DO" sz="1100" b="1" dirty="0">
                <a:solidFill>
                  <a:schemeClr val="accent1">
                    <a:lumMod val="75000"/>
                  </a:schemeClr>
                </a:solidFill>
                <a:latin typeface="Bodoni MT Condensed"/>
              </a:endParaRPr>
            </a:p>
          </p:txBody>
        </p:sp>
        <p:pic>
          <p:nvPicPr>
            <p:cNvPr id="3165" name="Picture 97"/>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795534" y="1847599"/>
              <a:ext cx="1404000" cy="12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6" name="Straight Connector 95"/>
            <p:cNvCxnSpPr/>
            <p:nvPr/>
          </p:nvCxnSpPr>
          <p:spPr bwMode="auto">
            <a:xfrm rot="5400000">
              <a:off x="-1637473" y="3967800"/>
              <a:ext cx="4387849" cy="3175"/>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auto">
            <a:xfrm rot="5400000">
              <a:off x="-1689861" y="3986850"/>
              <a:ext cx="4389437"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pic>
        <p:nvPicPr>
          <p:cNvPr id="120" name="Picture 97" descr="18789366_barnlight.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4878388"/>
            <a:ext cx="4413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65" name="Group 2064"/>
          <p:cNvGrpSpPr>
            <a:grpSpLocks/>
          </p:cNvGrpSpPr>
          <p:nvPr/>
        </p:nvGrpSpPr>
        <p:grpSpPr bwMode="auto">
          <a:xfrm>
            <a:off x="4735513" y="1150938"/>
            <a:ext cx="4087812" cy="4525962"/>
            <a:chOff x="4524084" y="1164346"/>
            <a:chExt cx="4087813" cy="4525963"/>
          </a:xfrm>
        </p:grpSpPr>
        <p:sp>
          <p:nvSpPr>
            <p:cNvPr id="77" name="Inside-right"/>
            <p:cNvSpPr/>
            <p:nvPr/>
          </p:nvSpPr>
          <p:spPr bwMode="auto">
            <a:xfrm rot="10800000">
              <a:off x="4524084" y="1164346"/>
              <a:ext cx="4087813" cy="4525963"/>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0" name="TextBox 79"/>
            <p:cNvSpPr txBox="1"/>
            <p:nvPr/>
          </p:nvSpPr>
          <p:spPr bwMode="auto">
            <a:xfrm>
              <a:off x="4887621" y="1434221"/>
              <a:ext cx="3217864" cy="461962"/>
            </a:xfrm>
            <a:prstGeom prst="rect">
              <a:avLst/>
            </a:prstGeom>
            <a:solidFill>
              <a:schemeClr val="accent5">
                <a:lumMod val="50000"/>
              </a:schemeClr>
            </a:solidFill>
          </p:spPr>
          <p:txBody>
            <a:bodyPr>
              <a:spAutoFit/>
            </a:bodyPr>
            <a:lstStyle/>
            <a:p>
              <a:pPr algn="ctr" eaLnBrk="1" hangingPunct="1">
                <a:defRPr/>
              </a:pPr>
              <a:r>
                <a:rPr lang="en-US" sz="2400" b="1" dirty="0" err="1">
                  <a:solidFill>
                    <a:schemeClr val="bg1"/>
                  </a:solidFill>
                </a:rPr>
                <a:t>Flujo</a:t>
              </a:r>
              <a:endParaRPr lang="en-US" sz="2400" b="1" dirty="0">
                <a:solidFill>
                  <a:schemeClr val="bg1"/>
                </a:solidFill>
              </a:endParaRPr>
            </a:p>
          </p:txBody>
        </p:sp>
        <p:sp>
          <p:nvSpPr>
            <p:cNvPr id="81" name="Oval 80"/>
            <p:cNvSpPr/>
            <p:nvPr/>
          </p:nvSpPr>
          <p:spPr bwMode="auto">
            <a:xfrm>
              <a:off x="7711785" y="5271209"/>
              <a:ext cx="457200" cy="365125"/>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accent2">
                      <a:lumMod val="50000"/>
                    </a:schemeClr>
                  </a:solidFill>
                </a:rPr>
                <a:t>6</a:t>
              </a:r>
            </a:p>
          </p:txBody>
        </p:sp>
        <p:sp>
          <p:nvSpPr>
            <p:cNvPr id="4" name="Flowchart: Magnetic Disk 3"/>
            <p:cNvSpPr/>
            <p:nvPr/>
          </p:nvSpPr>
          <p:spPr>
            <a:xfrm>
              <a:off x="4855871" y="2955046"/>
              <a:ext cx="692150" cy="6127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DO" sz="1000" dirty="0"/>
                <a:t>PADRON</a:t>
              </a:r>
            </a:p>
          </p:txBody>
        </p:sp>
        <p:sp>
          <p:nvSpPr>
            <p:cNvPr id="6" name="Oval 5"/>
            <p:cNvSpPr/>
            <p:nvPr/>
          </p:nvSpPr>
          <p:spPr>
            <a:xfrm>
              <a:off x="4876509" y="4585409"/>
              <a:ext cx="3322638" cy="815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DO" sz="1200" dirty="0"/>
                <a:t>Que hacer para poner Inteligencia???</a:t>
              </a:r>
            </a:p>
          </p:txBody>
        </p:sp>
        <p:sp>
          <p:nvSpPr>
            <p:cNvPr id="11" name="Rectangle 10"/>
            <p:cNvSpPr/>
            <p:nvPr/>
          </p:nvSpPr>
          <p:spPr>
            <a:xfrm>
              <a:off x="5970296" y="2424821"/>
              <a:ext cx="914400" cy="36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DO" sz="1200" dirty="0"/>
                <a:t>Llega Denuncia</a:t>
              </a:r>
            </a:p>
          </p:txBody>
        </p:sp>
        <p:sp>
          <p:nvSpPr>
            <p:cNvPr id="111" name="Flowchart: Magnetic Disk 110"/>
            <p:cNvSpPr/>
            <p:nvPr/>
          </p:nvSpPr>
          <p:spPr>
            <a:xfrm>
              <a:off x="5736934" y="2966158"/>
              <a:ext cx="692150" cy="6127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DO" sz="1000" dirty="0"/>
                <a:t>ARMAS</a:t>
              </a:r>
            </a:p>
          </p:txBody>
        </p:sp>
        <p:sp>
          <p:nvSpPr>
            <p:cNvPr id="112" name="Flowchart: Magnetic Disk 111"/>
            <p:cNvSpPr/>
            <p:nvPr/>
          </p:nvSpPr>
          <p:spPr>
            <a:xfrm>
              <a:off x="6657685" y="2983621"/>
              <a:ext cx="692150" cy="6127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DO" sz="1000" dirty="0"/>
                <a:t>INDOTEL</a:t>
              </a:r>
            </a:p>
          </p:txBody>
        </p:sp>
        <p:sp>
          <p:nvSpPr>
            <p:cNvPr id="113" name="Flowchart: Magnetic Disk 112"/>
            <p:cNvSpPr/>
            <p:nvPr/>
          </p:nvSpPr>
          <p:spPr>
            <a:xfrm>
              <a:off x="7527635" y="2983621"/>
              <a:ext cx="692150" cy="6127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DO" sz="1000" dirty="0"/>
                <a:t>PN</a:t>
              </a:r>
            </a:p>
          </p:txBody>
        </p:sp>
        <p:cxnSp>
          <p:nvCxnSpPr>
            <p:cNvPr id="26" name="Elbow Connector 25"/>
            <p:cNvCxnSpPr>
              <a:endCxn id="11" idx="0"/>
            </p:cNvCxnSpPr>
            <p:nvPr/>
          </p:nvCxnSpPr>
          <p:spPr>
            <a:xfrm rot="5400000">
              <a:off x="6387014" y="2371640"/>
              <a:ext cx="93663" cy="12700"/>
            </a:xfrm>
            <a:prstGeom prst="bentConnector3">
              <a:avLst>
                <a:gd name="adj1" fmla="val -882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9" name="Straight Arrow Connector 2048"/>
            <p:cNvCxnSpPr>
              <a:stCxn id="11" idx="2"/>
              <a:endCxn id="4" idx="1"/>
            </p:cNvCxnSpPr>
            <p:nvPr/>
          </p:nvCxnSpPr>
          <p:spPr>
            <a:xfrm flipH="1">
              <a:off x="5201946" y="2791533"/>
              <a:ext cx="1225550" cy="163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1" idx="2"/>
            </p:cNvCxnSpPr>
            <p:nvPr/>
          </p:nvCxnSpPr>
          <p:spPr>
            <a:xfrm flipH="1">
              <a:off x="5965534" y="2791533"/>
              <a:ext cx="461962" cy="1698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endCxn id="112" idx="1"/>
            </p:cNvCxnSpPr>
            <p:nvPr/>
          </p:nvCxnSpPr>
          <p:spPr>
            <a:xfrm>
              <a:off x="6441784" y="2808996"/>
              <a:ext cx="561975" cy="174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1" idx="2"/>
              <a:endCxn id="113" idx="1"/>
            </p:cNvCxnSpPr>
            <p:nvPr/>
          </p:nvCxnSpPr>
          <p:spPr>
            <a:xfrm>
              <a:off x="6427496" y="2791533"/>
              <a:ext cx="1446213" cy="192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52" name="Group 2061"/>
            <p:cNvGrpSpPr>
              <a:grpSpLocks/>
            </p:cNvGrpSpPr>
            <p:nvPr/>
          </p:nvGrpSpPr>
          <p:grpSpPr bwMode="auto">
            <a:xfrm>
              <a:off x="6914778" y="2183431"/>
              <a:ext cx="1255646" cy="604981"/>
              <a:chOff x="6886203" y="2183431"/>
              <a:chExt cx="1255646" cy="604981"/>
            </a:xfrm>
          </p:grpSpPr>
          <p:sp>
            <p:nvSpPr>
              <p:cNvPr id="2060" name="Rectangle 2059"/>
              <p:cNvSpPr/>
              <p:nvPr/>
            </p:nvSpPr>
            <p:spPr>
              <a:xfrm>
                <a:off x="7103772" y="2183521"/>
                <a:ext cx="1038225" cy="604837"/>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DO" sz="900" dirty="0">
                    <a:solidFill>
                      <a:schemeClr val="tx1"/>
                    </a:solidFill>
                  </a:rPr>
                  <a:t>Se determina el Tipo de Denuncia para Priorizar y tomar Acciones.</a:t>
                </a:r>
              </a:p>
            </p:txBody>
          </p:sp>
          <p:sp>
            <p:nvSpPr>
              <p:cNvPr id="2061" name="Left Arrow 2060"/>
              <p:cNvSpPr/>
              <p:nvPr/>
            </p:nvSpPr>
            <p:spPr>
              <a:xfrm>
                <a:off x="6886285" y="2410533"/>
                <a:ext cx="230187" cy="163513"/>
              </a:xfrm>
              <a:prstGeom prst="leftArrow">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DO"/>
              </a:p>
            </p:txBody>
          </p:sp>
        </p:grpSp>
        <p:sp>
          <p:nvSpPr>
            <p:cNvPr id="129" name="Rectangle 128"/>
            <p:cNvSpPr/>
            <p:nvPr/>
          </p:nvSpPr>
          <p:spPr>
            <a:xfrm>
              <a:off x="4784434" y="3644022"/>
              <a:ext cx="842962" cy="954087"/>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DO" sz="850" dirty="0">
                  <a:solidFill>
                    <a:schemeClr val="tx1"/>
                  </a:solidFill>
                </a:rPr>
                <a:t>Crear </a:t>
              </a:r>
              <a:r>
                <a:rPr lang="es-DO" sz="850" dirty="0" err="1">
                  <a:solidFill>
                    <a:schemeClr val="tx1"/>
                  </a:solidFill>
                </a:rPr>
                <a:t>Arbol</a:t>
              </a:r>
              <a:r>
                <a:rPr lang="es-DO" sz="850" dirty="0">
                  <a:solidFill>
                    <a:schemeClr val="tx1"/>
                  </a:solidFill>
                </a:rPr>
                <a:t> de </a:t>
              </a:r>
              <a:r>
                <a:rPr lang="es-DO" sz="850" dirty="0" err="1">
                  <a:solidFill>
                    <a:schemeClr val="tx1"/>
                  </a:solidFill>
                </a:rPr>
                <a:t>Parentezco</a:t>
              </a:r>
              <a:r>
                <a:rPr lang="es-DO" sz="850" dirty="0">
                  <a:solidFill>
                    <a:schemeClr val="tx1"/>
                  </a:solidFill>
                </a:rPr>
                <a:t>. Obtener de PN (Antecedentes y Relaciona Policial)</a:t>
              </a:r>
            </a:p>
          </p:txBody>
        </p:sp>
        <p:sp>
          <p:nvSpPr>
            <p:cNvPr id="140" name="Rectangle 139"/>
            <p:cNvSpPr/>
            <p:nvPr/>
          </p:nvSpPr>
          <p:spPr>
            <a:xfrm>
              <a:off x="7351422" y="3631322"/>
              <a:ext cx="927100" cy="954087"/>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DO" sz="850" dirty="0">
                  <a:solidFill>
                    <a:schemeClr val="tx1"/>
                  </a:solidFill>
                </a:rPr>
                <a:t>-Denuncias.</a:t>
              </a:r>
            </a:p>
            <a:p>
              <a:pPr eaLnBrk="1" hangingPunct="1">
                <a:defRPr/>
              </a:pPr>
              <a:r>
                <a:rPr lang="es-DO" sz="850" dirty="0">
                  <a:solidFill>
                    <a:schemeClr val="tx1"/>
                  </a:solidFill>
                </a:rPr>
                <a:t>-Antecedentes.</a:t>
              </a:r>
            </a:p>
            <a:p>
              <a:pPr eaLnBrk="1" hangingPunct="1">
                <a:defRPr/>
              </a:pPr>
              <a:r>
                <a:rPr lang="es-DO" sz="850" dirty="0">
                  <a:solidFill>
                    <a:schemeClr val="tx1"/>
                  </a:solidFill>
                </a:rPr>
                <a:t>-</a:t>
              </a:r>
              <a:r>
                <a:rPr lang="es-DO" sz="850" dirty="0" err="1">
                  <a:solidFill>
                    <a:schemeClr val="tx1"/>
                  </a:solidFill>
                </a:rPr>
                <a:t>Info</a:t>
              </a:r>
              <a:r>
                <a:rPr lang="es-DO" sz="850" dirty="0">
                  <a:solidFill>
                    <a:schemeClr val="tx1"/>
                  </a:solidFill>
                </a:rPr>
                <a:t> Agentes.</a:t>
              </a:r>
            </a:p>
            <a:p>
              <a:pPr eaLnBrk="1" hangingPunct="1">
                <a:defRPr/>
              </a:pPr>
              <a:r>
                <a:rPr lang="es-DO" sz="850" dirty="0">
                  <a:solidFill>
                    <a:schemeClr val="tx1"/>
                  </a:solidFill>
                </a:rPr>
                <a:t>-AMET.</a:t>
              </a:r>
            </a:p>
            <a:p>
              <a:pPr eaLnBrk="1" hangingPunct="1">
                <a:defRPr/>
              </a:pPr>
              <a:r>
                <a:rPr lang="es-DO" sz="850" dirty="0">
                  <a:solidFill>
                    <a:schemeClr val="tx1"/>
                  </a:solidFill>
                </a:rPr>
                <a:t>-DNCD.</a:t>
              </a:r>
            </a:p>
            <a:p>
              <a:pPr eaLnBrk="1" hangingPunct="1">
                <a:defRPr/>
              </a:pPr>
              <a:endParaRPr lang="es-DO" sz="850" dirty="0">
                <a:solidFill>
                  <a:schemeClr val="tx1"/>
                </a:solidFill>
              </a:endParaRPr>
            </a:p>
          </p:txBody>
        </p:sp>
        <p:sp>
          <p:nvSpPr>
            <p:cNvPr id="141" name="Rectangle 140"/>
            <p:cNvSpPr/>
            <p:nvPr/>
          </p:nvSpPr>
          <p:spPr>
            <a:xfrm>
              <a:off x="6524334" y="3631322"/>
              <a:ext cx="842962" cy="954087"/>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DO" sz="900" dirty="0">
                  <a:solidFill>
                    <a:schemeClr val="tx1"/>
                  </a:solidFill>
                </a:rPr>
                <a:t>Obtener No. de Contacto para el </a:t>
              </a:r>
              <a:r>
                <a:rPr lang="es-DO" sz="900" dirty="0" err="1">
                  <a:solidFill>
                    <a:schemeClr val="tx1"/>
                  </a:solidFill>
                </a:rPr>
                <a:t>Arbol</a:t>
              </a:r>
              <a:r>
                <a:rPr lang="es-DO" sz="900" dirty="0">
                  <a:solidFill>
                    <a:schemeClr val="tx1"/>
                  </a:solidFill>
                </a:rPr>
                <a:t> </a:t>
              </a:r>
              <a:r>
                <a:rPr lang="es-DO" sz="900" dirty="0" err="1">
                  <a:solidFill>
                    <a:schemeClr val="tx1"/>
                  </a:solidFill>
                </a:rPr>
                <a:t>Parentezco</a:t>
              </a:r>
              <a:r>
                <a:rPr lang="es-DO" sz="900" dirty="0">
                  <a:solidFill>
                    <a:schemeClr val="tx1"/>
                  </a:solidFill>
                </a:rPr>
                <a:t> y Policial.</a:t>
              </a:r>
            </a:p>
            <a:p>
              <a:pPr eaLnBrk="1" hangingPunct="1">
                <a:defRPr/>
              </a:pPr>
              <a:endParaRPr lang="es-DO" sz="900" dirty="0">
                <a:solidFill>
                  <a:schemeClr val="tx1"/>
                </a:solidFill>
              </a:endParaRPr>
            </a:p>
          </p:txBody>
        </p:sp>
        <p:sp>
          <p:nvSpPr>
            <p:cNvPr id="142" name="Rectangle 141"/>
            <p:cNvSpPr/>
            <p:nvPr/>
          </p:nvSpPr>
          <p:spPr>
            <a:xfrm>
              <a:off x="5659146" y="3637672"/>
              <a:ext cx="842963" cy="954087"/>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DO" sz="900" dirty="0">
                  <a:solidFill>
                    <a:schemeClr val="tx1"/>
                  </a:solidFill>
                </a:rPr>
                <a:t>Obtener toda la </a:t>
              </a:r>
              <a:r>
                <a:rPr lang="es-DO" sz="900" dirty="0" err="1">
                  <a:solidFill>
                    <a:schemeClr val="tx1"/>
                  </a:solidFill>
                </a:rPr>
                <a:t>Info</a:t>
              </a:r>
              <a:r>
                <a:rPr lang="es-DO" sz="900" dirty="0">
                  <a:solidFill>
                    <a:schemeClr val="tx1"/>
                  </a:solidFill>
                </a:rPr>
                <a:t> respecto armas del Denunciado y Denunciante</a:t>
              </a:r>
              <a:endParaRPr lang="es-DO" sz="900" dirty="0">
                <a:solidFill>
                  <a:schemeClr val="tx1"/>
                </a:solidFill>
              </a:endParaRPr>
            </a:p>
          </p:txBody>
        </p:sp>
        <p:sp>
          <p:nvSpPr>
            <p:cNvPr id="2063" name="Flowchart: Terminator 2062"/>
            <p:cNvSpPr/>
            <p:nvPr/>
          </p:nvSpPr>
          <p:spPr>
            <a:xfrm>
              <a:off x="6113171" y="2004133"/>
              <a:ext cx="654050" cy="2381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DO" sz="1200" dirty="0"/>
                <a:t>Inicio</a:t>
              </a:r>
            </a:p>
          </p:txBody>
        </p:sp>
      </p:grpSp>
      <p:grpSp>
        <p:nvGrpSpPr>
          <p:cNvPr id="12" name="Der2"/>
          <p:cNvGrpSpPr>
            <a:grpSpLocks/>
          </p:cNvGrpSpPr>
          <p:nvPr/>
        </p:nvGrpSpPr>
        <p:grpSpPr bwMode="auto">
          <a:xfrm>
            <a:off x="4727575" y="1136650"/>
            <a:ext cx="4087813" cy="4525963"/>
            <a:chOff x="4038600" y="1828800"/>
            <a:chExt cx="4087813" cy="4525962"/>
          </a:xfrm>
        </p:grpSpPr>
        <p:sp>
          <p:nvSpPr>
            <p:cNvPr id="46" name="Inside-right"/>
            <p:cNvSpPr/>
            <p:nvPr/>
          </p:nvSpPr>
          <p:spPr bwMode="auto">
            <a:xfrm rot="10800000">
              <a:off x="4038600" y="1828800"/>
              <a:ext cx="4087813" cy="452596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3127" name="TextBox 86"/>
            <p:cNvSpPr txBox="1">
              <a:spLocks noChangeArrowheads="1"/>
            </p:cNvSpPr>
            <p:nvPr/>
          </p:nvSpPr>
          <p:spPr bwMode="auto">
            <a:xfrm>
              <a:off x="4445191" y="2775589"/>
              <a:ext cx="309861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DO" altLang="es-DO" sz="1400">
                  <a:latin typeface="Arial" panose="020B0604020202020204" pitchFamily="34" charset="0"/>
                </a:rPr>
                <a:t>Producir </a:t>
              </a:r>
              <a:r>
                <a:rPr lang="es-DO" altLang="es-DO" sz="1400" b="1">
                  <a:latin typeface="Arial" panose="020B0604020202020204" pitchFamily="34" charset="0"/>
                </a:rPr>
                <a:t>Información Inteligente</a:t>
              </a:r>
              <a:r>
                <a:rPr lang="es-DO" altLang="es-DO" sz="1400">
                  <a:latin typeface="Arial" panose="020B0604020202020204" pitchFamily="34" charset="0"/>
                </a:rPr>
                <a:t>, a fin de generar Alertas Pro-activas para anticipar sucesos o hechos de carácter estratégico y delictivo, a fin  de contrarrestar, evitar, o disuadir, los agentes perturbadores de la seguridad ciudadana.</a:t>
              </a:r>
              <a:endParaRPr lang="en-US" altLang="es-DO" sz="1400">
                <a:solidFill>
                  <a:srgbClr val="000000"/>
                </a:solidFill>
                <a:latin typeface="Arial" panose="020B0604020202020204" pitchFamily="34" charset="0"/>
                <a:cs typeface="Arial" panose="020B0604020202020204" pitchFamily="34" charset="0"/>
              </a:endParaRPr>
            </a:p>
            <a:p>
              <a:pPr algn="just" eaLnBrk="1" hangingPunct="1">
                <a:spcBef>
                  <a:spcPct val="0"/>
                </a:spcBef>
                <a:buFontTx/>
                <a:buNone/>
              </a:pPr>
              <a:endParaRPr lang="en-US" altLang="es-DO" sz="1400">
                <a:solidFill>
                  <a:srgbClr val="000000"/>
                </a:solidFill>
                <a:latin typeface="Arial" panose="020B0604020202020204" pitchFamily="34" charset="0"/>
                <a:cs typeface="Arial" panose="020B0604020202020204" pitchFamily="34" charset="0"/>
              </a:endParaRPr>
            </a:p>
          </p:txBody>
        </p:sp>
        <p:pic>
          <p:nvPicPr>
            <p:cNvPr id="3128" name="Picture 97" descr="18789366_barnlight.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12147" y="5091556"/>
              <a:ext cx="885730" cy="87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p:cNvSpPr txBox="1"/>
            <p:nvPr/>
          </p:nvSpPr>
          <p:spPr bwMode="auto">
            <a:xfrm>
              <a:off x="4402138" y="2098675"/>
              <a:ext cx="3217862" cy="461963"/>
            </a:xfrm>
            <a:prstGeom prst="rect">
              <a:avLst/>
            </a:prstGeom>
            <a:solidFill>
              <a:schemeClr val="accent5">
                <a:lumMod val="50000"/>
              </a:schemeClr>
            </a:solidFill>
          </p:spPr>
          <p:txBody>
            <a:bodyPr>
              <a:spAutoFit/>
            </a:bodyPr>
            <a:lstStyle/>
            <a:p>
              <a:pPr algn="ctr" eaLnBrk="1" hangingPunct="1">
                <a:defRPr/>
              </a:pPr>
              <a:r>
                <a:rPr lang="en-US" sz="2400" b="1" dirty="0" err="1">
                  <a:solidFill>
                    <a:schemeClr val="bg1"/>
                  </a:solidFill>
                </a:rPr>
                <a:t>Objetivo</a:t>
              </a:r>
              <a:r>
                <a:rPr lang="en-US" sz="2400" b="1" dirty="0">
                  <a:solidFill>
                    <a:schemeClr val="bg1"/>
                  </a:solidFill>
                </a:rPr>
                <a:t> General</a:t>
              </a:r>
            </a:p>
          </p:txBody>
        </p:sp>
        <p:sp>
          <p:nvSpPr>
            <p:cNvPr id="50" name="Oval 49"/>
            <p:cNvSpPr/>
            <p:nvPr/>
          </p:nvSpPr>
          <p:spPr bwMode="auto">
            <a:xfrm>
              <a:off x="7226300" y="5935662"/>
              <a:ext cx="457200" cy="365125"/>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accent2">
                      <a:lumMod val="50000"/>
                    </a:schemeClr>
                  </a:solidFill>
                </a:rPr>
                <a:t>4</a:t>
              </a:r>
            </a:p>
          </p:txBody>
        </p:sp>
        <p:grpSp>
          <p:nvGrpSpPr>
            <p:cNvPr id="3131" name="Group 143"/>
            <p:cNvGrpSpPr>
              <a:grpSpLocks/>
            </p:cNvGrpSpPr>
            <p:nvPr/>
          </p:nvGrpSpPr>
          <p:grpSpPr bwMode="auto">
            <a:xfrm>
              <a:off x="7774375" y="1916875"/>
              <a:ext cx="302825" cy="4305835"/>
              <a:chOff x="7315200" y="1606296"/>
              <a:chExt cx="246855" cy="3950208"/>
            </a:xfrm>
          </p:grpSpPr>
          <p:cxnSp>
            <p:nvCxnSpPr>
              <p:cNvPr id="52" name="Straight Connector 51"/>
              <p:cNvCxnSpPr/>
              <p:nvPr/>
            </p:nvCxnSpPr>
            <p:spPr>
              <a:xfrm rot="5400000">
                <a:off x="5415650" y="3579889"/>
                <a:ext cx="3951172" cy="2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5469354" y="3580536"/>
                <a:ext cx="3951172"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509470" y="3580536"/>
                <a:ext cx="3951172"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546999" y="3580536"/>
                <a:ext cx="3951172"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585822" y="3580536"/>
                <a:ext cx="3951172"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5340593" y="3579889"/>
                <a:ext cx="3951172" cy="2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19" name="Der1"/>
          <p:cNvGrpSpPr>
            <a:grpSpLocks/>
          </p:cNvGrpSpPr>
          <p:nvPr/>
        </p:nvGrpSpPr>
        <p:grpSpPr bwMode="auto">
          <a:xfrm>
            <a:off x="4724400" y="1174750"/>
            <a:ext cx="4087813" cy="4527550"/>
            <a:chOff x="4038600" y="1828800"/>
            <a:chExt cx="4087813" cy="4526344"/>
          </a:xfrm>
        </p:grpSpPr>
        <p:sp>
          <p:nvSpPr>
            <p:cNvPr id="27" name="Inside-right"/>
            <p:cNvSpPr/>
            <p:nvPr/>
          </p:nvSpPr>
          <p:spPr bwMode="auto">
            <a:xfrm rot="10800000">
              <a:off x="4038600" y="1828800"/>
              <a:ext cx="4087813" cy="4526344"/>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3" name="TextBox 86"/>
            <p:cNvSpPr txBox="1">
              <a:spLocks noChangeArrowheads="1"/>
            </p:cNvSpPr>
            <p:nvPr/>
          </p:nvSpPr>
          <p:spPr bwMode="auto">
            <a:xfrm>
              <a:off x="4327525" y="2776286"/>
              <a:ext cx="3216275" cy="3553465"/>
            </a:xfrm>
            <a:prstGeom prst="rect">
              <a:avLst/>
            </a:prstGeom>
            <a:noFill/>
            <a:ln w="9525">
              <a:noFill/>
              <a:miter lim="800000"/>
              <a:headEnd/>
              <a:tailEnd/>
            </a:ln>
          </p:spPr>
          <p:txBody>
            <a:bodyPr>
              <a:spAutoFit/>
            </a:bodyPr>
            <a:lstStyle/>
            <a:p>
              <a:pPr algn="just" eaLnBrk="1" hangingPunct="1">
                <a:buFont typeface="Wingdings" pitchFamily="2" charset="2"/>
                <a:buChar char="Ø"/>
                <a:defRPr/>
              </a:pPr>
              <a:r>
                <a:rPr lang="en-US" sz="1400" b="1" dirty="0">
                  <a:solidFill>
                    <a:schemeClr val="tx2">
                      <a:lumMod val="50000"/>
                    </a:schemeClr>
                  </a:solidFill>
                  <a:cs typeface="Arial" pitchFamily="34" charset="0"/>
                </a:rPr>
                <a:t>EQUIPOS </a:t>
              </a:r>
              <a:r>
                <a:rPr lang="en-US" sz="1400" dirty="0">
                  <a:solidFill>
                    <a:schemeClr val="tx2">
                      <a:lumMod val="50000"/>
                    </a:schemeClr>
                  </a:solidFill>
                  <a:cs typeface="Arial" pitchFamily="34" charset="0"/>
                </a:rPr>
                <a:t>(</a:t>
              </a:r>
              <a:r>
                <a:rPr lang="en-US" sz="1400" dirty="0" err="1">
                  <a:solidFill>
                    <a:schemeClr val="tx2">
                      <a:lumMod val="50000"/>
                    </a:schemeClr>
                  </a:solidFill>
                  <a:cs typeface="Arial" pitchFamily="34" charset="0"/>
                </a:rPr>
                <a:t>Informático</a:t>
              </a:r>
              <a:r>
                <a:rPr lang="en-US" sz="1400" dirty="0">
                  <a:solidFill>
                    <a:schemeClr val="tx2">
                      <a:lumMod val="50000"/>
                    </a:schemeClr>
                  </a:solidFill>
                  <a:cs typeface="Arial" pitchFamily="34" charset="0"/>
                </a:rPr>
                <a:t> y </a:t>
              </a:r>
              <a:r>
                <a:rPr lang="en-US" sz="1400" dirty="0" err="1">
                  <a:solidFill>
                    <a:schemeClr val="tx2">
                      <a:lumMod val="50000"/>
                    </a:schemeClr>
                  </a:solidFill>
                  <a:cs typeface="Arial" pitchFamily="34" charset="0"/>
                </a:rPr>
                <a:t>Humano</a:t>
              </a:r>
              <a:r>
                <a:rPr lang="en-US" sz="1400" dirty="0">
                  <a:solidFill>
                    <a:schemeClr val="tx2">
                      <a:lumMod val="50000"/>
                    </a:schemeClr>
                  </a:solidFill>
                  <a:cs typeface="Arial" pitchFamily="34" charset="0"/>
                </a:rPr>
                <a:t>).</a:t>
              </a:r>
            </a:p>
            <a:p>
              <a:pPr algn="just" eaLnBrk="1" hangingPunct="1">
                <a:buFont typeface="Wingdings" pitchFamily="2" charset="2"/>
                <a:buChar char="Ø"/>
                <a:defRPr/>
              </a:pPr>
              <a:r>
                <a:rPr lang="en-US" sz="1400" b="1" dirty="0">
                  <a:solidFill>
                    <a:schemeClr val="tx2">
                      <a:lumMod val="50000"/>
                    </a:schemeClr>
                  </a:solidFill>
                  <a:cs typeface="Arial" pitchFamily="34" charset="0"/>
                </a:rPr>
                <a:t>ACCESOS </a:t>
              </a:r>
              <a:r>
                <a:rPr lang="en-US" sz="1400" dirty="0">
                  <a:solidFill>
                    <a:schemeClr val="tx2">
                      <a:lumMod val="50000"/>
                    </a:schemeClr>
                  </a:solidFill>
                  <a:cs typeface="Arial" pitchFamily="34" charset="0"/>
                </a:rPr>
                <a:t>(Web Services a BBDD).</a:t>
              </a:r>
              <a:endParaRPr lang="en-US" sz="1400" b="1" dirty="0">
                <a:solidFill>
                  <a:schemeClr val="tx2">
                    <a:lumMod val="50000"/>
                  </a:schemeClr>
                </a:solidFill>
                <a:cs typeface="Arial" pitchFamily="34" charset="0"/>
              </a:endParaRPr>
            </a:p>
            <a:p>
              <a:pPr algn="just" eaLnBrk="1" hangingPunct="1">
                <a:buFont typeface="Wingdings" pitchFamily="2" charset="2"/>
                <a:buChar char="Ø"/>
                <a:defRPr/>
              </a:pPr>
              <a:endParaRPr lang="en-US" sz="2000" dirty="0">
                <a:solidFill>
                  <a:srgbClr val="000000"/>
                </a:solidFill>
                <a:cs typeface="Arial" pitchFamily="34" charset="0"/>
              </a:endParaRPr>
            </a:p>
            <a:p>
              <a:pPr eaLnBrk="1" hangingPunct="1">
                <a:defRPr/>
              </a:pPr>
              <a:r>
                <a:rPr lang="en-US" sz="1400" i="1" u="sng" dirty="0" err="1">
                  <a:solidFill>
                    <a:schemeClr val="tx2">
                      <a:lumMod val="50000"/>
                    </a:schemeClr>
                  </a:solidFill>
                  <a:cs typeface="Arial" pitchFamily="34" charset="0"/>
                </a:rPr>
                <a:t>Duración</a:t>
              </a:r>
              <a:r>
                <a:rPr lang="en-US" sz="1400" i="1" dirty="0">
                  <a:solidFill>
                    <a:schemeClr val="tx2">
                      <a:lumMod val="50000"/>
                    </a:schemeClr>
                  </a:solidFill>
                  <a:cs typeface="Arial" pitchFamily="34" charset="0"/>
                </a:rPr>
                <a:t>:</a:t>
              </a:r>
              <a:r>
                <a:rPr lang="en-US" sz="1400" dirty="0">
                  <a:solidFill>
                    <a:srgbClr val="000000"/>
                  </a:solidFill>
                  <a:cs typeface="Arial" pitchFamily="34" charset="0"/>
                </a:rPr>
                <a:t> </a:t>
              </a:r>
              <a:r>
                <a:rPr lang="en-US" sz="1400" b="1" dirty="0">
                  <a:solidFill>
                    <a:srgbClr val="000000"/>
                  </a:solidFill>
                  <a:cs typeface="Arial" pitchFamily="34" charset="0"/>
                </a:rPr>
                <a:t> 12 </a:t>
              </a:r>
              <a:r>
                <a:rPr lang="en-US" sz="1400" b="1" dirty="0" err="1">
                  <a:solidFill>
                    <a:srgbClr val="000000"/>
                  </a:solidFill>
                  <a:cs typeface="Arial" pitchFamily="34" charset="0"/>
                </a:rPr>
                <a:t>meses</a:t>
              </a:r>
              <a:r>
                <a:rPr lang="en-US" sz="1400" b="1" dirty="0">
                  <a:solidFill>
                    <a:srgbClr val="000000"/>
                  </a:solidFill>
                  <a:cs typeface="Arial" pitchFamily="34" charset="0"/>
                </a:rPr>
                <a:t>. </a:t>
              </a:r>
              <a:r>
                <a:rPr lang="en-US" sz="1400" dirty="0" err="1">
                  <a:solidFill>
                    <a:srgbClr val="000000"/>
                  </a:solidFill>
                  <a:cs typeface="Arial" pitchFamily="34" charset="0"/>
                </a:rPr>
                <a:t>Cuatro</a:t>
              </a:r>
              <a:r>
                <a:rPr lang="en-US" sz="1400" dirty="0">
                  <a:solidFill>
                    <a:srgbClr val="000000"/>
                  </a:solidFill>
                  <a:cs typeface="Arial" pitchFamily="34" charset="0"/>
                </a:rPr>
                <a:t> (4) </a:t>
              </a:r>
              <a:r>
                <a:rPr lang="en-US" sz="1400" dirty="0" err="1">
                  <a:solidFill>
                    <a:srgbClr val="000000"/>
                  </a:solidFill>
                  <a:cs typeface="Arial" pitchFamily="34" charset="0"/>
                </a:rPr>
                <a:t>fases</a:t>
              </a:r>
              <a:r>
                <a:rPr lang="en-US" sz="1400" dirty="0">
                  <a:solidFill>
                    <a:srgbClr val="000000"/>
                  </a:solidFill>
                  <a:cs typeface="Arial" pitchFamily="34" charset="0"/>
                </a:rPr>
                <a:t> </a:t>
              </a:r>
              <a:r>
                <a:rPr lang="en-US" sz="1400" dirty="0" err="1">
                  <a:solidFill>
                    <a:srgbClr val="000000"/>
                  </a:solidFill>
                  <a:cs typeface="Arial" pitchFamily="34" charset="0"/>
                </a:rPr>
                <a:t>que</a:t>
              </a:r>
              <a:r>
                <a:rPr lang="en-US" sz="1400" dirty="0">
                  <a:solidFill>
                    <a:srgbClr val="000000"/>
                  </a:solidFill>
                  <a:cs typeface="Arial" pitchFamily="34" charset="0"/>
                </a:rPr>
                <a:t> </a:t>
              </a:r>
              <a:r>
                <a:rPr lang="en-US" sz="1400" dirty="0" err="1">
                  <a:solidFill>
                    <a:srgbClr val="000000"/>
                  </a:solidFill>
                  <a:cs typeface="Arial" pitchFamily="34" charset="0"/>
                </a:rPr>
                <a:t>incluyen</a:t>
              </a:r>
              <a:r>
                <a:rPr lang="en-US" sz="1400" dirty="0">
                  <a:solidFill>
                    <a:srgbClr val="000000"/>
                  </a:solidFill>
                  <a:cs typeface="Arial" pitchFamily="34" charset="0"/>
                </a:rPr>
                <a:t> </a:t>
              </a:r>
              <a:r>
                <a:rPr lang="en-US" sz="1400" dirty="0" err="1">
                  <a:solidFill>
                    <a:srgbClr val="000000"/>
                  </a:solidFill>
                  <a:cs typeface="Arial" pitchFamily="34" charset="0"/>
                </a:rPr>
                <a:t>desarrollo</a:t>
              </a:r>
              <a:r>
                <a:rPr lang="en-US" sz="1400" dirty="0">
                  <a:solidFill>
                    <a:srgbClr val="000000"/>
                  </a:solidFill>
                  <a:cs typeface="Arial" pitchFamily="34" charset="0"/>
                </a:rPr>
                <a:t> Web y App.</a:t>
              </a:r>
              <a:endParaRPr lang="en-US" sz="1400" dirty="0">
                <a:solidFill>
                  <a:srgbClr val="000000"/>
                </a:solidFill>
                <a:cs typeface="Arial" pitchFamily="34" charset="0"/>
              </a:endParaRPr>
            </a:p>
            <a:p>
              <a:pPr eaLnBrk="1" hangingPunct="1">
                <a:defRPr/>
              </a:pPr>
              <a:endParaRPr lang="en-US" sz="1400" i="1" u="sng" dirty="0">
                <a:solidFill>
                  <a:schemeClr val="tx2">
                    <a:lumMod val="50000"/>
                  </a:schemeClr>
                </a:solidFill>
                <a:cs typeface="Arial" pitchFamily="34" charset="0"/>
              </a:endParaRPr>
            </a:p>
            <a:p>
              <a:pPr eaLnBrk="1" hangingPunct="1">
                <a:defRPr/>
              </a:pPr>
              <a:r>
                <a:rPr lang="en-US" sz="1400" i="1" u="sng" dirty="0">
                  <a:solidFill>
                    <a:schemeClr val="tx2">
                      <a:lumMod val="50000"/>
                    </a:schemeClr>
                  </a:solidFill>
                  <a:cs typeface="Arial" pitchFamily="34" charset="0"/>
                </a:rPr>
                <a:t>BBDD: </a:t>
              </a:r>
              <a:endParaRPr lang="en-US" sz="1400" i="1" u="sng" dirty="0">
                <a:solidFill>
                  <a:schemeClr val="tx2">
                    <a:lumMod val="50000"/>
                  </a:schemeClr>
                </a:solidFill>
                <a:cs typeface="Arial" pitchFamily="34" charset="0"/>
              </a:endParaRPr>
            </a:p>
            <a:p>
              <a:pPr marL="285750" indent="-285750" eaLnBrk="1" hangingPunct="1">
                <a:buFont typeface="Arial" panose="020B0604020202020204" pitchFamily="34" charset="0"/>
                <a:buChar char="•"/>
                <a:defRPr/>
              </a:pPr>
              <a:r>
                <a:rPr lang="en-US" sz="1400" dirty="0" err="1">
                  <a:solidFill>
                    <a:srgbClr val="000000"/>
                  </a:solidFill>
                  <a:cs typeface="Arial" pitchFamily="34" charset="0"/>
                </a:rPr>
                <a:t>Denuncias</a:t>
              </a:r>
              <a:endParaRPr lang="en-US" sz="1400" dirty="0">
                <a:solidFill>
                  <a:srgbClr val="000000"/>
                </a:solidFill>
                <a:cs typeface="Arial" pitchFamily="34" charset="0"/>
              </a:endParaRPr>
            </a:p>
            <a:p>
              <a:pPr marL="285750" indent="-285750" eaLnBrk="1" hangingPunct="1">
                <a:buFont typeface="Arial" panose="020B0604020202020204" pitchFamily="34" charset="0"/>
                <a:buChar char="•"/>
                <a:defRPr/>
              </a:pPr>
              <a:r>
                <a:rPr lang="en-US" sz="1400" dirty="0" err="1">
                  <a:solidFill>
                    <a:srgbClr val="000000"/>
                  </a:solidFill>
                  <a:cs typeface="Arial" pitchFamily="34" charset="0"/>
                </a:rPr>
                <a:t>Padron.JCE</a:t>
              </a:r>
              <a:endParaRPr lang="en-US" sz="1400" dirty="0">
                <a:solidFill>
                  <a:srgbClr val="000000"/>
                </a:solidFill>
                <a:cs typeface="Arial" pitchFamily="34" charset="0"/>
              </a:endParaRPr>
            </a:p>
            <a:p>
              <a:pPr marL="285750" indent="-285750" eaLnBrk="1" hangingPunct="1">
                <a:buFont typeface="Arial" panose="020B0604020202020204" pitchFamily="34" charset="0"/>
                <a:buChar char="•"/>
                <a:defRPr/>
              </a:pPr>
              <a:r>
                <a:rPr lang="en-US" sz="1400" dirty="0">
                  <a:solidFill>
                    <a:srgbClr val="000000"/>
                  </a:solidFill>
                  <a:cs typeface="Arial" pitchFamily="34" charset="0"/>
                </a:rPr>
                <a:t>INDOTEL</a:t>
              </a:r>
              <a:endParaRPr lang="en-US" sz="1400" dirty="0">
                <a:solidFill>
                  <a:srgbClr val="000000"/>
                </a:solidFill>
                <a:cs typeface="Arial" pitchFamily="34" charset="0"/>
              </a:endParaRPr>
            </a:p>
            <a:p>
              <a:pPr marL="285750" indent="-285750" eaLnBrk="1" hangingPunct="1">
                <a:buFont typeface="Arial" panose="020B0604020202020204" pitchFamily="34" charset="0"/>
                <a:buChar char="•"/>
                <a:defRPr/>
              </a:pPr>
              <a:r>
                <a:rPr lang="en-US" sz="1400" dirty="0" err="1">
                  <a:solidFill>
                    <a:srgbClr val="000000"/>
                  </a:solidFill>
                  <a:cs typeface="Arial" pitchFamily="34" charset="0"/>
                </a:rPr>
                <a:t>Armas</a:t>
              </a:r>
              <a:r>
                <a:rPr lang="en-US" sz="1400" dirty="0">
                  <a:solidFill>
                    <a:srgbClr val="000000"/>
                  </a:solidFill>
                  <a:cs typeface="Arial" pitchFamily="34" charset="0"/>
                </a:rPr>
                <a:t> de Fuego</a:t>
              </a:r>
            </a:p>
            <a:p>
              <a:pPr marL="285750" indent="-285750" eaLnBrk="1" hangingPunct="1">
                <a:buFont typeface="Arial" panose="020B0604020202020204" pitchFamily="34" charset="0"/>
                <a:buChar char="•"/>
                <a:defRPr/>
              </a:pPr>
              <a:r>
                <a:rPr lang="en-US" sz="1400" dirty="0">
                  <a:solidFill>
                    <a:srgbClr val="000000"/>
                  </a:solidFill>
                  <a:cs typeface="Arial" pitchFamily="34" charset="0"/>
                </a:rPr>
                <a:t>DNCD</a:t>
              </a:r>
            </a:p>
            <a:p>
              <a:pPr marL="285750" indent="-285750" eaLnBrk="1" hangingPunct="1">
                <a:buFont typeface="Arial" panose="020B0604020202020204" pitchFamily="34" charset="0"/>
                <a:buChar char="•"/>
                <a:defRPr/>
              </a:pPr>
              <a:r>
                <a:rPr lang="en-US" sz="1400" dirty="0">
                  <a:solidFill>
                    <a:srgbClr val="000000"/>
                  </a:solidFill>
                  <a:cs typeface="Arial" pitchFamily="34" charset="0"/>
                </a:rPr>
                <a:t>AMET</a:t>
              </a:r>
              <a:endParaRPr lang="en-US" sz="1500" dirty="0">
                <a:solidFill>
                  <a:srgbClr val="000000"/>
                </a:solidFill>
                <a:cs typeface="Arial" pitchFamily="34" charset="0"/>
              </a:endParaRPr>
            </a:p>
            <a:p>
              <a:pPr algn="just" eaLnBrk="1" hangingPunct="1">
                <a:defRPr/>
              </a:pPr>
              <a:endParaRPr lang="en-US" sz="1600" dirty="0">
                <a:solidFill>
                  <a:srgbClr val="000000"/>
                </a:solidFill>
                <a:cs typeface="Arial" pitchFamily="34" charset="0"/>
              </a:endParaRPr>
            </a:p>
            <a:p>
              <a:pPr algn="just" eaLnBrk="1" hangingPunct="1">
                <a:defRPr/>
              </a:pPr>
              <a:endParaRPr lang="en-US" sz="2000" dirty="0">
                <a:solidFill>
                  <a:srgbClr val="000000"/>
                </a:solidFill>
                <a:cs typeface="Arial" pitchFamily="34" charset="0"/>
              </a:endParaRPr>
            </a:p>
          </p:txBody>
        </p:sp>
        <p:pic>
          <p:nvPicPr>
            <p:cNvPr id="3116" name="Picture 97" descr="18789366_barnlight.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11618" y="5083700"/>
              <a:ext cx="686787" cy="88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TextBox 102"/>
            <p:cNvSpPr txBox="1"/>
            <p:nvPr/>
          </p:nvSpPr>
          <p:spPr bwMode="auto">
            <a:xfrm>
              <a:off x="4402138" y="2098603"/>
              <a:ext cx="3217862" cy="461840"/>
            </a:xfrm>
            <a:prstGeom prst="rect">
              <a:avLst/>
            </a:prstGeom>
            <a:solidFill>
              <a:schemeClr val="accent5">
                <a:lumMod val="50000"/>
              </a:schemeClr>
            </a:solidFill>
          </p:spPr>
          <p:txBody>
            <a:bodyPr>
              <a:spAutoFit/>
            </a:bodyPr>
            <a:lstStyle/>
            <a:p>
              <a:pPr algn="ctr" eaLnBrk="1" hangingPunct="1">
                <a:defRPr/>
              </a:pPr>
              <a:r>
                <a:rPr lang="en-US" sz="2400" b="1" dirty="0" err="1">
                  <a:solidFill>
                    <a:schemeClr val="bg1"/>
                  </a:solidFill>
                </a:rPr>
                <a:t>Precondiciones</a:t>
              </a:r>
              <a:endParaRPr lang="en-US" sz="2400" b="1" dirty="0">
                <a:solidFill>
                  <a:schemeClr val="bg1"/>
                </a:solidFill>
              </a:endParaRPr>
            </a:p>
          </p:txBody>
        </p:sp>
        <p:sp>
          <p:nvSpPr>
            <p:cNvPr id="64" name="Oval 63"/>
            <p:cNvSpPr/>
            <p:nvPr/>
          </p:nvSpPr>
          <p:spPr bwMode="auto">
            <a:xfrm>
              <a:off x="7226300" y="5936156"/>
              <a:ext cx="457200" cy="365028"/>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accent2">
                      <a:lumMod val="50000"/>
                    </a:schemeClr>
                  </a:solidFill>
                </a:rPr>
                <a:t>2</a:t>
              </a:r>
            </a:p>
          </p:txBody>
        </p:sp>
        <p:grpSp>
          <p:nvGrpSpPr>
            <p:cNvPr id="3119" name="Group 143"/>
            <p:cNvGrpSpPr>
              <a:grpSpLocks/>
            </p:cNvGrpSpPr>
            <p:nvPr/>
          </p:nvGrpSpPr>
          <p:grpSpPr bwMode="auto">
            <a:xfrm>
              <a:off x="7774375" y="1916875"/>
              <a:ext cx="302825" cy="4305835"/>
              <a:chOff x="7315200" y="1606296"/>
              <a:chExt cx="246855" cy="3950208"/>
            </a:xfrm>
          </p:grpSpPr>
          <p:cxnSp>
            <p:nvCxnSpPr>
              <p:cNvPr id="30" name="Straight Connector 29"/>
              <p:cNvCxnSpPr/>
              <p:nvPr/>
            </p:nvCxnSpPr>
            <p:spPr>
              <a:xfrm rot="5400000">
                <a:off x="5415447" y="3580071"/>
                <a:ext cx="3951577" cy="2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469152" y="3580718"/>
                <a:ext cx="3951577"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509268" y="3580718"/>
                <a:ext cx="3951577"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546797" y="3580718"/>
                <a:ext cx="3951577"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585619" y="3580718"/>
                <a:ext cx="3951577" cy="1294"/>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5340390" y="3580071"/>
                <a:ext cx="3951577" cy="2588"/>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grpSp>
      <p:grpSp>
        <p:nvGrpSpPr>
          <p:cNvPr id="28" name="Portada"/>
          <p:cNvGrpSpPr>
            <a:grpSpLocks/>
          </p:cNvGrpSpPr>
          <p:nvPr/>
        </p:nvGrpSpPr>
        <p:grpSpPr bwMode="auto">
          <a:xfrm>
            <a:off x="4714875" y="1055688"/>
            <a:ext cx="4210050" cy="4727575"/>
            <a:chOff x="4559300" y="1617025"/>
            <a:chExt cx="4210050" cy="4727575"/>
          </a:xfrm>
        </p:grpSpPr>
        <p:sp>
          <p:nvSpPr>
            <p:cNvPr id="20" name="Rounded Rectangle 19"/>
            <p:cNvSpPr/>
            <p:nvPr/>
          </p:nvSpPr>
          <p:spPr bwMode="auto">
            <a:xfrm>
              <a:off x="4572000" y="1651194"/>
              <a:ext cx="4197350" cy="4693406"/>
            </a:xfrm>
            <a:prstGeom prst="roundRect">
              <a:avLst>
                <a:gd name="adj" fmla="val 2196"/>
              </a:avLst>
            </a:prstGeom>
            <a:gradFill flip="none" rotWithShape="1">
              <a:gsLst>
                <a:gs pos="0">
                  <a:schemeClr val="accent2">
                    <a:lumMod val="50000"/>
                  </a:schemeClr>
                </a:gs>
                <a:gs pos="100000">
                  <a:schemeClr val="accent2">
                    <a:lumMod val="75000"/>
                  </a:schemeClr>
                </a:gs>
              </a:gsLst>
              <a:lin ang="0" scaled="1"/>
              <a:tileRect/>
            </a:gradFill>
            <a:ln>
              <a:noFill/>
            </a:ln>
            <a:effectLst/>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1" name="Rounded Rectangle 20"/>
            <p:cNvSpPr/>
            <p:nvPr/>
          </p:nvSpPr>
          <p:spPr bwMode="auto">
            <a:xfrm>
              <a:off x="4708525" y="1617025"/>
              <a:ext cx="919163" cy="4694237"/>
            </a:xfrm>
            <a:prstGeom prst="roundRect">
              <a:avLst>
                <a:gd name="adj" fmla="val 2196"/>
              </a:avLst>
            </a:prstGeom>
            <a:gradFill flip="none" rotWithShape="1">
              <a:gsLst>
                <a:gs pos="0">
                  <a:schemeClr val="tx1">
                    <a:alpha val="50000"/>
                  </a:schemeClr>
                </a:gs>
                <a:gs pos="100000">
                  <a:schemeClr val="tx1">
                    <a:alpha val="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2" name="Rounded Rectangle 21"/>
            <p:cNvSpPr/>
            <p:nvPr/>
          </p:nvSpPr>
          <p:spPr bwMode="auto">
            <a:xfrm>
              <a:off x="4559300" y="4522934"/>
              <a:ext cx="1068685"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3" name="Rounded Rectangle 22"/>
            <p:cNvSpPr/>
            <p:nvPr/>
          </p:nvSpPr>
          <p:spPr bwMode="auto">
            <a:xfrm>
              <a:off x="4559300" y="5702025"/>
              <a:ext cx="1068685"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4" name="Rounded Rectangle 23"/>
            <p:cNvSpPr/>
            <p:nvPr/>
          </p:nvSpPr>
          <p:spPr bwMode="auto">
            <a:xfrm>
              <a:off x="4559300" y="3268407"/>
              <a:ext cx="1068685"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25" name="Rounded Rectangle 24"/>
            <p:cNvSpPr/>
            <p:nvPr/>
          </p:nvSpPr>
          <p:spPr bwMode="auto">
            <a:xfrm>
              <a:off x="4559300" y="2051599"/>
              <a:ext cx="1068685" cy="73152"/>
            </a:xfrm>
            <a:prstGeom prst="roundRect">
              <a:avLst>
                <a:gd name="adj" fmla="val 50000"/>
              </a:avLst>
            </a:prstGeom>
            <a:gradFill>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8100000" scaled="1"/>
            </a:gradFill>
            <a:ln>
              <a:noFill/>
            </a:ln>
            <a:effectLst/>
            <a:scene3d>
              <a:camera prst="orthographicFront"/>
              <a:lightRig rig="sof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7" name="TextBox 66"/>
            <p:cNvSpPr txBox="1"/>
            <p:nvPr/>
          </p:nvSpPr>
          <p:spPr bwMode="auto">
            <a:xfrm>
              <a:off x="5860756" y="2842915"/>
              <a:ext cx="2737402" cy="1200329"/>
            </a:xfrm>
            <a:prstGeom prst="rect">
              <a:avLst/>
            </a:prstGeom>
            <a:noFill/>
          </p:spPr>
          <p:txBody>
            <a:bodyPr>
              <a:spAutoFit/>
            </a:bodyPr>
            <a:lstStyle/>
            <a:p>
              <a:pPr algn="ctr" eaLnBrk="1" hangingPunct="1">
                <a:defRPr/>
              </a:pPr>
              <a:r>
                <a:rPr lang="en-US" sz="2400" b="1" dirty="0">
                  <a:solidFill>
                    <a:schemeClr val="bg1"/>
                  </a:solidFill>
                  <a:effectLst>
                    <a:glow rad="139700">
                      <a:schemeClr val="tx1">
                        <a:lumMod val="85000"/>
                        <a:lumOff val="15000"/>
                        <a:alpha val="40000"/>
                      </a:schemeClr>
                    </a:glow>
                  </a:effectLst>
                </a:rPr>
                <a:t>Sistema </a:t>
              </a:r>
              <a:r>
                <a:rPr lang="en-US" sz="2400" b="1" dirty="0" err="1">
                  <a:solidFill>
                    <a:schemeClr val="bg1"/>
                  </a:solidFill>
                  <a:effectLst>
                    <a:glow rad="139700">
                      <a:schemeClr val="tx1">
                        <a:lumMod val="85000"/>
                        <a:lumOff val="15000"/>
                        <a:alpha val="40000"/>
                      </a:schemeClr>
                    </a:glow>
                  </a:effectLst>
                </a:rPr>
                <a:t>Institucional</a:t>
              </a:r>
              <a:r>
                <a:rPr lang="en-US" sz="2400" b="1" dirty="0">
                  <a:solidFill>
                    <a:schemeClr val="bg1"/>
                  </a:solidFill>
                  <a:effectLst>
                    <a:glow rad="139700">
                      <a:schemeClr val="tx1">
                        <a:lumMod val="85000"/>
                        <a:lumOff val="15000"/>
                        <a:alpha val="40000"/>
                      </a:schemeClr>
                    </a:glow>
                  </a:effectLst>
                </a:rPr>
                <a:t> </a:t>
              </a:r>
              <a:r>
                <a:rPr lang="en-US" sz="2400" b="1" dirty="0" err="1">
                  <a:solidFill>
                    <a:schemeClr val="bg1"/>
                  </a:solidFill>
                  <a:effectLst>
                    <a:glow rad="139700">
                      <a:schemeClr val="tx1">
                        <a:lumMod val="85000"/>
                        <a:lumOff val="15000"/>
                        <a:alpha val="40000"/>
                      </a:schemeClr>
                    </a:glow>
                  </a:effectLst>
                </a:rPr>
                <a:t>Colaborativo</a:t>
              </a:r>
              <a:endParaRPr lang="en-US" sz="2400" b="1" dirty="0">
                <a:solidFill>
                  <a:schemeClr val="bg1">
                    <a:lumMod val="75000"/>
                  </a:schemeClr>
                </a:solidFill>
                <a:effectLst>
                  <a:glow rad="228600">
                    <a:schemeClr val="tx1">
                      <a:lumMod val="85000"/>
                      <a:lumOff val="15000"/>
                      <a:alpha val="40000"/>
                    </a:schemeClr>
                  </a:glow>
                </a:effectLst>
              </a:endParaRPr>
            </a:p>
          </p:txBody>
        </p:sp>
        <p:sp>
          <p:nvSpPr>
            <p:cNvPr id="58" name="24-Point Star 57"/>
            <p:cNvSpPr/>
            <p:nvPr/>
          </p:nvSpPr>
          <p:spPr bwMode="auto">
            <a:xfrm>
              <a:off x="6641584" y="5310851"/>
              <a:ext cx="1057517" cy="840634"/>
            </a:xfrm>
            <a:prstGeom prst="star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h="25400" prst="softRound"/>
              </a:sp3d>
            </a:bodyPr>
            <a:lstStyle/>
            <a:p>
              <a:pPr algn="ctr" eaLnBrk="1" hangingPunct="1">
                <a:defRPr/>
              </a:pPr>
              <a:r>
                <a:rPr lang="en-US" sz="2400" b="1" dirty="0">
                  <a:solidFill>
                    <a:schemeClr val="accent2">
                      <a:lumMod val="75000"/>
                    </a:schemeClr>
                  </a:solidFill>
                </a:rPr>
                <a:t>PN</a:t>
              </a:r>
              <a:endParaRPr lang="en-US" sz="2400" b="1" dirty="0">
                <a:solidFill>
                  <a:schemeClr val="accent2">
                    <a:lumMod val="75000"/>
                  </a:schemeClr>
                </a:solidFill>
              </a:endParaRPr>
            </a:p>
          </p:txBody>
        </p:sp>
      </p:grpSp>
      <p:grpSp>
        <p:nvGrpSpPr>
          <p:cNvPr id="146" name="Izq3"/>
          <p:cNvGrpSpPr>
            <a:grpSpLocks/>
          </p:cNvGrpSpPr>
          <p:nvPr/>
        </p:nvGrpSpPr>
        <p:grpSpPr bwMode="auto">
          <a:xfrm>
            <a:off x="622300" y="1154113"/>
            <a:ext cx="4083050" cy="4506912"/>
            <a:chOff x="477076" y="1735775"/>
            <a:chExt cx="4083049" cy="4506912"/>
          </a:xfrm>
        </p:grpSpPr>
        <p:sp>
          <p:nvSpPr>
            <p:cNvPr id="147" name="Inside-left"/>
            <p:cNvSpPr/>
            <p:nvPr/>
          </p:nvSpPr>
          <p:spPr bwMode="auto">
            <a:xfrm>
              <a:off x="477076" y="1735775"/>
              <a:ext cx="4083049" cy="4506912"/>
            </a:xfrm>
            <a:prstGeom prst="rect">
              <a:avLst/>
            </a:prstGeom>
            <a:gradFill flip="none" rotWithShape="1">
              <a:gsLst>
                <a:gs pos="0">
                  <a:schemeClr val="bg1">
                    <a:lumMod val="65000"/>
                  </a:schemeClr>
                </a:gs>
                <a:gs pos="5000">
                  <a:schemeClr val="bg1"/>
                </a:gs>
                <a:gs pos="18000">
                  <a:schemeClr val="bg1">
                    <a:lumMod val="95000"/>
                  </a:schemeClr>
                </a:gs>
                <a:gs pos="38000">
                  <a:schemeClr val="bg1"/>
                </a:gs>
                <a:gs pos="100000">
                  <a:schemeClr val="bg1"/>
                </a:gs>
              </a:gsLst>
              <a:lin ang="108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48" name="TextBox 98"/>
            <p:cNvSpPr txBox="1">
              <a:spLocks noChangeArrowheads="1"/>
            </p:cNvSpPr>
            <p:nvPr/>
          </p:nvSpPr>
          <p:spPr bwMode="auto">
            <a:xfrm>
              <a:off x="954914" y="3447100"/>
              <a:ext cx="2930524" cy="338137"/>
            </a:xfrm>
            <a:prstGeom prst="rect">
              <a:avLst/>
            </a:prstGeom>
            <a:noFill/>
            <a:ln w="9525">
              <a:noFill/>
              <a:miter lim="800000"/>
              <a:headEnd/>
              <a:tailEnd/>
            </a:ln>
          </p:spPr>
          <p:txBody>
            <a:bodyPr>
              <a:spAutoFit/>
            </a:bodyPr>
            <a:lstStyle/>
            <a:p>
              <a:pPr algn="ctr" eaLnBrk="1" hangingPunct="1">
                <a:defRPr/>
              </a:pPr>
              <a:r>
                <a:rPr lang="en-US" sz="1600" b="1" dirty="0">
                  <a:solidFill>
                    <a:schemeClr val="bg1">
                      <a:lumMod val="75000"/>
                    </a:schemeClr>
                  </a:solidFill>
                  <a:latin typeface="Bodoni MT Condensed"/>
                </a:rPr>
                <a:t>SIC</a:t>
              </a:r>
              <a:endParaRPr lang="en-US" sz="1600" b="1" dirty="0">
                <a:solidFill>
                  <a:schemeClr val="bg1">
                    <a:lumMod val="75000"/>
                  </a:schemeClr>
                </a:solidFill>
                <a:latin typeface="Bodoni MT Condensed"/>
              </a:endParaRPr>
            </a:p>
          </p:txBody>
        </p:sp>
        <p:sp>
          <p:nvSpPr>
            <p:cNvPr id="149" name="Oval 148"/>
            <p:cNvSpPr/>
            <p:nvPr/>
          </p:nvSpPr>
          <p:spPr bwMode="auto">
            <a:xfrm>
              <a:off x="585026" y="5853750"/>
              <a:ext cx="457200" cy="35083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accent2">
                      <a:lumMod val="50000"/>
                    </a:schemeClr>
                  </a:solidFill>
                </a:rPr>
                <a:t>9</a:t>
              </a:r>
              <a:endParaRPr lang="en-US" sz="1600" b="1" dirty="0">
                <a:solidFill>
                  <a:schemeClr val="accent2">
                    <a:lumMod val="50000"/>
                  </a:schemeClr>
                </a:solidFill>
              </a:endParaRPr>
            </a:p>
          </p:txBody>
        </p:sp>
        <p:cxnSp>
          <p:nvCxnSpPr>
            <p:cNvPr id="150" name="Straight Connector 149"/>
            <p:cNvCxnSpPr/>
            <p:nvPr/>
          </p:nvCxnSpPr>
          <p:spPr bwMode="auto">
            <a:xfrm>
              <a:off x="1194626" y="6164900"/>
              <a:ext cx="2895599" cy="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bwMode="auto">
            <a:xfrm>
              <a:off x="1316864" y="5926775"/>
              <a:ext cx="2819399" cy="261937"/>
            </a:xfrm>
            <a:prstGeom prst="rect">
              <a:avLst/>
            </a:prstGeom>
            <a:noFill/>
          </p:spPr>
          <p:txBody>
            <a:bodyPr>
              <a:spAutoFit/>
            </a:bodyPr>
            <a:lstStyle/>
            <a:p>
              <a:pPr eaLnBrk="1" hangingPunct="1">
                <a:defRPr/>
              </a:pPr>
              <a:r>
                <a:rPr lang="en-US" altLang="es-DO" sz="1100" b="1" dirty="0" err="1">
                  <a:solidFill>
                    <a:schemeClr val="accent1">
                      <a:lumMod val="75000"/>
                    </a:schemeClr>
                  </a:solidFill>
                  <a:latin typeface="Vivaldi"/>
                </a:rPr>
                <a:t>Dirección</a:t>
              </a:r>
              <a:r>
                <a:rPr lang="en-US" altLang="es-DO" sz="1100" b="1" dirty="0">
                  <a:solidFill>
                    <a:schemeClr val="accent1">
                      <a:lumMod val="75000"/>
                    </a:schemeClr>
                  </a:solidFill>
                  <a:latin typeface="Vivaldi"/>
                </a:rPr>
                <a:t> Central de </a:t>
              </a:r>
              <a:r>
                <a:rPr lang="en-US" altLang="es-DO" sz="1100" b="1" dirty="0" err="1">
                  <a:solidFill>
                    <a:schemeClr val="accent1">
                      <a:lumMod val="75000"/>
                    </a:schemeClr>
                  </a:solidFill>
                  <a:latin typeface="Vivaldi"/>
                </a:rPr>
                <a:t>Inteligencia</a:t>
              </a:r>
              <a:r>
                <a:rPr lang="en-US" altLang="es-DO" sz="1100" b="1" dirty="0">
                  <a:solidFill>
                    <a:schemeClr val="accent1">
                      <a:lumMod val="75000"/>
                    </a:schemeClr>
                  </a:solidFill>
                  <a:latin typeface="Vivaldi"/>
                </a:rPr>
                <a:t> - PN</a:t>
              </a:r>
              <a:endParaRPr lang="en-US" altLang="es-DO" sz="1100" b="1" dirty="0">
                <a:solidFill>
                  <a:schemeClr val="accent1">
                    <a:lumMod val="75000"/>
                  </a:schemeClr>
                </a:solidFill>
                <a:latin typeface="Bodoni MT Condensed"/>
              </a:endParaRPr>
            </a:p>
          </p:txBody>
        </p:sp>
        <p:pic>
          <p:nvPicPr>
            <p:cNvPr id="3093" name="Picture 97"/>
            <p:cNvPicPr preferRelativeResize="0">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795534" y="1847599"/>
              <a:ext cx="1404000" cy="12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 name="Straight Connector 152"/>
            <p:cNvCxnSpPr/>
            <p:nvPr/>
          </p:nvCxnSpPr>
          <p:spPr bwMode="auto">
            <a:xfrm rot="5400000">
              <a:off x="-1637473" y="3967799"/>
              <a:ext cx="4387850" cy="3175"/>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bwMode="auto">
            <a:xfrm rot="5400000">
              <a:off x="-1689861" y="3986850"/>
              <a:ext cx="4389437" cy="1587"/>
            </a:xfrm>
            <a:prstGeom prst="line">
              <a:avLst/>
            </a:prstGeom>
            <a:ln w="952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xit" presetSubtype="8" fill="hold" nodeType="clickEffect">
                                  <p:stCondLst>
                                    <p:cond delay="0"/>
                                  </p:stCondLst>
                                  <p:childTnLst>
                                    <p:anim calcmode="lin" valueType="num">
                                      <p:cBhvr>
                                        <p:cTn id="6" dur="500"/>
                                        <p:tgtEl>
                                          <p:spTgt spid="28"/>
                                        </p:tgtEl>
                                        <p:attrNameLst>
                                          <p:attrName>ppt_x</p:attrName>
                                        </p:attrNameLst>
                                      </p:cBhvr>
                                      <p:tavLst>
                                        <p:tav tm="0">
                                          <p:val>
                                            <p:strVal val="ppt_x"/>
                                          </p:val>
                                        </p:tav>
                                        <p:tav tm="100000">
                                          <p:val>
                                            <p:strVal val="ppt_x-ppt_w/2"/>
                                          </p:val>
                                        </p:tav>
                                      </p:tavLst>
                                    </p:anim>
                                    <p:anim calcmode="lin" valueType="num">
                                      <p:cBhvr>
                                        <p:cTn id="7" dur="500"/>
                                        <p:tgtEl>
                                          <p:spTgt spid="28"/>
                                        </p:tgtEl>
                                        <p:attrNameLst>
                                          <p:attrName>ppt_y</p:attrName>
                                        </p:attrNameLst>
                                      </p:cBhvr>
                                      <p:tavLst>
                                        <p:tav tm="0">
                                          <p:val>
                                            <p:strVal val="ppt_y"/>
                                          </p:val>
                                        </p:tav>
                                        <p:tav tm="100000">
                                          <p:val>
                                            <p:strVal val="ppt_y"/>
                                          </p:val>
                                        </p:tav>
                                      </p:tavLst>
                                    </p:anim>
                                    <p:anim calcmode="lin" valueType="num">
                                      <p:cBhvr>
                                        <p:cTn id="8" dur="500"/>
                                        <p:tgtEl>
                                          <p:spTgt spid="28"/>
                                        </p:tgtEl>
                                        <p:attrNameLst>
                                          <p:attrName>ppt_w</p:attrName>
                                        </p:attrNameLst>
                                      </p:cBhvr>
                                      <p:tavLst>
                                        <p:tav tm="0">
                                          <p:val>
                                            <p:strVal val="ppt_w"/>
                                          </p:val>
                                        </p:tav>
                                        <p:tav tm="100000">
                                          <p:val>
                                            <p:fltVal val="0"/>
                                          </p:val>
                                        </p:tav>
                                      </p:tavLst>
                                    </p:anim>
                                    <p:anim calcmode="lin" valueType="num">
                                      <p:cBhvr>
                                        <p:cTn id="9" dur="500"/>
                                        <p:tgtEl>
                                          <p:spTgt spid="28"/>
                                        </p:tgtEl>
                                        <p:attrNameLst>
                                          <p:attrName>ppt_h</p:attrName>
                                        </p:attrNameLst>
                                      </p:cBhvr>
                                      <p:tavLst>
                                        <p:tav tm="0">
                                          <p:val>
                                            <p:strVal val="ppt_h"/>
                                          </p:val>
                                        </p:tav>
                                        <p:tav tm="100000">
                                          <p:val>
                                            <p:strVal val="ppt_h"/>
                                          </p:val>
                                        </p:tav>
                                      </p:tavLst>
                                    </p:anim>
                                    <p:set>
                                      <p:cBhvr>
                                        <p:cTn id="10" dur="1" fill="hold">
                                          <p:stCondLst>
                                            <p:cond delay="499"/>
                                          </p:stCondLst>
                                        </p:cTn>
                                        <p:tgtEl>
                                          <p:spTgt spid="28"/>
                                        </p:tgtEl>
                                        <p:attrNameLst>
                                          <p:attrName>style.visibility</p:attrName>
                                        </p:attrNameLst>
                                      </p:cBhvr>
                                      <p:to>
                                        <p:strVal val="hidden"/>
                                      </p:to>
                                    </p:set>
                                  </p:childTnLst>
                                </p:cTn>
                              </p:par>
                            </p:childTnLst>
                          </p:cTn>
                        </p:par>
                        <p:par>
                          <p:cTn id="11" fill="hold" nodeType="afterGroup">
                            <p:stCondLst>
                              <p:cond delay="500"/>
                            </p:stCondLst>
                            <p:childTnLst>
                              <p:par>
                                <p:cTn id="12" presetID="17" presetClass="entr" presetSubtype="2"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ppt_w/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xit" presetSubtype="8" fill="hold" nodeType="clickEffect">
                                  <p:stCondLst>
                                    <p:cond delay="0"/>
                                  </p:stCondLst>
                                  <p:childTnLst>
                                    <p:anim calcmode="lin" valueType="num">
                                      <p:cBhvr>
                                        <p:cTn id="21" dur="1000"/>
                                        <p:tgtEl>
                                          <p:spTgt spid="19"/>
                                        </p:tgtEl>
                                        <p:attrNameLst>
                                          <p:attrName>ppt_x</p:attrName>
                                        </p:attrNameLst>
                                      </p:cBhvr>
                                      <p:tavLst>
                                        <p:tav tm="0">
                                          <p:val>
                                            <p:strVal val="ppt_x"/>
                                          </p:val>
                                        </p:tav>
                                        <p:tav tm="100000">
                                          <p:val>
                                            <p:strVal val="ppt_x-ppt_w/2"/>
                                          </p:val>
                                        </p:tav>
                                      </p:tavLst>
                                    </p:anim>
                                    <p:anim calcmode="lin" valueType="num">
                                      <p:cBhvr>
                                        <p:cTn id="22" dur="1000"/>
                                        <p:tgtEl>
                                          <p:spTgt spid="19"/>
                                        </p:tgtEl>
                                        <p:attrNameLst>
                                          <p:attrName>ppt_y</p:attrName>
                                        </p:attrNameLst>
                                      </p:cBhvr>
                                      <p:tavLst>
                                        <p:tav tm="0">
                                          <p:val>
                                            <p:strVal val="ppt_y"/>
                                          </p:val>
                                        </p:tav>
                                        <p:tav tm="100000">
                                          <p:val>
                                            <p:strVal val="ppt_y"/>
                                          </p:val>
                                        </p:tav>
                                      </p:tavLst>
                                    </p:anim>
                                    <p:anim calcmode="lin" valueType="num">
                                      <p:cBhvr>
                                        <p:cTn id="23" dur="1000"/>
                                        <p:tgtEl>
                                          <p:spTgt spid="19"/>
                                        </p:tgtEl>
                                        <p:attrNameLst>
                                          <p:attrName>ppt_w</p:attrName>
                                        </p:attrNameLst>
                                      </p:cBhvr>
                                      <p:tavLst>
                                        <p:tav tm="0">
                                          <p:val>
                                            <p:strVal val="ppt_w"/>
                                          </p:val>
                                        </p:tav>
                                        <p:tav tm="100000">
                                          <p:val>
                                            <p:fltVal val="0"/>
                                          </p:val>
                                        </p:tav>
                                      </p:tavLst>
                                    </p:anim>
                                    <p:anim calcmode="lin" valueType="num">
                                      <p:cBhvr>
                                        <p:cTn id="24" dur="1000"/>
                                        <p:tgtEl>
                                          <p:spTgt spid="19"/>
                                        </p:tgtEl>
                                        <p:attrNameLst>
                                          <p:attrName>ppt_h</p:attrName>
                                        </p:attrNameLst>
                                      </p:cBhvr>
                                      <p:tavLst>
                                        <p:tav tm="0">
                                          <p:val>
                                            <p:strVal val="ppt_h"/>
                                          </p:val>
                                        </p:tav>
                                        <p:tav tm="100000">
                                          <p:val>
                                            <p:strVal val="ppt_h"/>
                                          </p:val>
                                        </p:tav>
                                      </p:tavLst>
                                    </p:anim>
                                    <p:set>
                                      <p:cBhvr>
                                        <p:cTn id="25" dur="1" fill="hold">
                                          <p:stCondLst>
                                            <p:cond delay="999"/>
                                          </p:stCondLst>
                                        </p:cTn>
                                        <p:tgtEl>
                                          <p:spTgt spid="19"/>
                                        </p:tgtEl>
                                        <p:attrNameLst>
                                          <p:attrName>style.visibility</p:attrName>
                                        </p:attrNameLst>
                                      </p:cBhvr>
                                      <p:to>
                                        <p:strVal val="hidden"/>
                                      </p:to>
                                    </p:set>
                                  </p:childTnLst>
                                </p:cTn>
                              </p:par>
                            </p:childTnLst>
                          </p:cTn>
                        </p:par>
                        <p:par>
                          <p:cTn id="26" fill="hold" nodeType="afterGroup">
                            <p:stCondLst>
                              <p:cond delay="1000"/>
                            </p:stCondLst>
                            <p:childTnLst>
                              <p:par>
                                <p:cTn id="27" presetID="17" presetClass="entr" presetSubtype="2"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xit" presetSubtype="8" fill="hold" nodeType="clickEffect">
                                  <p:stCondLst>
                                    <p:cond delay="0"/>
                                  </p:stCondLst>
                                  <p:childTnLst>
                                    <p:anim calcmode="lin" valueType="num">
                                      <p:cBhvr>
                                        <p:cTn id="36" dur="1000"/>
                                        <p:tgtEl>
                                          <p:spTgt spid="12"/>
                                        </p:tgtEl>
                                        <p:attrNameLst>
                                          <p:attrName>ppt_x</p:attrName>
                                        </p:attrNameLst>
                                      </p:cBhvr>
                                      <p:tavLst>
                                        <p:tav tm="0">
                                          <p:val>
                                            <p:strVal val="ppt_x"/>
                                          </p:val>
                                        </p:tav>
                                        <p:tav tm="100000">
                                          <p:val>
                                            <p:strVal val="ppt_x-ppt_w/2"/>
                                          </p:val>
                                        </p:tav>
                                      </p:tavLst>
                                    </p:anim>
                                    <p:anim calcmode="lin" valueType="num">
                                      <p:cBhvr>
                                        <p:cTn id="37" dur="1000"/>
                                        <p:tgtEl>
                                          <p:spTgt spid="12"/>
                                        </p:tgtEl>
                                        <p:attrNameLst>
                                          <p:attrName>ppt_y</p:attrName>
                                        </p:attrNameLst>
                                      </p:cBhvr>
                                      <p:tavLst>
                                        <p:tav tm="0">
                                          <p:val>
                                            <p:strVal val="ppt_y"/>
                                          </p:val>
                                        </p:tav>
                                        <p:tav tm="100000">
                                          <p:val>
                                            <p:strVal val="ppt_y"/>
                                          </p:val>
                                        </p:tav>
                                      </p:tavLst>
                                    </p:anim>
                                    <p:anim calcmode="lin" valueType="num">
                                      <p:cBhvr>
                                        <p:cTn id="38" dur="1000"/>
                                        <p:tgtEl>
                                          <p:spTgt spid="12"/>
                                        </p:tgtEl>
                                        <p:attrNameLst>
                                          <p:attrName>ppt_w</p:attrName>
                                        </p:attrNameLst>
                                      </p:cBhvr>
                                      <p:tavLst>
                                        <p:tav tm="0">
                                          <p:val>
                                            <p:strVal val="ppt_w"/>
                                          </p:val>
                                        </p:tav>
                                        <p:tav tm="100000">
                                          <p:val>
                                            <p:fltVal val="0"/>
                                          </p:val>
                                        </p:tav>
                                      </p:tavLst>
                                    </p:anim>
                                    <p:anim calcmode="lin" valueType="num">
                                      <p:cBhvr>
                                        <p:cTn id="39" dur="1000"/>
                                        <p:tgtEl>
                                          <p:spTgt spid="12"/>
                                        </p:tgtEl>
                                        <p:attrNameLst>
                                          <p:attrName>ppt_h</p:attrName>
                                        </p:attrNameLst>
                                      </p:cBhvr>
                                      <p:tavLst>
                                        <p:tav tm="0">
                                          <p:val>
                                            <p:strVal val="ppt_h"/>
                                          </p:val>
                                        </p:tav>
                                        <p:tav tm="100000">
                                          <p:val>
                                            <p:strVal val="ppt_h"/>
                                          </p:val>
                                        </p:tav>
                                      </p:tavLst>
                                    </p:anim>
                                    <p:set>
                                      <p:cBhvr>
                                        <p:cTn id="40" dur="1" fill="hold">
                                          <p:stCondLst>
                                            <p:cond delay="999"/>
                                          </p:stCondLst>
                                        </p:cTn>
                                        <p:tgtEl>
                                          <p:spTgt spid="12"/>
                                        </p:tgtEl>
                                        <p:attrNameLst>
                                          <p:attrName>style.visibility</p:attrName>
                                        </p:attrNameLst>
                                      </p:cBhvr>
                                      <p:to>
                                        <p:strVal val="hidden"/>
                                      </p:to>
                                    </p:set>
                                  </p:childTnLst>
                                </p:cTn>
                              </p:par>
                            </p:childTnLst>
                          </p:cTn>
                        </p:par>
                        <p:par>
                          <p:cTn id="41" fill="hold" nodeType="afterGroup">
                            <p:stCondLst>
                              <p:cond delay="1000"/>
                            </p:stCondLst>
                            <p:childTnLst>
                              <p:par>
                                <p:cTn id="42" presetID="17" presetClass="entr" presetSubtype="2"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ppt_x</p:attrName>
                                        </p:attrNameLst>
                                      </p:cBhvr>
                                      <p:tavLst>
                                        <p:tav tm="0">
                                          <p:val>
                                            <p:strVal val="#ppt_x+#ppt_w/2"/>
                                          </p:val>
                                        </p:tav>
                                        <p:tav tm="100000">
                                          <p:val>
                                            <p:strVal val="#ppt_x"/>
                                          </p:val>
                                        </p:tav>
                                      </p:tavLst>
                                    </p:anim>
                                    <p:anim calcmode="lin" valueType="num">
                                      <p:cBhvr>
                                        <p:cTn id="45" dur="500" fill="hold"/>
                                        <p:tgtEl>
                                          <p:spTgt spid="17"/>
                                        </p:tgtEl>
                                        <p:attrNameLst>
                                          <p:attrName>ppt_y</p:attrName>
                                        </p:attrNameLst>
                                      </p:cBhvr>
                                      <p:tavLst>
                                        <p:tav tm="0">
                                          <p:val>
                                            <p:strVal val="#ppt_y"/>
                                          </p:val>
                                        </p:tav>
                                        <p:tav tm="100000">
                                          <p:val>
                                            <p:strVal val="#ppt_y"/>
                                          </p:val>
                                        </p:tav>
                                      </p:tavLst>
                                    </p:anim>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xit" presetSubtype="8" fill="hold" nodeType="clickEffect">
                                  <p:stCondLst>
                                    <p:cond delay="0"/>
                                  </p:stCondLst>
                                  <p:childTnLst>
                                    <p:anim calcmode="lin" valueType="num">
                                      <p:cBhvr>
                                        <p:cTn id="51" dur="1000"/>
                                        <p:tgtEl>
                                          <p:spTgt spid="2065"/>
                                        </p:tgtEl>
                                        <p:attrNameLst>
                                          <p:attrName>ppt_x</p:attrName>
                                        </p:attrNameLst>
                                      </p:cBhvr>
                                      <p:tavLst>
                                        <p:tav tm="0">
                                          <p:val>
                                            <p:strVal val="ppt_x"/>
                                          </p:val>
                                        </p:tav>
                                        <p:tav tm="100000">
                                          <p:val>
                                            <p:strVal val="ppt_x-ppt_w/2"/>
                                          </p:val>
                                        </p:tav>
                                      </p:tavLst>
                                    </p:anim>
                                    <p:anim calcmode="lin" valueType="num">
                                      <p:cBhvr>
                                        <p:cTn id="52" dur="1000"/>
                                        <p:tgtEl>
                                          <p:spTgt spid="2065"/>
                                        </p:tgtEl>
                                        <p:attrNameLst>
                                          <p:attrName>ppt_y</p:attrName>
                                        </p:attrNameLst>
                                      </p:cBhvr>
                                      <p:tavLst>
                                        <p:tav tm="0">
                                          <p:val>
                                            <p:strVal val="ppt_y"/>
                                          </p:val>
                                        </p:tav>
                                        <p:tav tm="100000">
                                          <p:val>
                                            <p:strVal val="ppt_y"/>
                                          </p:val>
                                        </p:tav>
                                      </p:tavLst>
                                    </p:anim>
                                    <p:anim calcmode="lin" valueType="num">
                                      <p:cBhvr>
                                        <p:cTn id="53" dur="1000"/>
                                        <p:tgtEl>
                                          <p:spTgt spid="2065"/>
                                        </p:tgtEl>
                                        <p:attrNameLst>
                                          <p:attrName>ppt_w</p:attrName>
                                        </p:attrNameLst>
                                      </p:cBhvr>
                                      <p:tavLst>
                                        <p:tav tm="0">
                                          <p:val>
                                            <p:strVal val="ppt_w"/>
                                          </p:val>
                                        </p:tav>
                                        <p:tav tm="100000">
                                          <p:val>
                                            <p:fltVal val="0"/>
                                          </p:val>
                                        </p:tav>
                                      </p:tavLst>
                                    </p:anim>
                                    <p:anim calcmode="lin" valueType="num">
                                      <p:cBhvr>
                                        <p:cTn id="54" dur="1000"/>
                                        <p:tgtEl>
                                          <p:spTgt spid="2065"/>
                                        </p:tgtEl>
                                        <p:attrNameLst>
                                          <p:attrName>ppt_h</p:attrName>
                                        </p:attrNameLst>
                                      </p:cBhvr>
                                      <p:tavLst>
                                        <p:tav tm="0">
                                          <p:val>
                                            <p:strVal val="ppt_h"/>
                                          </p:val>
                                        </p:tav>
                                        <p:tav tm="100000">
                                          <p:val>
                                            <p:strVal val="ppt_h"/>
                                          </p:val>
                                        </p:tav>
                                      </p:tavLst>
                                    </p:anim>
                                    <p:set>
                                      <p:cBhvr>
                                        <p:cTn id="55" dur="1" fill="hold">
                                          <p:stCondLst>
                                            <p:cond delay="999"/>
                                          </p:stCondLst>
                                        </p:cTn>
                                        <p:tgtEl>
                                          <p:spTgt spid="2065"/>
                                        </p:tgtEl>
                                        <p:attrNameLst>
                                          <p:attrName>style.visibility</p:attrName>
                                        </p:attrNameLst>
                                      </p:cBhvr>
                                      <p:to>
                                        <p:strVal val="hidden"/>
                                      </p:to>
                                    </p:set>
                                  </p:childTnLst>
                                </p:cTn>
                              </p:par>
                            </p:childTnLst>
                          </p:cTn>
                        </p:par>
                        <p:par>
                          <p:cTn id="56" fill="hold" nodeType="afterGroup">
                            <p:stCondLst>
                              <p:cond delay="1000"/>
                            </p:stCondLst>
                            <p:childTnLst>
                              <p:par>
                                <p:cTn id="57" presetID="17" presetClass="entr" presetSubtype="2"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ppt_x</p:attrName>
                                        </p:attrNameLst>
                                      </p:cBhvr>
                                      <p:tavLst>
                                        <p:tav tm="0">
                                          <p:val>
                                            <p:strVal val="#ppt_x+#ppt_w/2"/>
                                          </p:val>
                                        </p:tav>
                                        <p:tav tm="100000">
                                          <p:val>
                                            <p:strVal val="#ppt_x"/>
                                          </p:val>
                                        </p:tav>
                                      </p:tavLst>
                                    </p:anim>
                                    <p:anim calcmode="lin" valueType="num">
                                      <p:cBhvr>
                                        <p:cTn id="60" dur="500" fill="hold"/>
                                        <p:tgtEl>
                                          <p:spTgt spid="18"/>
                                        </p:tgtEl>
                                        <p:attrNameLst>
                                          <p:attrName>ppt_y</p:attrName>
                                        </p:attrNameLst>
                                      </p:cBhvr>
                                      <p:tavLst>
                                        <p:tav tm="0">
                                          <p:val>
                                            <p:strVal val="#ppt_y"/>
                                          </p:val>
                                        </p:tav>
                                        <p:tav tm="100000">
                                          <p:val>
                                            <p:strVal val="#ppt_y"/>
                                          </p:val>
                                        </p:tav>
                                      </p:tavLst>
                                    </p:anim>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xit" presetSubtype="8" fill="hold" nodeType="clickEffect">
                                  <p:stCondLst>
                                    <p:cond delay="0"/>
                                  </p:stCondLst>
                                  <p:childTnLst>
                                    <p:anim calcmode="lin" valueType="num">
                                      <p:cBhvr>
                                        <p:cTn id="66" dur="1000"/>
                                        <p:tgtEl>
                                          <p:spTgt spid="2051"/>
                                        </p:tgtEl>
                                        <p:attrNameLst>
                                          <p:attrName>ppt_x</p:attrName>
                                        </p:attrNameLst>
                                      </p:cBhvr>
                                      <p:tavLst>
                                        <p:tav tm="0">
                                          <p:val>
                                            <p:strVal val="ppt_x"/>
                                          </p:val>
                                        </p:tav>
                                        <p:tav tm="100000">
                                          <p:val>
                                            <p:strVal val="ppt_x-ppt_w/2"/>
                                          </p:val>
                                        </p:tav>
                                      </p:tavLst>
                                    </p:anim>
                                    <p:anim calcmode="lin" valueType="num">
                                      <p:cBhvr>
                                        <p:cTn id="67" dur="1000"/>
                                        <p:tgtEl>
                                          <p:spTgt spid="2051"/>
                                        </p:tgtEl>
                                        <p:attrNameLst>
                                          <p:attrName>ppt_y</p:attrName>
                                        </p:attrNameLst>
                                      </p:cBhvr>
                                      <p:tavLst>
                                        <p:tav tm="0">
                                          <p:val>
                                            <p:strVal val="ppt_y"/>
                                          </p:val>
                                        </p:tav>
                                        <p:tav tm="100000">
                                          <p:val>
                                            <p:strVal val="ppt_y"/>
                                          </p:val>
                                        </p:tav>
                                      </p:tavLst>
                                    </p:anim>
                                    <p:anim calcmode="lin" valueType="num">
                                      <p:cBhvr>
                                        <p:cTn id="68" dur="1000"/>
                                        <p:tgtEl>
                                          <p:spTgt spid="2051"/>
                                        </p:tgtEl>
                                        <p:attrNameLst>
                                          <p:attrName>ppt_w</p:attrName>
                                        </p:attrNameLst>
                                      </p:cBhvr>
                                      <p:tavLst>
                                        <p:tav tm="0">
                                          <p:val>
                                            <p:strVal val="ppt_w"/>
                                          </p:val>
                                        </p:tav>
                                        <p:tav tm="100000">
                                          <p:val>
                                            <p:fltVal val="0"/>
                                          </p:val>
                                        </p:tav>
                                      </p:tavLst>
                                    </p:anim>
                                    <p:anim calcmode="lin" valueType="num">
                                      <p:cBhvr>
                                        <p:cTn id="69" dur="1000"/>
                                        <p:tgtEl>
                                          <p:spTgt spid="2051"/>
                                        </p:tgtEl>
                                        <p:attrNameLst>
                                          <p:attrName>ppt_h</p:attrName>
                                        </p:attrNameLst>
                                      </p:cBhvr>
                                      <p:tavLst>
                                        <p:tav tm="0">
                                          <p:val>
                                            <p:strVal val="ppt_h"/>
                                          </p:val>
                                        </p:tav>
                                        <p:tav tm="100000">
                                          <p:val>
                                            <p:strVal val="ppt_h"/>
                                          </p:val>
                                        </p:tav>
                                      </p:tavLst>
                                    </p:anim>
                                    <p:set>
                                      <p:cBhvr>
                                        <p:cTn id="70" dur="1" fill="hold">
                                          <p:stCondLst>
                                            <p:cond delay="999"/>
                                          </p:stCondLst>
                                        </p:cTn>
                                        <p:tgtEl>
                                          <p:spTgt spid="2051"/>
                                        </p:tgtEl>
                                        <p:attrNameLst>
                                          <p:attrName>style.visibility</p:attrName>
                                        </p:attrNameLst>
                                      </p:cBhvr>
                                      <p:to>
                                        <p:strVal val="hidden"/>
                                      </p:to>
                                    </p:set>
                                  </p:childTnLst>
                                </p:cTn>
                              </p:par>
                            </p:childTnLst>
                          </p:cTn>
                        </p:par>
                        <p:par>
                          <p:cTn id="71" fill="hold" nodeType="afterGroup">
                            <p:stCondLst>
                              <p:cond delay="1000"/>
                            </p:stCondLst>
                            <p:childTnLst>
                              <p:par>
                                <p:cTn id="72" presetID="17" presetClass="entr" presetSubtype="2" fill="hold" nodeType="afterEffect">
                                  <p:stCondLst>
                                    <p:cond delay="0"/>
                                  </p:stCondLst>
                                  <p:childTnLst>
                                    <p:set>
                                      <p:cBhvr>
                                        <p:cTn id="73" dur="1" fill="hold">
                                          <p:stCondLst>
                                            <p:cond delay="0"/>
                                          </p:stCondLst>
                                        </p:cTn>
                                        <p:tgtEl>
                                          <p:spTgt spid="146"/>
                                        </p:tgtEl>
                                        <p:attrNameLst>
                                          <p:attrName>style.visibility</p:attrName>
                                        </p:attrNameLst>
                                      </p:cBhvr>
                                      <p:to>
                                        <p:strVal val="visible"/>
                                      </p:to>
                                    </p:set>
                                    <p:anim calcmode="lin" valueType="num">
                                      <p:cBhvr>
                                        <p:cTn id="74" dur="500" fill="hold"/>
                                        <p:tgtEl>
                                          <p:spTgt spid="146"/>
                                        </p:tgtEl>
                                        <p:attrNameLst>
                                          <p:attrName>ppt_x</p:attrName>
                                        </p:attrNameLst>
                                      </p:cBhvr>
                                      <p:tavLst>
                                        <p:tav tm="0">
                                          <p:val>
                                            <p:strVal val="#ppt_x+#ppt_w/2"/>
                                          </p:val>
                                        </p:tav>
                                        <p:tav tm="100000">
                                          <p:val>
                                            <p:strVal val="#ppt_x"/>
                                          </p:val>
                                        </p:tav>
                                      </p:tavLst>
                                    </p:anim>
                                    <p:anim calcmode="lin" valueType="num">
                                      <p:cBhvr>
                                        <p:cTn id="75" dur="500" fill="hold"/>
                                        <p:tgtEl>
                                          <p:spTgt spid="146"/>
                                        </p:tgtEl>
                                        <p:attrNameLst>
                                          <p:attrName>ppt_y</p:attrName>
                                        </p:attrNameLst>
                                      </p:cBhvr>
                                      <p:tavLst>
                                        <p:tav tm="0">
                                          <p:val>
                                            <p:strVal val="#ppt_y"/>
                                          </p:val>
                                        </p:tav>
                                        <p:tav tm="100000">
                                          <p:val>
                                            <p:strVal val="#ppt_y"/>
                                          </p:val>
                                        </p:tav>
                                      </p:tavLst>
                                    </p:anim>
                                    <p:anim calcmode="lin" valueType="num">
                                      <p:cBhvr>
                                        <p:cTn id="76" dur="500" fill="hold"/>
                                        <p:tgtEl>
                                          <p:spTgt spid="146"/>
                                        </p:tgtEl>
                                        <p:attrNameLst>
                                          <p:attrName>ppt_w</p:attrName>
                                        </p:attrNameLst>
                                      </p:cBhvr>
                                      <p:tavLst>
                                        <p:tav tm="0">
                                          <p:val>
                                            <p:fltVal val="0"/>
                                          </p:val>
                                        </p:tav>
                                        <p:tav tm="100000">
                                          <p:val>
                                            <p:strVal val="#ppt_w"/>
                                          </p:val>
                                        </p:tav>
                                      </p:tavLst>
                                    </p:anim>
                                    <p:anim calcmode="lin" valueType="num">
                                      <p:cBhvr>
                                        <p:cTn id="77" dur="500" fill="hold"/>
                                        <p:tgtEl>
                                          <p:spTgt spid="146"/>
                                        </p:tgtEl>
                                        <p:attrNameLst>
                                          <p:attrName>ppt_h</p:attrName>
                                        </p:attrNameLst>
                                      </p:cBhvr>
                                      <p:tavLst>
                                        <p:tav tm="0">
                                          <p:val>
                                            <p:strVal val="#ppt_h"/>
                                          </p:val>
                                        </p:tav>
                                        <p:tav tm="100000">
                                          <p:val>
                                            <p:strVal val="#ppt_h"/>
                                          </p:val>
                                        </p:tav>
                                      </p:tavLst>
                                    </p:anim>
                                  </p:childTnLst>
                                </p:cTn>
                              </p:par>
                            </p:childTnLst>
                          </p:cTn>
                        </p:par>
                        <p:par>
                          <p:cTn id="78" fill="hold" nodeType="afterGroup">
                            <p:stCondLst>
                              <p:cond delay="1500"/>
                            </p:stCondLst>
                            <p:childTnLst>
                              <p:par>
                                <p:cTn id="79" presetID="4" presetClass="entr" presetSubtype="16" fill="hold" nodeType="afterEffect">
                                  <p:stCondLst>
                                    <p:cond delay="7000"/>
                                  </p:stCondLst>
                                  <p:childTnLst>
                                    <p:set>
                                      <p:cBhvr>
                                        <p:cTn id="80" dur="1" fill="hold">
                                          <p:stCondLst>
                                            <p:cond delay="0"/>
                                          </p:stCondLst>
                                        </p:cTn>
                                        <p:tgtEl>
                                          <p:spTgt spid="120"/>
                                        </p:tgtEl>
                                        <p:attrNameLst>
                                          <p:attrName>style.visibility</p:attrName>
                                        </p:attrNameLst>
                                      </p:cBhvr>
                                      <p:to>
                                        <p:strVal val="visible"/>
                                      </p:to>
                                    </p:set>
                                    <p:animEffect transition="in" filter="box(in)">
                                      <p:cBhvr>
                                        <p:cTn id="81" dur="1000"/>
                                        <p:tgtEl>
                                          <p:spTgt spid="120"/>
                                        </p:tgtEl>
                                      </p:cBhvr>
                                    </p:animEffect>
                                  </p:childTnLst>
                                </p:cTn>
                              </p:par>
                            </p:childTnLst>
                          </p:cTn>
                        </p:par>
                        <p:par>
                          <p:cTn id="82" fill="hold" nodeType="afterGroup">
                            <p:stCondLst>
                              <p:cond delay="9500"/>
                            </p:stCondLst>
                            <p:childTnLst>
                              <p:par>
                                <p:cTn id="83" presetID="1" presetClass="exit" presetSubtype="0" fill="hold" nodeType="afterEffect">
                                  <p:stCondLst>
                                    <p:cond delay="4000"/>
                                  </p:stCondLst>
                                  <p:childTnLst>
                                    <p:set>
                                      <p:cBhvr>
                                        <p:cTn id="84" dur="1" fill="hold">
                                          <p:stCondLst>
                                            <p:cond delay="0"/>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UTODATETIMEENABLED" val="1"/>
  <p:tag name="AUTODATETIMEFORMAT" val="$HH:$MM:$SS $AMPM"/>
  <p:tag name="AUTODATETIMEFLAGS" val="4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3484</TotalTime>
  <Words>1811</Words>
  <Application>Microsoft Office PowerPoint</Application>
  <PresentationFormat>On-screen Show (4:3)</PresentationFormat>
  <Paragraphs>648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Vivaldi</vt:lpstr>
      <vt:lpstr>Bodoni MT Condensed</vt:lpstr>
      <vt:lpstr>Wingdings</vt:lpstr>
      <vt:lpstr>+mj-lt</vt:lpstr>
      <vt:lpstr>Office Theme</vt:lpstr>
      <vt:lpstr>PowerPoint Presentation</vt:lpstr>
    </vt:vector>
  </TitlesOfParts>
  <Company>CODETEL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prebisterio</dc:creator>
  <cp:lastModifiedBy>John Prebisterio</cp:lastModifiedBy>
  <cp:revision>328</cp:revision>
  <dcterms:created xsi:type="dcterms:W3CDTF">2013-10-15T13:50:07Z</dcterms:created>
  <dcterms:modified xsi:type="dcterms:W3CDTF">2017-11-12T15:57:21Z</dcterms:modified>
</cp:coreProperties>
</file>