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7" r:id="rId22"/>
    <p:sldId id="27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7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6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18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2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73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3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3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9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6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2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15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0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D6E88E-E531-4DD7-8FC6-CBEE629FF35C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0C739B-DB61-457C-A0DA-D9601C645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7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eeko/4732097591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llarsandsense.sg/5-insurance-sales-tactics-that-singaporeans-keep-falling-for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AD83-EC81-18D7-3C44-DB2C4312A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91093"/>
            <a:ext cx="6815669" cy="1595572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NEW BIKES ANALYSIS</a:t>
            </a:r>
            <a:endParaRPr lang="en-IN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5D264-75C0-D136-A8E8-E0DCB2011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Name: Jaya Prakash Reddy</a:t>
            </a:r>
          </a:p>
          <a:p>
            <a:r>
              <a:rPr lang="en-US" b="1" dirty="0">
                <a:ln/>
                <a:solidFill>
                  <a:schemeClr val="accent3"/>
                </a:solidFill>
              </a:rPr>
              <a:t>Batch: 146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0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14EEA1F-F8AC-960C-FA34-98C9D13E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9304"/>
            <a:ext cx="9601196" cy="161669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Univariant Analysis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1.Insights of Brand: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5E5D44-B8B4-BC33-CBE9-D4D82D4C5E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487918" y="2430272"/>
            <a:ext cx="7651170" cy="383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67318-E87E-E67B-2E0F-63232981BB53}"/>
              </a:ext>
            </a:extLst>
          </p:cNvPr>
          <p:cNvSpPr txBox="1"/>
          <p:nvPr/>
        </p:nvSpPr>
        <p:spPr>
          <a:xfrm>
            <a:off x="895546" y="2931736"/>
            <a:ext cx="2592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This graph represents the count of the models in each brand.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This graph shows us Kawasaki brand has the huge number of model bikes.</a:t>
            </a:r>
            <a:endParaRPr lang="en-IN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8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2853-0A83-7003-17CE-FC495DE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2.Insights of Ratings: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91CFC1-FFAC-F72B-292B-F356D9FB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90" y="2535811"/>
            <a:ext cx="7861955" cy="357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B05CC3-B013-AE76-952A-D39FA78A6B2E}"/>
              </a:ext>
            </a:extLst>
          </p:cNvPr>
          <p:cNvSpPr txBox="1"/>
          <p:nvPr/>
        </p:nvSpPr>
        <p:spPr>
          <a:xfrm>
            <a:off x="980388" y="3035431"/>
            <a:ext cx="2498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represents the count of ratings of whole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shows us the most of the bikes has the rating of 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61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77D3-51B4-AAEA-3317-28B96AD8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3.Insights of Mileage: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BF426B-327E-6D0A-9F65-83C67B7FAE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83" y="2592371"/>
            <a:ext cx="8126418" cy="34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2BD3F-1E5F-FA16-0623-BBAD814CFE60}"/>
              </a:ext>
            </a:extLst>
          </p:cNvPr>
          <p:cNvSpPr txBox="1"/>
          <p:nvPr/>
        </p:nvSpPr>
        <p:spPr>
          <a:xfrm>
            <a:off x="904973" y="2696066"/>
            <a:ext cx="2321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represents the count of bikes of all mileages.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shows us the most number of the bikes has the mileage of 30.0km/l.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52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A9BA-4111-53F8-8A4B-BBECE934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63572"/>
            <a:ext cx="9601196" cy="1522428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B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ivariant Analysis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1.Analysis on most reviewed Brand: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857027-A2C0-36E6-61F4-B2833D36B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94" y="2519756"/>
            <a:ext cx="7478909" cy="370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3738A-55B1-A359-F859-5BB3FD018D10}"/>
              </a:ext>
            </a:extLst>
          </p:cNvPr>
          <p:cNvSpPr txBox="1"/>
          <p:nvPr/>
        </p:nvSpPr>
        <p:spPr>
          <a:xfrm>
            <a:off x="895546" y="2639505"/>
            <a:ext cx="3008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shows us the most reviewed brand is Hero.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50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917F-1BF2-9521-201C-709B004E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70581"/>
            <a:ext cx="9601196" cy="81541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2.Analysis on most costliest Brand: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C8DA87-23E3-F7CD-40D3-C603948EA3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713" y="2434915"/>
            <a:ext cx="7416878" cy="38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9E985F-EFF4-21CF-092F-268A51AF02B1}"/>
              </a:ext>
            </a:extLst>
          </p:cNvPr>
          <p:cNvSpPr txBox="1"/>
          <p:nvPr/>
        </p:nvSpPr>
        <p:spPr>
          <a:xfrm>
            <a:off x="870409" y="2592371"/>
            <a:ext cx="303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graph shows us the most costliest brand is Indian.</a:t>
            </a:r>
          </a:p>
        </p:txBody>
      </p:sp>
    </p:spTree>
    <p:extLst>
      <p:ext uri="{BB962C8B-B14F-4D97-AF65-F5344CB8AC3E}">
        <p14:creationId xmlns:p14="http://schemas.microsoft.com/office/powerpoint/2010/main" val="371788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69DF-C833-774B-E582-BF463D7D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89435"/>
            <a:ext cx="9601196" cy="79656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3.Analysis on Highest CC bike Brand: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B523E-30F3-DB3C-D4E6-81F22E1FDDB9}"/>
              </a:ext>
            </a:extLst>
          </p:cNvPr>
          <p:cNvSpPr txBox="1"/>
          <p:nvPr/>
        </p:nvSpPr>
        <p:spPr>
          <a:xfrm>
            <a:off x="876693" y="2529182"/>
            <a:ext cx="312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graph shows us the highest cc bike is the Triumph Brand.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8200E0-DEB5-01ED-0771-7F9B877DA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487" y="2604052"/>
            <a:ext cx="7420716" cy="3504755"/>
          </a:xfrm>
        </p:spPr>
      </p:pic>
    </p:spTree>
    <p:extLst>
      <p:ext uri="{BB962C8B-B14F-4D97-AF65-F5344CB8AC3E}">
        <p14:creationId xmlns:p14="http://schemas.microsoft.com/office/powerpoint/2010/main" val="23804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D606143-D38C-AC52-8E47-CC3F86B1866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50" y="685721"/>
            <a:ext cx="6153345" cy="54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06036-7DEA-004D-4DF1-03E009B9E77E}"/>
              </a:ext>
            </a:extLst>
          </p:cNvPr>
          <p:cNvSpPr txBox="1"/>
          <p:nvPr/>
        </p:nvSpPr>
        <p:spPr>
          <a:xfrm>
            <a:off x="876693" y="685721"/>
            <a:ext cx="39592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Multivariant Analysis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This graph shows us the co-relation between the each column.</a:t>
            </a:r>
          </a:p>
        </p:txBody>
      </p:sp>
    </p:spTree>
    <p:extLst>
      <p:ext uri="{BB962C8B-B14F-4D97-AF65-F5344CB8AC3E}">
        <p14:creationId xmlns:p14="http://schemas.microsoft.com/office/powerpoint/2010/main" val="25567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827-FEAF-72AA-31F6-E7B59C6B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Example: Some Customers requirements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B17E-ACAC-D16A-77C9-A300D6DF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Customer-1: Best bike in above 600cc &amp; with minimum 2000reviews.</a:t>
            </a:r>
          </a:p>
          <a:p>
            <a:r>
              <a:rPr lang="en-US" dirty="0"/>
              <a:t>Customer-2: Best bike in 200to500cc with above 30mileage in the price range of below 2lakhs with 3.5above rating &amp; minimum 3000reviews.</a:t>
            </a:r>
          </a:p>
          <a:p>
            <a:r>
              <a:rPr lang="en-US" dirty="0"/>
              <a:t>Customer-3: Best bike in below 150cc &amp; above 60mileage with minimum 5000reviews.</a:t>
            </a:r>
          </a:p>
          <a:p>
            <a:r>
              <a:rPr lang="en-US" dirty="0"/>
              <a:t>Customer-4: Best bike in the price range of 1.5to3lakhs with 3.5above rating &amp; minimum 5000reviews.</a:t>
            </a:r>
          </a:p>
        </p:txBody>
      </p:sp>
    </p:spTree>
    <p:extLst>
      <p:ext uri="{BB962C8B-B14F-4D97-AF65-F5344CB8AC3E}">
        <p14:creationId xmlns:p14="http://schemas.microsoft.com/office/powerpoint/2010/main" val="279986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2E8C-4C13-E41F-BA6F-4C735867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Customer-1: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19DB0C-EBF7-126B-CC12-FA181E184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860" y="2529153"/>
            <a:ext cx="6105906" cy="10038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ED1F0-8656-D99C-B5AA-D7335EB2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 per the customer requirements.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data shows us the bikes in above 600cc &amp; with minimum 2000reviews.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By considering the mileage &amp; rating.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Best bike is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Kawasaki Ninja H2R.</a:t>
            </a:r>
          </a:p>
        </p:txBody>
      </p:sp>
    </p:spTree>
    <p:extLst>
      <p:ext uri="{BB962C8B-B14F-4D97-AF65-F5344CB8AC3E}">
        <p14:creationId xmlns:p14="http://schemas.microsoft.com/office/powerpoint/2010/main" val="129757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0327-0220-A17E-3726-3F8121F0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Customer-2: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1AE0BE-0F7C-15A1-BED7-6DFB59582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156" y="2553220"/>
            <a:ext cx="6053503" cy="14720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308CB-2431-DFFD-0FEC-8480F629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2"/>
            <a:ext cx="3718455" cy="2438404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 per the customer requirements.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data shows us the bikes in 200to500cc with above 30mileage in the price range of below 2lakhs with 3.5above rating &amp; minimum 3000reviews.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According to rating the best bike is</a:t>
            </a:r>
          </a:p>
          <a:p>
            <a:pPr algn="l"/>
            <a:r>
              <a:rPr lang="en-US" dirty="0"/>
              <a:t>     Bajaj Pulsar 220.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80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0BF0-0F93-FA08-1482-DEF4A1DA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Problem: Finding the Best Bike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ADF56-9701-7DDF-C62A-AD1C662EA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79571" y="2817676"/>
            <a:ext cx="3417027" cy="19220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2FE084-67D4-1457-47E5-6D6D11CA9F2B}"/>
              </a:ext>
            </a:extLst>
          </p:cNvPr>
          <p:cNvSpPr txBox="1"/>
          <p:nvPr/>
        </p:nvSpPr>
        <p:spPr>
          <a:xfrm rot="10800000" flipH="1" flipV="1">
            <a:off x="1295402" y="2679177"/>
            <a:ext cx="5750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per today’s market, Finding the best bike with particular specifications is hard for normal middle class people.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I’m going to find some best bikes with some specifications by my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Considering by some customer requirements &amp; specifications.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830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5969-3828-32A1-8EF0-C5610B2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Customer-3: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DD9D6A-A1DD-1E55-B76E-59114C473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935" y="2564090"/>
            <a:ext cx="6056096" cy="22248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25223-61C0-54F0-490B-C7F54564C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 per the customer requirements.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data shows us the bikes in below 150cc &amp; above 60mileage with minimum 5000reviews.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According to mileage the best bike is Hero Passion Pro i3S.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57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093E-B3C9-1360-B320-B0117F15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Customer-4: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793111-5319-2F08-E7FD-8C130A74B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128" y="2566447"/>
            <a:ext cx="5926205" cy="12824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26802-F4CA-CB75-5A8E-7D154020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 per the customer requirements.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data shows us the bikes in the price range of 1.5to3lakhs with 3.5above rating &amp; minimum 5000reviews.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According to rating KTM RC 200 is best &amp; also according to CC Royal Enfield Classic 350 is best.</a:t>
            </a:r>
          </a:p>
        </p:txBody>
      </p:sp>
    </p:spTree>
    <p:extLst>
      <p:ext uri="{BB962C8B-B14F-4D97-AF65-F5344CB8AC3E}">
        <p14:creationId xmlns:p14="http://schemas.microsoft.com/office/powerpoint/2010/main" val="174467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C565-0C98-A1FE-ECDF-505F68A5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8443-DB10-627B-80EF-C4BDD621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depends on the requirement of customers.</a:t>
            </a:r>
          </a:p>
          <a:p>
            <a:pPr marL="0" indent="0">
              <a:buNone/>
            </a:pPr>
            <a:r>
              <a:rPr lang="en-IN" b="1" u="sng" dirty="0"/>
              <a:t>Considering the Overall data of Brands : </a:t>
            </a:r>
          </a:p>
          <a:p>
            <a:r>
              <a:rPr lang="en-IN" dirty="0"/>
              <a:t>Highest reviewed Brand is Hero.</a:t>
            </a:r>
          </a:p>
          <a:p>
            <a:r>
              <a:rPr lang="en-IN" dirty="0"/>
              <a:t>Costliest Bike is in Kawasaki Brand with Rs.79,90,000.0/-</a:t>
            </a:r>
          </a:p>
          <a:p>
            <a:r>
              <a:rPr lang="en-IN" dirty="0"/>
              <a:t>Highest CC Brand is Kawasaki with 2458.0cc</a:t>
            </a:r>
          </a:p>
          <a:p>
            <a:r>
              <a:rPr lang="en-IN" dirty="0"/>
              <a:t>Highly Rated Brand is Ducati with 4.6Rating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095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47B7-A089-AE19-4D15-E698E28690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Any Doubts??</a:t>
            </a:r>
            <a:endParaRPr lang="en-IN" sz="4800" b="1" dirty="0">
              <a:ln w="222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EE80B-F546-3386-3C11-FF147758F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37062" y="2557463"/>
            <a:ext cx="3632282" cy="3632282"/>
          </a:xfrm>
        </p:spPr>
      </p:pic>
    </p:spTree>
    <p:extLst>
      <p:ext uri="{BB962C8B-B14F-4D97-AF65-F5344CB8AC3E}">
        <p14:creationId xmlns:p14="http://schemas.microsoft.com/office/powerpoint/2010/main" val="86034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5052-745C-FD26-95C6-B53BC3BF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STEPS INVOLVED IN ANALYSIS: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8933-0B1C-AD4F-C24C-2405F726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Scrapping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69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F12E-6997-A1C7-D25B-C89D3330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746332"/>
            <a:ext cx="3645834" cy="459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Web Scrapping: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A3ADF-4B24-887E-BD0D-87D7F5E4A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95553" y="1746332"/>
            <a:ext cx="6401324" cy="340070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8FDBBA-49A6-DEE6-EC47-9B3DC698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Scrapped the data of new bikes from the website: carandbike.com.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After scrapping the whole new bikes data from the web, created a dataframe for that data.</a:t>
            </a:r>
          </a:p>
        </p:txBody>
      </p:sp>
    </p:spTree>
    <p:extLst>
      <p:ext uri="{BB962C8B-B14F-4D97-AF65-F5344CB8AC3E}">
        <p14:creationId xmlns:p14="http://schemas.microsoft.com/office/powerpoint/2010/main" val="140308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D7E2-BD47-AFD2-15CF-80B81777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after web scrapping: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E9B99-0795-09CB-AD70-B32667168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248" y="2452728"/>
            <a:ext cx="7554995" cy="3684121"/>
          </a:xfrm>
        </p:spPr>
      </p:pic>
    </p:spTree>
    <p:extLst>
      <p:ext uri="{BB962C8B-B14F-4D97-AF65-F5344CB8AC3E}">
        <p14:creationId xmlns:p14="http://schemas.microsoft.com/office/powerpoint/2010/main" val="202707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A9C5F5-D954-4F9E-079D-DE55B9AA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941921"/>
            <a:ext cx="3457298" cy="62880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Cleaning: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F0C1F8-6376-B0CF-B4DA-6A6C4C175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266" y="1675614"/>
            <a:ext cx="6418357" cy="350677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461A23-9D2F-9509-20E5-43B466C2F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Created a new column “Brand” using the existing “Model” column.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Removed the unwanted symbols &amp; braces in data of each column.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Converted the </a:t>
            </a:r>
            <a:r>
              <a:rPr lang="en-US" dirty="0" err="1"/>
              <a:t>Dtype</a:t>
            </a:r>
            <a:r>
              <a:rPr lang="en-US" dirty="0"/>
              <a:t> of columns to required </a:t>
            </a:r>
            <a:r>
              <a:rPr lang="en-US" dirty="0" err="1"/>
              <a:t>Dtype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And rearranged the index of columns as per analysis requirement.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Filled the 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44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E853-AE27-4FD8-ED71-459972F89CA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Comparison of Data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344C-B8A5-286E-9949-0AFFBDB91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839" y="2370402"/>
            <a:ext cx="4718304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Cleaning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036CF-DCFA-134C-AFFC-666F1B4C8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35573" y="2370402"/>
            <a:ext cx="4718304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Cleaning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C64ACBD-733E-1C39-6632-C2F87CF49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7840" y="3031067"/>
            <a:ext cx="5410986" cy="284480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B474F0-7756-8D6C-353D-9B4A8230E9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0137" y="3032210"/>
            <a:ext cx="5154023" cy="2815982"/>
          </a:xfrm>
        </p:spPr>
      </p:pic>
    </p:spTree>
    <p:extLst>
      <p:ext uri="{BB962C8B-B14F-4D97-AF65-F5344CB8AC3E}">
        <p14:creationId xmlns:p14="http://schemas.microsoft.com/office/powerpoint/2010/main" val="194925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A08F06-4CF6-4F09-38CC-DB45819D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of the Data</a:t>
            </a:r>
            <a:endParaRPr lang="en-IN" sz="4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5A6D63-D484-66AA-258D-44DB222FA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274" y="2580593"/>
            <a:ext cx="7626285" cy="3327833"/>
          </a:xfrm>
        </p:spPr>
      </p:pic>
    </p:spTree>
    <p:extLst>
      <p:ext uri="{BB962C8B-B14F-4D97-AF65-F5344CB8AC3E}">
        <p14:creationId xmlns:p14="http://schemas.microsoft.com/office/powerpoint/2010/main" val="128919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F8DD-2AEA-E48F-9FA7-81E6A9AD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C123-7B91-E80A-EBAF-966A6EE1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Univariant Analysis</a:t>
            </a:r>
          </a:p>
          <a:p>
            <a:r>
              <a:rPr lang="en-US" dirty="0"/>
              <a:t>Bivariant Analysis</a:t>
            </a:r>
          </a:p>
          <a:p>
            <a:r>
              <a:rPr lang="en-US" dirty="0"/>
              <a:t>Multivariant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390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717</TotalTime>
  <Words>657</Words>
  <Application>Microsoft Office PowerPoint</Application>
  <PresentationFormat>Widescreen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Garamond</vt:lpstr>
      <vt:lpstr>Wingdings</vt:lpstr>
      <vt:lpstr>Organic</vt:lpstr>
      <vt:lpstr>NEW BIKES ANALYSIS</vt:lpstr>
      <vt:lpstr>Problem: Finding the Best Bike</vt:lpstr>
      <vt:lpstr>STEPS INVOLVED IN ANALYSIS: </vt:lpstr>
      <vt:lpstr>Web Scrapping:</vt:lpstr>
      <vt:lpstr>Data after web scrapping:</vt:lpstr>
      <vt:lpstr>Data Cleaning:</vt:lpstr>
      <vt:lpstr>Comparison of Data</vt:lpstr>
      <vt:lpstr>Statistics of the Data</vt:lpstr>
      <vt:lpstr>Data Analysis</vt:lpstr>
      <vt:lpstr>                     Univariant Analysis 1.Insights of Brand:</vt:lpstr>
      <vt:lpstr>2.Insights of Ratings:</vt:lpstr>
      <vt:lpstr>3.Insights of Mileage:</vt:lpstr>
      <vt:lpstr>                  Bivariant Analysis 1.Analysis on most reviewed Brand:</vt:lpstr>
      <vt:lpstr>2.Analysis on most costliest Brand:</vt:lpstr>
      <vt:lpstr>3.Analysis on Highest CC bike Brand:</vt:lpstr>
      <vt:lpstr>PowerPoint Presentation</vt:lpstr>
      <vt:lpstr>Example: Some Customers requirements</vt:lpstr>
      <vt:lpstr>Customer-1:</vt:lpstr>
      <vt:lpstr>Customer-2:</vt:lpstr>
      <vt:lpstr>Customer-3:</vt:lpstr>
      <vt:lpstr>Customer-4:</vt:lpstr>
      <vt:lpstr>Conclusion:</vt:lpstr>
      <vt:lpstr>Any Doubts??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BIKES ANALYSIS</dc:title>
  <dc:creator>Reddy Manisha</dc:creator>
  <cp:lastModifiedBy>Reddy Manisha</cp:lastModifiedBy>
  <cp:revision>15</cp:revision>
  <dcterms:created xsi:type="dcterms:W3CDTF">2022-06-18T05:36:37Z</dcterms:created>
  <dcterms:modified xsi:type="dcterms:W3CDTF">2022-06-21T06:37:58Z</dcterms:modified>
</cp:coreProperties>
</file>