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22" r:id="rId2"/>
    <p:sldId id="280" r:id="rId3"/>
    <p:sldId id="327" r:id="rId4"/>
    <p:sldId id="323" r:id="rId5"/>
    <p:sldId id="324" r:id="rId6"/>
    <p:sldId id="326" r:id="rId7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Keep Calm Med" panose="020B0604020202020204" charset="0"/>
      <p:regular r:id="rId14"/>
    </p:embeddedFont>
    <p:embeddedFont>
      <p:font typeface="Lucida Console" panose="020B0609040504020204" pitchFamily="49" charset="0"/>
      <p:regular r:id="rId15"/>
    </p:embeddedFont>
    <p:embeddedFont>
      <p:font typeface="Tw Cen MT Condensed Extra Bold" panose="020B0803020202020204" pitchFamily="3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937"/>
    <a:srgbClr val="C84D64"/>
    <a:srgbClr val="4968AB"/>
    <a:srgbClr val="EAAE54"/>
    <a:srgbClr val="5FA6A9"/>
    <a:srgbClr val="60D55E"/>
    <a:srgbClr val="4233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22" y="3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E7FAF-776E-442F-AB1C-42A985061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39F7D-C4A0-4B19-927D-2CDC4061D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64465-A6A6-4190-A1DB-032DB129C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CCED-5EF8-4F64-826F-CCF67428E603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B3FBE-B145-497B-8247-580A6FFAC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BD344-D2FC-4303-B78F-E9B1AAD8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D352-7273-41DE-A1D9-01A60A75F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7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9AB2-1E8C-4782-BBBC-1A28811A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2B862-96D4-49D9-BAA6-661B92B39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DF27E-2A4E-4C56-B3B8-1AE0551E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CCED-5EF8-4F64-826F-CCF67428E603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6F416-7F19-44FE-885C-A45B194A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38163-8037-44D5-BB12-0CA71F64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D352-7273-41DE-A1D9-01A60A75F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8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314FF2-2518-4E74-9AE2-6AAC35B83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BB035-0041-4C2B-8E6A-DFAD11703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7A6F0-2F37-41AC-BF6E-7F3BFCCA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CCED-5EF8-4F64-826F-CCF67428E603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AB696-94F3-497B-9A8D-57FDB56EC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50710-ACAB-4FA3-BDBE-43F08122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D352-7273-41DE-A1D9-01A60A75F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0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B8E1-2821-472C-8B95-75691F9DA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B2494-D52B-4CE4-990B-D24CA28CD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6A3C1-0AE4-4420-8C6E-C4F0EACA0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CCED-5EF8-4F64-826F-CCF67428E603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9014A-58D9-4B91-A839-BF948212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903DD-C379-452C-B66C-7148B526D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D352-7273-41DE-A1D9-01A60A75F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3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EB63A-2475-4779-B39F-F4CDCFEB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0352A-D871-460B-B549-7536B86C7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D4ABC-C431-4146-BC2A-33A5BD98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CCED-5EF8-4F64-826F-CCF67428E603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9CBD1-6FA0-4BB1-9838-1BFC3476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A29EA-6EFD-4BC3-8A3A-4C4185C0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D352-7273-41DE-A1D9-01A60A75F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7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551CA-3D75-46D9-B7DB-1C9C4644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6BB27-9D4F-48D8-A28D-8C79004E6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76999-1A69-46AA-A0F0-7349586F1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914E5-81CF-4A10-8F0E-F6ECBD1A6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CCED-5EF8-4F64-826F-CCF67428E603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A10F7-ED27-495E-9724-4564E7B5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95C76-263B-4CF9-8057-8A84FF15B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D352-7273-41DE-A1D9-01A60A75F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6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1179B-382D-4C0E-A88B-03CE09C1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C151B-D1FE-4445-AEAA-9ADD59E85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A9D91-5006-44D4-B306-32CBAB421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CEB2A-D734-4432-B97A-641504C9E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2A7FDF-6931-4883-89A3-676A0647C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48A2BD-A34C-4AED-8645-4AB0DE12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CCED-5EF8-4F64-826F-CCF67428E603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B59FB1-79EA-40B1-A2BB-DC058BA5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DDA32-B33B-41E5-B4C7-2878484E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D352-7273-41DE-A1D9-01A60A75F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3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BE9B5-F753-4ABF-9F2C-B2F247898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1C94B3-98DB-4428-B5AF-4E6B8721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CCED-5EF8-4F64-826F-CCF67428E603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554C2-82BC-4C05-905C-F517F9E5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0CE90-B95D-4F36-9A99-7078560A3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D352-7273-41DE-A1D9-01A60A75F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8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910CA8-9909-422E-8F1C-562355B9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CCED-5EF8-4F64-826F-CCF67428E603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4CC3F-37BF-4CDF-9567-0E867319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A15C0-692B-43FF-B6B4-18CA353F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D352-7273-41DE-A1D9-01A60A75F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2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C0BA4-70AD-4546-BA05-C22D7C82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1A23F-7F86-432A-87B4-61BEFDB86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5D3C4-DE08-46AD-88A5-72921262A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14303-0315-4A78-BEFC-6267A091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CCED-5EF8-4F64-826F-CCF67428E603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1A998-F955-45FC-95DC-8F1CC601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83A63-E25F-42A7-9745-59BBF358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D352-7273-41DE-A1D9-01A60A75F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6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39DF-75DC-4F82-9811-B52699704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269C90-94FF-4DA6-981A-B7A43DFBF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D34D2-A8AB-49EC-B3ED-2D3681B58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25959-6F1B-4F14-9D5B-851B3C94A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CCED-5EF8-4F64-826F-CCF67428E603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BE098-EEF2-4BBA-86B2-AA3636BBA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323AB-076E-4C57-92AF-A959AD48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D352-7273-41DE-A1D9-01A60A75F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9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AB97E-716F-47F4-82DC-46C5F9CB2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10D51-5C6D-4E7D-BC02-C893A1C99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282E-55C9-443F-A5D6-A803A5243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CCED-5EF8-4F64-826F-CCF67428E603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259C8-502E-4357-8C9E-C7434956C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4EAA9-6FE4-44E8-AD34-8D62C173C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AD352-7273-41DE-A1D9-01A60A75F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3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24E487-61E1-4801-ACA1-42010EEB2C3B}"/>
              </a:ext>
            </a:extLst>
          </p:cNvPr>
          <p:cNvSpPr txBox="1"/>
          <p:nvPr/>
        </p:nvSpPr>
        <p:spPr>
          <a:xfrm>
            <a:off x="76200" y="1755583"/>
            <a:ext cx="665813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dirty="0">
                <a:solidFill>
                  <a:srgbClr val="5FA6A9"/>
                </a:solidFill>
                <a:latin typeface="Keep Calm Med" panose="020B0604020202020204" charset="0"/>
              </a:rPr>
              <a:t>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5199A-ABC4-4897-91C3-2A286E849BAF}"/>
              </a:ext>
            </a:extLst>
          </p:cNvPr>
          <p:cNvSpPr txBox="1"/>
          <p:nvPr/>
        </p:nvSpPr>
        <p:spPr>
          <a:xfrm>
            <a:off x="157527" y="2854023"/>
            <a:ext cx="1203447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dirty="0">
                <a:solidFill>
                  <a:srgbClr val="EAAE54"/>
                </a:solidFill>
                <a:latin typeface="Keep Calm Med" panose="020B0604020202020204" charset="0"/>
              </a:rPr>
              <a:t>WITHOUT</a:t>
            </a:r>
            <a:r>
              <a:rPr lang="en-US" sz="7500" dirty="0">
                <a:solidFill>
                  <a:srgbClr val="5FA6A9"/>
                </a:solidFill>
                <a:latin typeface="Keep Calm Med" panose="020B0604020202020204" charset="0"/>
              </a:rPr>
              <a:t> </a:t>
            </a:r>
          </a:p>
          <a:p>
            <a:r>
              <a:rPr lang="en-US" sz="7500" dirty="0">
                <a:solidFill>
                  <a:srgbClr val="5FA6A9"/>
                </a:solidFill>
                <a:latin typeface="Keep Calm Med" panose="020B0604020202020204" charset="0"/>
              </a:rPr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21290B-07F0-4291-955B-115E10A53F70}"/>
              </a:ext>
            </a:extLst>
          </p:cNvPr>
          <p:cNvSpPr txBox="1"/>
          <p:nvPr/>
        </p:nvSpPr>
        <p:spPr>
          <a:xfrm>
            <a:off x="3621316" y="5070014"/>
            <a:ext cx="278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Keep Calm Med" panose="020B0604020202020204" charset="0"/>
              </a:rPr>
              <a:t>WITH EXAMPLES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D1CBD2-3109-4C1B-979A-A950AF9C2048}"/>
              </a:ext>
            </a:extLst>
          </p:cNvPr>
          <p:cNvSpPr/>
          <p:nvPr/>
        </p:nvSpPr>
        <p:spPr>
          <a:xfrm>
            <a:off x="6269567" y="-93133"/>
            <a:ext cx="6096000" cy="70611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FFB72F-6199-4758-BD0B-CAD628EAF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401" y="1955682"/>
            <a:ext cx="3114332" cy="311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9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0AD367-1A3C-48AF-B7EA-4F2CBAABA4FE}"/>
              </a:ext>
            </a:extLst>
          </p:cNvPr>
          <p:cNvSpPr/>
          <p:nvPr/>
        </p:nvSpPr>
        <p:spPr>
          <a:xfrm>
            <a:off x="0" y="-101600"/>
            <a:ext cx="6096000" cy="70611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2C683-55B9-4B0F-9E8D-9577770632E5}"/>
              </a:ext>
            </a:extLst>
          </p:cNvPr>
          <p:cNvSpPr txBox="1"/>
          <p:nvPr/>
        </p:nvSpPr>
        <p:spPr>
          <a:xfrm>
            <a:off x="6725028" y="1446679"/>
            <a:ext cx="47053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rgbClr val="C84D64"/>
                </a:solidFill>
                <a:latin typeface="Tw Cen MT Condensed Extra Bold" panose="020B0803020202020204" pitchFamily="34" charset="0"/>
              </a:rPr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D21109-01C0-4C22-8A72-8F69437EC1B5}"/>
              </a:ext>
            </a:extLst>
          </p:cNvPr>
          <p:cNvSpPr txBox="1"/>
          <p:nvPr/>
        </p:nvSpPr>
        <p:spPr>
          <a:xfrm>
            <a:off x="6725027" y="2228669"/>
            <a:ext cx="499283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BASED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B8D4BD-13C2-42CA-91E7-60156D19823F}"/>
              </a:ext>
            </a:extLst>
          </p:cNvPr>
          <p:cNvSpPr txBox="1"/>
          <p:nvPr/>
        </p:nvSpPr>
        <p:spPr>
          <a:xfrm>
            <a:off x="7082652" y="3813718"/>
            <a:ext cx="42775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rgbClr val="C84D64"/>
                </a:solidFill>
                <a:latin typeface="Tw Cen MT Condensed Extra Bold" panose="020B0803020202020204" pitchFamily="34" charset="0"/>
              </a:rPr>
              <a:t>TESTING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3F01F2-8FE7-478A-83A2-C82DA57BC742}"/>
              </a:ext>
            </a:extLst>
          </p:cNvPr>
          <p:cNvSpPr txBox="1"/>
          <p:nvPr/>
        </p:nvSpPr>
        <p:spPr>
          <a:xfrm>
            <a:off x="761643" y="2736501"/>
            <a:ext cx="43024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Keep Calm Med" pitchFamily="2" charset="0"/>
              </a:rPr>
              <a:t>For a </a:t>
            </a:r>
            <a:r>
              <a:rPr lang="en-US" sz="2800" dirty="0">
                <a:solidFill>
                  <a:srgbClr val="C84D64"/>
                </a:solidFill>
                <a:latin typeface="Keep Calm Med" pitchFamily="2" charset="0"/>
              </a:rPr>
              <a:t>given</a:t>
            </a:r>
            <a:r>
              <a:rPr lang="en-US" sz="2800" dirty="0">
                <a:solidFill>
                  <a:schemeClr val="bg1"/>
                </a:solidFill>
                <a:latin typeface="Keep Calm Med" pitchFamily="2" charset="0"/>
              </a:rPr>
              <a:t> argument, you get a </a:t>
            </a:r>
            <a:r>
              <a:rPr lang="en-US" sz="2800" dirty="0">
                <a:solidFill>
                  <a:srgbClr val="C84D64"/>
                </a:solidFill>
                <a:latin typeface="Keep Calm Med" pitchFamily="2" charset="0"/>
              </a:rPr>
              <a:t>known </a:t>
            </a:r>
            <a:r>
              <a:rPr lang="en-US" sz="2800" dirty="0">
                <a:solidFill>
                  <a:schemeClr val="bg1"/>
                </a:solidFill>
                <a:latin typeface="Keep Calm Med" pitchFamily="2" charset="0"/>
              </a:rPr>
              <a:t>return value</a:t>
            </a:r>
          </a:p>
        </p:txBody>
      </p:sp>
    </p:spTree>
    <p:extLst>
      <p:ext uri="{BB962C8B-B14F-4D97-AF65-F5344CB8AC3E}">
        <p14:creationId xmlns:p14="http://schemas.microsoft.com/office/powerpoint/2010/main" val="317724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ine Arrow: Counterclockwise curve">
            <a:extLst>
              <a:ext uri="{FF2B5EF4-FFF2-40B4-BE49-F238E27FC236}">
                <a16:creationId xmlns:a16="http://schemas.microsoft.com/office/drawing/2014/main" id="{EE17B98D-98DF-47EF-8C59-32CF870BA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870621">
            <a:off x="6501814" y="2740721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D12FF9-E504-4B84-8D3B-B42CA7445430}"/>
              </a:ext>
            </a:extLst>
          </p:cNvPr>
          <p:cNvSpPr txBox="1"/>
          <p:nvPr/>
        </p:nvSpPr>
        <p:spPr>
          <a:xfrm>
            <a:off x="7457856" y="2874755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AAE54"/>
                </a:solidFill>
                <a:latin typeface="Montserrat SemiBold" panose="00000700000000000000" pitchFamily="2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37339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4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0AD367-1A3C-48AF-B7EA-4F2CBAABA4FE}"/>
              </a:ext>
            </a:extLst>
          </p:cNvPr>
          <p:cNvSpPr/>
          <p:nvPr/>
        </p:nvSpPr>
        <p:spPr>
          <a:xfrm>
            <a:off x="6173447" y="-101600"/>
            <a:ext cx="6096000" cy="70611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2C683-55B9-4B0F-9E8D-9577770632E5}"/>
              </a:ext>
            </a:extLst>
          </p:cNvPr>
          <p:cNvSpPr txBox="1"/>
          <p:nvPr/>
        </p:nvSpPr>
        <p:spPr>
          <a:xfrm>
            <a:off x="482731" y="1416509"/>
            <a:ext cx="54064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rgbClr val="2B2937"/>
                </a:solidFill>
                <a:latin typeface="Tw Cen MT Condensed Extra Bold" panose="020B0803020202020204" pitchFamily="34" charset="0"/>
              </a:rPr>
              <a:t>PROPERTY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D21109-01C0-4C22-8A72-8F69437EC1B5}"/>
              </a:ext>
            </a:extLst>
          </p:cNvPr>
          <p:cNvSpPr txBox="1"/>
          <p:nvPr/>
        </p:nvSpPr>
        <p:spPr>
          <a:xfrm>
            <a:off x="612095" y="2213221"/>
            <a:ext cx="499283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BASED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B8D4BD-13C2-42CA-91E7-60156D19823F}"/>
              </a:ext>
            </a:extLst>
          </p:cNvPr>
          <p:cNvSpPr txBox="1"/>
          <p:nvPr/>
        </p:nvSpPr>
        <p:spPr>
          <a:xfrm>
            <a:off x="969720" y="3834554"/>
            <a:ext cx="42775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rgbClr val="2B2937"/>
                </a:solidFill>
                <a:latin typeface="Tw Cen MT Condensed Extra Bold" panose="020B0803020202020204" pitchFamily="34" charset="0"/>
              </a:rPr>
              <a:t>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F2AB5D-DFC9-4F27-84EF-6B1B93D17989}"/>
              </a:ext>
            </a:extLst>
          </p:cNvPr>
          <p:cNvSpPr txBox="1"/>
          <p:nvPr/>
        </p:nvSpPr>
        <p:spPr>
          <a:xfrm>
            <a:off x="7070201" y="2828834"/>
            <a:ext cx="4302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Keep Calm Med" pitchFamily="2" charset="0"/>
              </a:rPr>
              <a:t>I have </a:t>
            </a:r>
            <a:r>
              <a:rPr lang="en-US" sz="3600" dirty="0">
                <a:solidFill>
                  <a:srgbClr val="C84D64"/>
                </a:solidFill>
                <a:latin typeface="Keep Calm Med" pitchFamily="2" charset="0"/>
              </a:rPr>
              <a:t>no idea </a:t>
            </a:r>
            <a:r>
              <a:rPr lang="en-US" sz="3600" dirty="0">
                <a:solidFill>
                  <a:schemeClr val="bg1"/>
                </a:solidFill>
                <a:latin typeface="Keep Calm Med" pitchFamily="2" charset="0"/>
              </a:rPr>
              <a:t>what I’m doing</a:t>
            </a:r>
          </a:p>
        </p:txBody>
      </p:sp>
    </p:spTree>
    <p:extLst>
      <p:ext uri="{BB962C8B-B14F-4D97-AF65-F5344CB8AC3E}">
        <p14:creationId xmlns:p14="http://schemas.microsoft.com/office/powerpoint/2010/main" val="477764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A1C747B-EAF2-4071-9B1A-D7DCB3332D26}"/>
              </a:ext>
            </a:extLst>
          </p:cNvPr>
          <p:cNvSpPr txBox="1"/>
          <p:nvPr/>
        </p:nvSpPr>
        <p:spPr>
          <a:xfrm>
            <a:off x="-357303" y="2536448"/>
            <a:ext cx="66582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dirty="0">
                <a:solidFill>
                  <a:srgbClr val="2B2937"/>
                </a:solidFill>
                <a:latin typeface="Tw Cen MT Condensed Extra Bold" panose="020B0803020202020204" pitchFamily="34" charset="0"/>
              </a:rPr>
              <a:t>BUT WHY?</a:t>
            </a:r>
          </a:p>
        </p:txBody>
      </p:sp>
    </p:spTree>
    <p:extLst>
      <p:ext uri="{BB962C8B-B14F-4D97-AF65-F5344CB8AC3E}">
        <p14:creationId xmlns:p14="http://schemas.microsoft.com/office/powerpoint/2010/main" val="354557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D21109-01C0-4C22-8A72-8F69437EC1B5}"/>
              </a:ext>
            </a:extLst>
          </p:cNvPr>
          <p:cNvSpPr txBox="1"/>
          <p:nvPr/>
        </p:nvSpPr>
        <p:spPr>
          <a:xfrm>
            <a:off x="56166" y="-76784"/>
            <a:ext cx="100233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rgbClr val="C84D64"/>
                </a:solidFill>
                <a:latin typeface="Tw Cen MT Condensed Extra Bold" panose="020B0803020202020204" pitchFamily="34" charset="0"/>
              </a:rPr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3F01F2-8FE7-478A-83A2-C82DA57BC742}"/>
              </a:ext>
            </a:extLst>
          </p:cNvPr>
          <p:cNvSpPr txBox="1"/>
          <p:nvPr/>
        </p:nvSpPr>
        <p:spPr>
          <a:xfrm>
            <a:off x="6270049" y="5898870"/>
            <a:ext cx="5875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Keep Calm Med" pitchFamily="2" charset="0"/>
              </a:rPr>
              <a:t>aka </a:t>
            </a:r>
            <a:r>
              <a:rPr lang="en-US" sz="2800" dirty="0">
                <a:solidFill>
                  <a:srgbClr val="C84D64"/>
                </a:solidFill>
                <a:latin typeface="Keep Calm Med" pitchFamily="2" charset="0"/>
              </a:rPr>
              <a:t>BOFH</a:t>
            </a:r>
            <a:r>
              <a:rPr lang="en-US" sz="2800" dirty="0">
                <a:solidFill>
                  <a:schemeClr val="bg1"/>
                </a:solidFill>
                <a:latin typeface="Keep Calm Med" pitchFamily="2" charset="0"/>
              </a:rPr>
              <a:t>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https://en.wikipedia.org/wiki/Bastard_Operator_From_Hell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557E4-6543-42D7-A5B0-0135A8A1ED73}"/>
              </a:ext>
            </a:extLst>
          </p:cNvPr>
          <p:cNvSpPr txBox="1"/>
          <p:nvPr/>
        </p:nvSpPr>
        <p:spPr>
          <a:xfrm>
            <a:off x="56166" y="1294019"/>
            <a:ext cx="100233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rgbClr val="C84D64"/>
                </a:solidFill>
                <a:latin typeface="Tw Cen MT Condensed Extra Bold" panose="020B0803020202020204" pitchFamily="34" charset="0"/>
              </a:rPr>
              <a:t>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855750-B1B0-4724-BA82-643F52015EAD}"/>
              </a:ext>
            </a:extLst>
          </p:cNvPr>
          <p:cNvSpPr txBox="1"/>
          <p:nvPr/>
        </p:nvSpPr>
        <p:spPr>
          <a:xfrm>
            <a:off x="56166" y="2664822"/>
            <a:ext cx="100233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rgbClr val="C84D64"/>
                </a:solidFill>
                <a:latin typeface="Tw Cen MT Condensed Extra Bold" panose="020B0803020202020204" pitchFamily="34" charset="0"/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C54933-C193-4994-9181-6B92969F6E54}"/>
              </a:ext>
            </a:extLst>
          </p:cNvPr>
          <p:cNvSpPr txBox="1"/>
          <p:nvPr/>
        </p:nvSpPr>
        <p:spPr>
          <a:xfrm>
            <a:off x="56165" y="4206099"/>
            <a:ext cx="100233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rgbClr val="C84D64"/>
                </a:solidFill>
                <a:latin typeface="Tw Cen MT Condensed Extra Bold" panose="020B0803020202020204" pitchFamily="34" charset="0"/>
              </a:rPr>
              <a:t>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D617C8-BFD0-4CBE-9A9F-CEA84D046A62}"/>
              </a:ext>
            </a:extLst>
          </p:cNvPr>
          <p:cNvSpPr txBox="1"/>
          <p:nvPr/>
        </p:nvSpPr>
        <p:spPr>
          <a:xfrm>
            <a:off x="928028" y="-106365"/>
            <a:ext cx="700754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 err="1">
                <a:solidFill>
                  <a:schemeClr val="bg1"/>
                </a:solidFill>
                <a:latin typeface="Tw Cen MT Condensed Extra Bold" panose="020B0803020202020204" pitchFamily="34" charset="0"/>
              </a:rPr>
              <a:t>nterprise</a:t>
            </a:r>
            <a:endParaRPr lang="en-US" sz="15000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FBBD54-A230-41D9-BDA5-A7BF2F5077AE}"/>
              </a:ext>
            </a:extLst>
          </p:cNvPr>
          <p:cNvSpPr txBox="1"/>
          <p:nvPr/>
        </p:nvSpPr>
        <p:spPr>
          <a:xfrm>
            <a:off x="1058498" y="1294019"/>
            <a:ext cx="700754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 err="1">
                <a:solidFill>
                  <a:schemeClr val="bg1"/>
                </a:solidFill>
                <a:latin typeface="Tw Cen MT Condensed Extra Bold" panose="020B0803020202020204" pitchFamily="34" charset="0"/>
              </a:rPr>
              <a:t>eveloper</a:t>
            </a:r>
            <a:endParaRPr lang="en-US" sz="15000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F5C156-314C-4E75-ADFB-7D71CD8AC5B3}"/>
              </a:ext>
            </a:extLst>
          </p:cNvPr>
          <p:cNvSpPr txBox="1"/>
          <p:nvPr/>
        </p:nvSpPr>
        <p:spPr>
          <a:xfrm>
            <a:off x="788419" y="2694403"/>
            <a:ext cx="700754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rom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5FAF4D-62BC-4C2A-B81A-559B7F120B1E}"/>
              </a:ext>
            </a:extLst>
          </p:cNvPr>
          <p:cNvSpPr txBox="1"/>
          <p:nvPr/>
        </p:nvSpPr>
        <p:spPr>
          <a:xfrm>
            <a:off x="1058498" y="4176518"/>
            <a:ext cx="700754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ell</a:t>
            </a:r>
          </a:p>
        </p:txBody>
      </p:sp>
    </p:spTree>
    <p:extLst>
      <p:ext uri="{BB962C8B-B14F-4D97-AF65-F5344CB8AC3E}">
        <p14:creationId xmlns:p14="http://schemas.microsoft.com/office/powerpoint/2010/main" val="3507663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45433</TotalTime>
  <Words>60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Calibri Light</vt:lpstr>
      <vt:lpstr>Lucida Console</vt:lpstr>
      <vt:lpstr>Calibri</vt:lpstr>
      <vt:lpstr>Arial</vt:lpstr>
      <vt:lpstr>Tw Cen MT Condensed Extra Bold</vt:lpstr>
      <vt:lpstr>Montserrat SemiBold</vt:lpstr>
      <vt:lpstr>Keep Calm Med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Reese</dc:creator>
  <cp:lastModifiedBy>Reese, John P</cp:lastModifiedBy>
  <cp:revision>174</cp:revision>
  <dcterms:created xsi:type="dcterms:W3CDTF">2018-01-20T01:31:37Z</dcterms:created>
  <dcterms:modified xsi:type="dcterms:W3CDTF">2018-07-30T18:22:43Z</dcterms:modified>
</cp:coreProperties>
</file>