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42818" y="3369142"/>
            <a:ext cx="8610600" cy="1938992"/>
          </a:xfrm>
          <a:prstGeom prst="rect">
            <a:avLst/>
          </a:prstGeom>
          <a:noFill/>
        </p:spPr>
        <p:txBody>
          <a:bodyPr wrap="square" lIns="91440" tIns="45720" rIns="91440" bIns="45720" rtlCol="0" anchor="t">
            <a:spAutoFit/>
          </a:bodyPr>
          <a:lstStyle/>
          <a:p>
            <a:r>
              <a:rPr lang="en-US" sz="2400" dirty="0"/>
              <a:t>STUDENT NAME: </a:t>
            </a:r>
            <a:r>
              <a:rPr lang="en-GB" sz="2400" dirty="0"/>
              <a:t>PREETHEESWARI.J</a:t>
            </a:r>
            <a:endParaRPr lang="en-US" sz="2400" dirty="0"/>
          </a:p>
          <a:p>
            <a:r>
              <a:rPr lang="en-US" sz="2400" dirty="0"/>
              <a:t>REGISTER NO AND NMID: </a:t>
            </a:r>
            <a:r>
              <a:rPr lang="en-GB" sz="2400" dirty="0"/>
              <a:t>asunm1451222407510</a:t>
            </a:r>
            <a:endParaRPr lang="en-US" sz="2400" dirty="0">
              <a:cs typeface="Calibri"/>
            </a:endParaRPr>
          </a:p>
          <a:p>
            <a:r>
              <a:rPr lang="en-US" sz="2400" dirty="0"/>
              <a:t>DEPARTMENT:</a:t>
            </a:r>
            <a:r>
              <a:rPr lang="en-GB" sz="2400" dirty="0"/>
              <a:t>B.SC COMPUTER SCIENCE </a:t>
            </a:r>
            <a:endParaRPr lang="en-US" sz="2400" dirty="0"/>
          </a:p>
          <a:p>
            <a:r>
              <a:rPr lang="en-US" sz="2400" dirty="0"/>
              <a:t>COLLEGE:</a:t>
            </a:r>
            <a:r>
              <a:rPr lang="en-GB" sz="2400" dirty="0"/>
              <a:t> MAHALASHMI WOMEN’S COLLEGE OF ARTS AND SCIENCE </a:t>
            </a:r>
            <a:endParaRPr lang="en-US" sz="2400" dirty="0"/>
          </a:p>
          <a:p>
            <a:r>
              <a:rPr lang="en-US" sz="2400" dirty="0"/>
              <a:t>           </a:t>
            </a:r>
            <a:r>
              <a:rPr lang="en-GB" sz="2400" dirty="0"/>
              <a:t>               (UNIVERSITY OF MADRAS)</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A4BA2F0-B69F-3E20-9D51-427E6882995C}"/>
              </a:ext>
            </a:extLst>
          </p:cNvPr>
          <p:cNvPicPr>
            <a:picLocks noChangeAspect="1"/>
          </p:cNvPicPr>
          <p:nvPr/>
        </p:nvPicPr>
        <p:blipFill>
          <a:blip r:embed="rId3">
            <a:extLst>
              <a:ext uri="{28A0092B-C50C-407E-A947-70E740481C1C}">
                <a14:useLocalDpi xmlns:a14="http://schemas.microsoft.com/office/drawing/2010/main" val="0"/>
              </a:ext>
            </a:extLst>
          </a:blip>
          <a:srcRect l="1" t="14075" r="-1425"/>
          <a:stretch>
            <a:fillRect/>
          </a:stretch>
        </p:blipFill>
        <p:spPr>
          <a:xfrm>
            <a:off x="4879840" y="1482328"/>
            <a:ext cx="4340360" cy="46560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CEDDEC41-578A-7F95-F98D-D96B30AF4AA3}"/>
              </a:ext>
            </a:extLst>
          </p:cNvPr>
          <p:cNvSpPr txBox="1"/>
          <p:nvPr/>
        </p:nvSpPr>
        <p:spPr>
          <a:xfrm>
            <a:off x="-48816" y="2523529"/>
            <a:ext cx="7071122" cy="1387674"/>
          </a:xfrm>
          <a:prstGeom prst="rect">
            <a:avLst/>
          </a:prstGeom>
          <a:noFill/>
        </p:spPr>
        <p:txBody>
          <a:bodyPr wrap="square" rtlCol="0">
            <a:spAutoFit/>
          </a:bodyPr>
          <a:lstStyle/>
          <a:p>
            <a:pPr algn="l"/>
            <a:endParaRPr lang="en-US"/>
          </a:p>
        </p:txBody>
      </p:sp>
      <p:sp>
        <p:nvSpPr>
          <p:cNvPr id="8" name="TextBox 7">
            <a:extLst>
              <a:ext uri="{FF2B5EF4-FFF2-40B4-BE49-F238E27FC236}">
                <a16:creationId xmlns:a16="http://schemas.microsoft.com/office/drawing/2014/main" id="{1AEFF455-11E1-0592-3E1E-A04293A2E248}"/>
              </a:ext>
            </a:extLst>
          </p:cNvPr>
          <p:cNvSpPr txBox="1"/>
          <p:nvPr/>
        </p:nvSpPr>
        <p:spPr>
          <a:xfrm>
            <a:off x="2577704" y="2941707"/>
            <a:ext cx="6423421" cy="1938992"/>
          </a:xfrm>
          <a:prstGeom prst="rect">
            <a:avLst/>
          </a:prstGeom>
          <a:noFill/>
        </p:spPr>
        <p:txBody>
          <a:bodyPr wrap="square" rtlCol="0">
            <a:spAutoFit/>
          </a:bodyPr>
          <a:lstStyle/>
          <a:p>
            <a:pPr algn="l"/>
            <a:r>
              <a:rPr lang="en-GB" sz="2000">
                <a:latin typeface="Amasis MT Pro Medium" panose="02000000000000000000" pitchFamily="2" charset="0"/>
                <a:ea typeface="Amasis MT Pro Medium" panose="02000000000000000000" pitchFamily="2" charset="0"/>
                <a:cs typeface="Aldhabi" pitchFamily="2" charset="-78"/>
              </a:rPr>
              <a:t>A powerful conclusion for a digital portfolio serves as a final, memorable statement that summarizes your identity and purpose. Beyond just wrapping up, it should reinforce your value and guide the reader toward a clear next step, transforming a casual visit into a potential opportunity. </a:t>
            </a:r>
            <a:endParaRPr lang="en-US" sz="2000">
              <a:latin typeface="Amasis MT Pro Medium" panose="02000000000000000000" pitchFamily="2" charset="0"/>
              <a:ea typeface="Amasis MT Pro Medium" panose="02000000000000000000" pitchFamily="2" charset="0"/>
              <a:cs typeface="Aldhabi" pitchFamily="2" charset="-7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19693DEA-5404-C3E0-C9DA-953ABE906864}"/>
              </a:ext>
            </a:extLst>
          </p:cNvPr>
          <p:cNvSpPr txBox="1"/>
          <p:nvPr/>
        </p:nvSpPr>
        <p:spPr>
          <a:xfrm>
            <a:off x="2984163" y="2748081"/>
            <a:ext cx="6397227" cy="1107996"/>
          </a:xfrm>
          <a:prstGeom prst="rect">
            <a:avLst/>
          </a:prstGeom>
          <a:noFill/>
        </p:spPr>
        <p:txBody>
          <a:bodyPr wrap="square" rtlCol="0">
            <a:spAutoFit/>
          </a:bodyPr>
          <a:lstStyle/>
          <a:p>
            <a:pPr algn="l"/>
            <a:r>
              <a:rPr lang="en-GB" sz="6600">
                <a:solidFill>
                  <a:schemeClr val="tx2"/>
                </a:solidFill>
              </a:rPr>
              <a:t>Digital Portfolio </a:t>
            </a:r>
            <a:endParaRPr lang="en-US" sz="6600">
              <a:solidFill>
                <a:schemeClr val="tx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F3204B0-BBEC-19E1-5864-24E824CB36C0}"/>
              </a:ext>
            </a:extLst>
          </p:cNvPr>
          <p:cNvSpPr txBox="1"/>
          <p:nvPr/>
        </p:nvSpPr>
        <p:spPr>
          <a:xfrm>
            <a:off x="1438275" y="2660025"/>
            <a:ext cx="6732983" cy="1569660"/>
          </a:xfrm>
          <a:prstGeom prst="rect">
            <a:avLst/>
          </a:prstGeom>
          <a:noFill/>
        </p:spPr>
        <p:txBody>
          <a:bodyPr wrap="square" rtlCol="0">
            <a:spAutoFit/>
          </a:bodyPr>
          <a:lstStyle/>
          <a:p>
            <a:pPr algn="l"/>
            <a:r>
              <a:rPr lang="en-GB" sz="2400">
                <a:solidFill>
                  <a:schemeClr val="accent5">
                    <a:lumMod val="75000"/>
                  </a:schemeClr>
                </a:solidFill>
                <a:latin typeface="Aparajita" panose="020B0502040504020204" pitchFamily="34" charset="0"/>
              </a:rPr>
              <a:t>Digital portfolios are personal websites that allow you to electronically collect your work over time, reflect upon your personal and academic growth, and then share selected items with others, like professors, advisors, and potential employers</a:t>
            </a:r>
            <a:endParaRPr lang="en-US" sz="2400">
              <a:solidFill>
                <a:schemeClr val="accent5">
                  <a:lumMod val="75000"/>
                </a:schemeClr>
              </a:solidFill>
              <a:latin typeface="Aparajita" panose="020B050204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D6F0EA00-406A-C173-ACE2-82249A34733D}"/>
              </a:ext>
            </a:extLst>
          </p:cNvPr>
          <p:cNvSpPr txBox="1"/>
          <p:nvPr/>
        </p:nvSpPr>
        <p:spPr>
          <a:xfrm>
            <a:off x="1153651" y="2413337"/>
            <a:ext cx="7504574" cy="2308324"/>
          </a:xfrm>
          <a:prstGeom prst="rect">
            <a:avLst/>
          </a:prstGeom>
          <a:noFill/>
        </p:spPr>
        <p:txBody>
          <a:bodyPr wrap="square" rtlCol="0">
            <a:spAutoFit/>
          </a:bodyPr>
          <a:lstStyle/>
          <a:p>
            <a:pPr algn="l"/>
            <a:r>
              <a:rPr lang="en-GB"/>
              <a:t>          *Creates an online showcase of an individual’s best work, skills, achievements, and experience using multimedia elements like text, images, and videos to present a holistic and personalized professional story to potential employers, clients, or collaborators.</a:t>
            </a:r>
          </a:p>
          <a:p>
            <a:pPr algn="l"/>
            <a:r>
              <a:rPr lang="en-GB"/>
              <a:t>       * This dynamic, interactive collection serves as a powerful tool for personal branding, self-marketing, and demonstrating capabilities, offering a richer, more engaging view of a person’s abilities than traditional resumes alone.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CA685405-12ED-758A-728D-0A10CBCB252E}"/>
              </a:ext>
            </a:extLst>
          </p:cNvPr>
          <p:cNvSpPr txBox="1"/>
          <p:nvPr/>
        </p:nvSpPr>
        <p:spPr>
          <a:xfrm>
            <a:off x="857250" y="1875234"/>
            <a:ext cx="8953500" cy="2246769"/>
          </a:xfrm>
          <a:prstGeom prst="rect">
            <a:avLst/>
          </a:prstGeom>
          <a:noFill/>
        </p:spPr>
        <p:txBody>
          <a:bodyPr wrap="square" rtlCol="0">
            <a:spAutoFit/>
          </a:bodyPr>
          <a:lstStyle/>
          <a:p>
            <a:pPr algn="l"/>
            <a:r>
              <a:rPr lang="en-GB" sz="2800">
                <a:latin typeface="Aparajita" panose="02020603050405020304" pitchFamily="18" charset="0"/>
                <a:cs typeface="Aparajita" panose="02020603050405020304" pitchFamily="18" charset="0"/>
              </a:rPr>
              <a:t>The primary end users of a digital portfolio are students and professionals in creative and technical fields, such as writers, photographers, graphic designers, developers, architects, and teachers, who  use it to showcase their skills, projects, and qualifications to potential employers, clients, or academic institutions.</a:t>
            </a:r>
            <a:endParaRPr lang="en-US" sz="2800">
              <a:latin typeface="Aparajita" panose="02020603050405020304" pitchFamily="18" charset="0"/>
              <a:cs typeface="Aparajita"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C1FF69C-0995-FD4F-074F-7879247BFBD1}"/>
              </a:ext>
            </a:extLst>
          </p:cNvPr>
          <p:cNvSpPr txBox="1"/>
          <p:nvPr/>
        </p:nvSpPr>
        <p:spPr>
          <a:xfrm>
            <a:off x="3119054" y="2412503"/>
            <a:ext cx="8234364" cy="4154984"/>
          </a:xfrm>
          <a:prstGeom prst="rect">
            <a:avLst/>
          </a:prstGeom>
          <a:noFill/>
        </p:spPr>
        <p:txBody>
          <a:bodyPr wrap="square" rtlCol="0">
            <a:spAutoFit/>
          </a:bodyPr>
          <a:lstStyle/>
          <a:p>
            <a:pPr algn="l"/>
            <a:r>
              <a:rPr lang="en-GB" sz="4400"/>
              <a:t>To create a compelling digital portfolio, select the right tools like website builders (Wix, Squarespace, Adobe Portfolio) or specialized platforms { Canva, GitHub, Issuu }</a:t>
            </a:r>
            <a:endParaRPr lang="en-US" sz="4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98CA6FC5-E4B9-BA3C-CE77-A6DC7F135CBE}"/>
              </a:ext>
            </a:extLst>
          </p:cNvPr>
          <p:cNvSpPr txBox="1"/>
          <p:nvPr/>
        </p:nvSpPr>
        <p:spPr>
          <a:xfrm>
            <a:off x="3089672" y="2250281"/>
            <a:ext cx="6263878" cy="2554545"/>
          </a:xfrm>
          <a:prstGeom prst="rect">
            <a:avLst/>
          </a:prstGeom>
          <a:noFill/>
        </p:spPr>
        <p:txBody>
          <a:bodyPr wrap="square" rtlCol="0">
            <a:spAutoFit/>
          </a:bodyPr>
          <a:lstStyle/>
          <a:p>
            <a:pPr algn="l"/>
            <a:r>
              <a:rPr lang="en-GB" sz="3200">
                <a:latin typeface="Aldhabi" pitchFamily="2" charset="-78"/>
                <a:cs typeface="Aldhabi" pitchFamily="2" charset="-78"/>
              </a:rPr>
              <a:t>A successful digital portfolio relies on a clean, intentional design that prioritizes showcasing your best work effectively. Your design and layout should be easy to navigate, visually consistent, and tailored to your specific creative field. </a:t>
            </a:r>
            <a:endParaRPr lang="en-US" sz="3200">
              <a:latin typeface="Aldhabi" pitchFamily="2" charset="-78"/>
              <a:cs typeface="Aldhabi"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615B3290-8C17-0D08-BB06-EA08547FF81B}"/>
              </a:ext>
            </a:extLst>
          </p:cNvPr>
          <p:cNvSpPr txBox="1"/>
          <p:nvPr/>
        </p:nvSpPr>
        <p:spPr>
          <a:xfrm>
            <a:off x="755332" y="1770221"/>
            <a:ext cx="11436668" cy="4524315"/>
          </a:xfrm>
          <a:prstGeom prst="rect">
            <a:avLst/>
          </a:prstGeom>
          <a:noFill/>
        </p:spPr>
        <p:txBody>
          <a:bodyPr wrap="square" rtlCol="0">
            <a:spAutoFit/>
          </a:bodyPr>
          <a:lstStyle/>
          <a:p>
            <a:pPr algn="l"/>
            <a:r>
              <a:rPr lang="en-GB" b="1"/>
              <a:t>Content presentation
Case studies: For designers, marketers, and developers, detailed case studies that explain the context and results of a project are crucial. A good case study should outline the problem, your approach, and the measurable outcome.
High-quality media: Whether images, videos, or audio, all media should be high-resolution and optimized for quick loading times to ensure a smooth user experience on any device.
Project filtering and categorization: If you have extensive or diverse work, a filtering system allows visitors to quickly find projects relevant to their interests (e.g., filtering by project type, industry, or medium).
Interactive elements:
Prototypes: Designers should embed interactive prototypes from tools like Figma or Adobe XD to allow users to directly experience their work.
Micro-animations and hover effects: Subtle animations on project cards or navigation links add a dynamic and modern feel to your site, making it more engaging than a static presentation.
Video showreels: For filmmakers, animators, or visual artists, a video showreel or embedded clips provide an immersive and dynamic demonstration of skills. 
Usability and performance
Responsive design</a:t>
            </a:r>
            <a:endParaRPr lang="en-US" b="1"/>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jpreetheeswari@gmail.com</cp:lastModifiedBy>
  <cp:revision>23</cp:revision>
  <dcterms:created xsi:type="dcterms:W3CDTF">2024-03-29T15:07:22Z</dcterms:created>
  <dcterms:modified xsi:type="dcterms:W3CDTF">2025-09-06T06:08:30Z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