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  <p:sldMasterId id="2147483674" r:id="rId5"/>
  </p:sldMasterIdLst>
  <p:notesMasterIdLst>
    <p:notesMasterId r:id="rId22"/>
  </p:notesMasterIdLst>
  <p:sldIdLst>
    <p:sldId id="338" r:id="rId6"/>
    <p:sldId id="293" r:id="rId7"/>
    <p:sldId id="337" r:id="rId8"/>
    <p:sldId id="343" r:id="rId9"/>
    <p:sldId id="339" r:id="rId10"/>
    <p:sldId id="340" r:id="rId11"/>
    <p:sldId id="341" r:id="rId12"/>
    <p:sldId id="342" r:id="rId13"/>
    <p:sldId id="344" r:id="rId14"/>
    <p:sldId id="336" r:id="rId15"/>
    <p:sldId id="262" r:id="rId16"/>
    <p:sldId id="345" r:id="rId17"/>
    <p:sldId id="346" r:id="rId18"/>
    <p:sldId id="347" r:id="rId19"/>
    <p:sldId id="348" r:id="rId20"/>
    <p:sldId id="34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89072" autoAdjust="0"/>
  </p:normalViewPr>
  <p:slideViewPr>
    <p:cSldViewPr snapToGrid="0">
      <p:cViewPr varScale="1">
        <p:scale>
          <a:sx n="46" d="100"/>
          <a:sy n="46" d="100"/>
        </p:scale>
        <p:origin x="27" y="74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ni Arora" userId="2ac6bc19-173c-4736-802c-c5919dfc820a" providerId="ADAL" clId="{E81A6D74-EDDD-4B16-85FF-B81F80AA7DBC}"/>
    <pc:docChg chg="undo custSel addSld delSld modSld">
      <pc:chgData name="Rohini Arora" userId="2ac6bc19-173c-4736-802c-c5919dfc820a" providerId="ADAL" clId="{E81A6D74-EDDD-4B16-85FF-B81F80AA7DBC}" dt="2024-01-08T22:44:56.094" v="2724" actId="20577"/>
      <pc:docMkLst>
        <pc:docMk/>
      </pc:docMkLst>
      <pc:sldChg chg="addSp delSp modSp mod">
        <pc:chgData name="Rohini Arora" userId="2ac6bc19-173c-4736-802c-c5919dfc820a" providerId="ADAL" clId="{E81A6D74-EDDD-4B16-85FF-B81F80AA7DBC}" dt="2024-01-08T20:42:46.027" v="983" actId="1076"/>
        <pc:sldMkLst>
          <pc:docMk/>
          <pc:sldMk cId="0" sldId="262"/>
        </pc:sldMkLst>
      </pc:sldChg>
      <pc:sldChg chg="modSp mod">
        <pc:chgData name="Rohini Arora" userId="2ac6bc19-173c-4736-802c-c5919dfc820a" providerId="ADAL" clId="{E81A6D74-EDDD-4B16-85FF-B81F80AA7DBC}" dt="2024-01-08T19:09:27.522" v="49" actId="20577"/>
        <pc:sldMkLst>
          <pc:docMk/>
          <pc:sldMk cId="965844582" sldId="293"/>
        </pc:sldMkLst>
      </pc:sldChg>
      <pc:sldChg chg="modSp mod">
        <pc:chgData name="Rohini Arora" userId="2ac6bc19-173c-4736-802c-c5919dfc820a" providerId="ADAL" clId="{E81A6D74-EDDD-4B16-85FF-B81F80AA7DBC}" dt="2024-01-08T20:39:59.313" v="861" actId="1076"/>
        <pc:sldMkLst>
          <pc:docMk/>
          <pc:sldMk cId="1463833208" sldId="336"/>
        </pc:sldMkLst>
      </pc:sldChg>
      <pc:sldChg chg="addSp delSp modSp mod modClrScheme chgLayout">
        <pc:chgData name="Rohini Arora" userId="2ac6bc19-173c-4736-802c-c5919dfc820a" providerId="ADAL" clId="{E81A6D74-EDDD-4B16-85FF-B81F80AA7DBC}" dt="2024-01-08T19:12:19.026" v="74" actId="20577"/>
        <pc:sldMkLst>
          <pc:docMk/>
          <pc:sldMk cId="2453671335" sldId="337"/>
        </pc:sldMkLst>
      </pc:sldChg>
      <pc:sldChg chg="modSp mod">
        <pc:chgData name="Rohini Arora" userId="2ac6bc19-173c-4736-802c-c5919dfc820a" providerId="ADAL" clId="{E81A6D74-EDDD-4B16-85FF-B81F80AA7DBC}" dt="2024-01-08T19:07:45.211" v="8" actId="115"/>
        <pc:sldMkLst>
          <pc:docMk/>
          <pc:sldMk cId="2856408417" sldId="338"/>
        </pc:sldMkLst>
      </pc:sldChg>
      <pc:sldChg chg="addSp delSp modSp add mod">
        <pc:chgData name="Rohini Arora" userId="2ac6bc19-173c-4736-802c-c5919dfc820a" providerId="ADAL" clId="{E81A6D74-EDDD-4B16-85FF-B81F80AA7DBC}" dt="2024-01-08T19:35:46.107" v="212" actId="1076"/>
        <pc:sldMkLst>
          <pc:docMk/>
          <pc:sldMk cId="185824520" sldId="339"/>
        </pc:sldMkLst>
      </pc:sldChg>
      <pc:sldChg chg="addSp delSp modSp add mod">
        <pc:chgData name="Rohini Arora" userId="2ac6bc19-173c-4736-802c-c5919dfc820a" providerId="ADAL" clId="{E81A6D74-EDDD-4B16-85FF-B81F80AA7DBC}" dt="2024-01-08T19:44:15.437" v="376" actId="20577"/>
        <pc:sldMkLst>
          <pc:docMk/>
          <pc:sldMk cId="3623280614" sldId="340"/>
        </pc:sldMkLst>
      </pc:sldChg>
      <pc:sldChg chg="addSp delSp modSp add mod">
        <pc:chgData name="Rohini Arora" userId="2ac6bc19-173c-4736-802c-c5919dfc820a" providerId="ADAL" clId="{E81A6D74-EDDD-4B16-85FF-B81F80AA7DBC}" dt="2024-01-08T19:55:03.630" v="434" actId="478"/>
        <pc:sldMkLst>
          <pc:docMk/>
          <pc:sldMk cId="1595463649" sldId="341"/>
        </pc:sldMkLst>
      </pc:sldChg>
      <pc:sldChg chg="delSp modSp add del mod">
        <pc:chgData name="Rohini Arora" userId="2ac6bc19-173c-4736-802c-c5919dfc820a" providerId="ADAL" clId="{E81A6D74-EDDD-4B16-85FF-B81F80AA7DBC}" dt="2024-01-08T19:38:02.506" v="245" actId="47"/>
        <pc:sldMkLst>
          <pc:docMk/>
          <pc:sldMk cId="4227619670" sldId="341"/>
        </pc:sldMkLst>
      </pc:sldChg>
      <pc:sldChg chg="addSp delSp modSp add mod">
        <pc:chgData name="Rohini Arora" userId="2ac6bc19-173c-4736-802c-c5919dfc820a" providerId="ADAL" clId="{E81A6D74-EDDD-4B16-85FF-B81F80AA7DBC}" dt="2024-01-08T20:06:20.062" v="677" actId="1076"/>
        <pc:sldMkLst>
          <pc:docMk/>
          <pc:sldMk cId="1420922877" sldId="342"/>
        </pc:sldMkLst>
      </pc:sldChg>
      <pc:sldChg chg="delSp modSp add del mod">
        <pc:chgData name="Rohini Arora" userId="2ac6bc19-173c-4736-802c-c5919dfc820a" providerId="ADAL" clId="{E81A6D74-EDDD-4B16-85FF-B81F80AA7DBC}" dt="2024-01-08T19:38:03.706" v="246" actId="47"/>
        <pc:sldMkLst>
          <pc:docMk/>
          <pc:sldMk cId="3712651418" sldId="342"/>
        </pc:sldMkLst>
      </pc:sldChg>
      <pc:sldChg chg="modSp add mod">
        <pc:chgData name="Rohini Arora" userId="2ac6bc19-173c-4736-802c-c5919dfc820a" providerId="ADAL" clId="{E81A6D74-EDDD-4B16-85FF-B81F80AA7DBC}" dt="2024-01-08T19:58:43.302" v="508" actId="123"/>
        <pc:sldMkLst>
          <pc:docMk/>
          <pc:sldMk cId="1902837626" sldId="343"/>
        </pc:sldMkLst>
      </pc:sldChg>
      <pc:sldChg chg="delSp modSp add del mod">
        <pc:chgData name="Rohini Arora" userId="2ac6bc19-173c-4736-802c-c5919dfc820a" providerId="ADAL" clId="{E81A6D74-EDDD-4B16-85FF-B81F80AA7DBC}" dt="2024-01-08T19:38:04.650" v="247" actId="47"/>
        <pc:sldMkLst>
          <pc:docMk/>
          <pc:sldMk cId="2282191532" sldId="343"/>
        </pc:sldMkLst>
      </pc:sldChg>
      <pc:sldChg chg="addSp delSp modSp add mod">
        <pc:chgData name="Rohini Arora" userId="2ac6bc19-173c-4736-802c-c5919dfc820a" providerId="ADAL" clId="{E81A6D74-EDDD-4B16-85FF-B81F80AA7DBC}" dt="2024-01-08T20:38:36.505" v="851" actId="1076"/>
        <pc:sldMkLst>
          <pc:docMk/>
          <pc:sldMk cId="3838837601" sldId="344"/>
        </pc:sldMkLst>
      </pc:sldChg>
      <pc:sldChg chg="addSp delSp modSp add mod">
        <pc:chgData name="Rohini Arora" userId="2ac6bc19-173c-4736-802c-c5919dfc820a" providerId="ADAL" clId="{E81A6D74-EDDD-4B16-85FF-B81F80AA7DBC}" dt="2024-01-08T20:51:55.751" v="1651" actId="255"/>
        <pc:sldMkLst>
          <pc:docMk/>
          <pc:sldMk cId="1000219893" sldId="345"/>
        </pc:sldMkLst>
      </pc:sldChg>
      <pc:sldChg chg="addSp delSp modSp add mod">
        <pc:chgData name="Rohini Arora" userId="2ac6bc19-173c-4736-802c-c5919dfc820a" providerId="ADAL" clId="{E81A6D74-EDDD-4B16-85FF-B81F80AA7DBC}" dt="2024-01-08T21:52:39.987" v="2433" actId="113"/>
        <pc:sldMkLst>
          <pc:docMk/>
          <pc:sldMk cId="306124664" sldId="346"/>
        </pc:sldMkLst>
      </pc:sldChg>
      <pc:sldChg chg="addSp delSp modSp add mod modClrScheme chgLayout">
        <pc:chgData name="Rohini Arora" userId="2ac6bc19-173c-4736-802c-c5919dfc820a" providerId="ADAL" clId="{E81A6D74-EDDD-4B16-85FF-B81F80AA7DBC}" dt="2024-01-08T22:39:56.311" v="2678" actId="1076"/>
        <pc:sldMkLst>
          <pc:docMk/>
          <pc:sldMk cId="961361860" sldId="347"/>
        </pc:sldMkLst>
      </pc:sldChg>
      <pc:sldChg chg="delSp modSp add del mod">
        <pc:chgData name="Rohini Arora" userId="2ac6bc19-173c-4736-802c-c5919dfc820a" providerId="ADAL" clId="{E81A6D74-EDDD-4B16-85FF-B81F80AA7DBC}" dt="2024-01-08T22:39:29.800" v="2672" actId="47"/>
        <pc:sldMkLst>
          <pc:docMk/>
          <pc:sldMk cId="4119950557" sldId="348"/>
        </pc:sldMkLst>
      </pc:sldChg>
      <pc:sldChg chg="delSp modSp add mod">
        <pc:chgData name="Rohini Arora" userId="2ac6bc19-173c-4736-802c-c5919dfc820a" providerId="ADAL" clId="{E81A6D74-EDDD-4B16-85FF-B81F80AA7DBC}" dt="2024-01-08T22:42:12.102" v="2699" actId="6549"/>
        <pc:sldMkLst>
          <pc:docMk/>
          <pc:sldMk cId="4197211352" sldId="348"/>
        </pc:sldMkLst>
      </pc:sldChg>
      <pc:sldChg chg="addSp delSp modSp add mod">
        <pc:chgData name="Rohini Arora" userId="2ac6bc19-173c-4736-802c-c5919dfc820a" providerId="ADAL" clId="{E81A6D74-EDDD-4B16-85FF-B81F80AA7DBC}" dt="2024-01-08T22:44:56.094" v="2724" actId="20577"/>
        <pc:sldMkLst>
          <pc:docMk/>
          <pc:sldMk cId="2306651416" sldId="349"/>
        </pc:sldMkLst>
      </pc:sldChg>
    </pc:docChg>
  </pc:docChgLst>
  <pc:docChgLst>
    <pc:chgData name="prem chander" userId="d2c3aa5d55ce201d" providerId="LiveId" clId="{29D3835B-4D88-409D-99F0-CC1C0F78FF84}"/>
    <pc:docChg chg="modSld">
      <pc:chgData name="prem chander" userId="d2c3aa5d55ce201d" providerId="LiveId" clId="{29D3835B-4D88-409D-99F0-CC1C0F78FF84}" dt="2025-09-30T22:09:32.980" v="1" actId="1037"/>
      <pc:docMkLst>
        <pc:docMk/>
      </pc:docMkLst>
      <pc:sldChg chg="modSp mod">
        <pc:chgData name="prem chander" userId="d2c3aa5d55ce201d" providerId="LiveId" clId="{29D3835B-4D88-409D-99F0-CC1C0F78FF84}" dt="2025-09-30T22:09:32.980" v="1" actId="1037"/>
        <pc:sldMkLst>
          <pc:docMk/>
          <pc:sldMk cId="2306651416" sldId="349"/>
        </pc:sldMkLst>
        <pc:spChg chg="mod">
          <ac:chgData name="prem chander" userId="d2c3aa5d55ce201d" providerId="LiveId" clId="{29D3835B-4D88-409D-99F0-CC1C0F78FF84}" dt="2025-09-30T22:09:32.980" v="1" actId="1037"/>
          <ac:spMkLst>
            <pc:docMk/>
            <pc:sldMk cId="2306651416" sldId="349"/>
            <ac:spMk id="15361" creationId="{07A355BC-6E63-FD48-9C6A-AADFA1AB338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E64651-499F-4EA3-8003-18D67F13828D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19037755-B546-4B4D-88C8-ABB959689455}">
      <dgm:prSet phldrT="[Text]"/>
      <dgm:spPr/>
      <dgm:t>
        <a:bodyPr/>
        <a:lstStyle/>
        <a:p>
          <a:r>
            <a:rPr lang="en-US" dirty="0"/>
            <a:t>Cybersecurity Best Practice Pillars </a:t>
          </a:r>
          <a:endParaRPr lang="en-CA" dirty="0"/>
        </a:p>
      </dgm:t>
    </dgm:pt>
    <dgm:pt modelId="{0D688DC5-F627-4D82-B1E5-51709F2FFD92}" type="parTrans" cxnId="{59F1BB67-6298-48CC-B782-866A7D57F673}">
      <dgm:prSet/>
      <dgm:spPr/>
      <dgm:t>
        <a:bodyPr/>
        <a:lstStyle/>
        <a:p>
          <a:endParaRPr lang="en-CA"/>
        </a:p>
      </dgm:t>
    </dgm:pt>
    <dgm:pt modelId="{961D556A-1FAC-4A37-AA8F-06DA6E2F6376}" type="sibTrans" cxnId="{59F1BB67-6298-48CC-B782-866A7D57F673}">
      <dgm:prSet/>
      <dgm:spPr/>
      <dgm:t>
        <a:bodyPr/>
        <a:lstStyle/>
        <a:p>
          <a:endParaRPr lang="en-CA"/>
        </a:p>
      </dgm:t>
    </dgm:pt>
    <dgm:pt modelId="{325E7729-DC51-4D49-991E-5C39372B938E}">
      <dgm:prSet phldrT="[Text]" custT="1"/>
      <dgm:spPr/>
      <dgm:t>
        <a:bodyPr/>
        <a:lstStyle/>
        <a:p>
          <a:r>
            <a:rPr lang="en-CA" sz="3600" dirty="0"/>
            <a:t>Confidentiality</a:t>
          </a:r>
        </a:p>
      </dgm:t>
    </dgm:pt>
    <dgm:pt modelId="{E6F8948E-C079-4DA9-BA17-55B15AF2AC5A}" type="parTrans" cxnId="{30791A2E-88E2-4FBF-9186-AEB193828B1E}">
      <dgm:prSet/>
      <dgm:spPr/>
      <dgm:t>
        <a:bodyPr/>
        <a:lstStyle/>
        <a:p>
          <a:endParaRPr lang="en-CA"/>
        </a:p>
      </dgm:t>
    </dgm:pt>
    <dgm:pt modelId="{5AE38130-FC99-4C12-B6F9-04CFB4DBA34A}" type="sibTrans" cxnId="{30791A2E-88E2-4FBF-9186-AEB193828B1E}">
      <dgm:prSet/>
      <dgm:spPr/>
      <dgm:t>
        <a:bodyPr/>
        <a:lstStyle/>
        <a:p>
          <a:endParaRPr lang="en-CA"/>
        </a:p>
      </dgm:t>
    </dgm:pt>
    <dgm:pt modelId="{2DD8C78F-E567-44E4-9162-600D77389C66}">
      <dgm:prSet phldrT="[Text]" custT="1"/>
      <dgm:spPr/>
      <dgm:t>
        <a:bodyPr/>
        <a:lstStyle/>
        <a:p>
          <a:r>
            <a:rPr lang="en-CA" sz="3600" b="0" i="1" dirty="0"/>
            <a:t>Integrity</a:t>
          </a:r>
          <a:endParaRPr lang="en-CA" sz="3600" dirty="0"/>
        </a:p>
      </dgm:t>
    </dgm:pt>
    <dgm:pt modelId="{C20ACC35-C060-4BD1-A15E-B2392A6E875E}" type="parTrans" cxnId="{F50BEF97-5237-494A-A0A9-F672CECF6C56}">
      <dgm:prSet/>
      <dgm:spPr/>
      <dgm:t>
        <a:bodyPr/>
        <a:lstStyle/>
        <a:p>
          <a:endParaRPr lang="en-CA"/>
        </a:p>
      </dgm:t>
    </dgm:pt>
    <dgm:pt modelId="{6DB73A7A-5064-4667-9A0F-A01EE37493B1}" type="sibTrans" cxnId="{F50BEF97-5237-494A-A0A9-F672CECF6C56}">
      <dgm:prSet/>
      <dgm:spPr/>
      <dgm:t>
        <a:bodyPr/>
        <a:lstStyle/>
        <a:p>
          <a:endParaRPr lang="en-CA"/>
        </a:p>
      </dgm:t>
    </dgm:pt>
    <dgm:pt modelId="{10E1BAAD-0A3A-4DA1-9607-7408BC76DD08}">
      <dgm:prSet phldrT="[Text]" custT="1"/>
      <dgm:spPr/>
      <dgm:t>
        <a:bodyPr/>
        <a:lstStyle/>
        <a:p>
          <a:r>
            <a:rPr lang="en-CA" sz="3600" dirty="0"/>
            <a:t>Availability</a:t>
          </a:r>
        </a:p>
      </dgm:t>
    </dgm:pt>
    <dgm:pt modelId="{25253167-9FCA-44F2-B519-19AA2F2376A5}" type="parTrans" cxnId="{B45CAB0C-0F6C-42A4-9CA1-28F5B09E2F9B}">
      <dgm:prSet/>
      <dgm:spPr/>
      <dgm:t>
        <a:bodyPr/>
        <a:lstStyle/>
        <a:p>
          <a:endParaRPr lang="en-CA"/>
        </a:p>
      </dgm:t>
    </dgm:pt>
    <dgm:pt modelId="{447C0273-E9E1-4AB9-8682-7FA228AD43D1}" type="sibTrans" cxnId="{B45CAB0C-0F6C-42A4-9CA1-28F5B09E2F9B}">
      <dgm:prSet/>
      <dgm:spPr/>
      <dgm:t>
        <a:bodyPr/>
        <a:lstStyle/>
        <a:p>
          <a:endParaRPr lang="en-CA"/>
        </a:p>
      </dgm:t>
    </dgm:pt>
    <dgm:pt modelId="{7DDF751B-B3CA-488D-8B1A-555DA720F016}">
      <dgm:prSet phldrT="[Text]" custT="1"/>
      <dgm:spPr/>
      <dgm:t>
        <a:bodyPr/>
        <a:lstStyle/>
        <a:p>
          <a:r>
            <a:rPr lang="en-US" sz="3600" dirty="0"/>
            <a:t>Safety</a:t>
          </a:r>
          <a:endParaRPr lang="en-CA" sz="3600" dirty="0"/>
        </a:p>
      </dgm:t>
    </dgm:pt>
    <dgm:pt modelId="{8E550447-B813-46B2-AE36-2317E523764D}" type="parTrans" cxnId="{F119798F-AAE6-4D4E-954E-663B1E27BFC5}">
      <dgm:prSet/>
      <dgm:spPr/>
      <dgm:t>
        <a:bodyPr/>
        <a:lstStyle/>
        <a:p>
          <a:endParaRPr lang="en-CA"/>
        </a:p>
      </dgm:t>
    </dgm:pt>
    <dgm:pt modelId="{FC29FC23-7F61-43BB-BCB4-E437327ED0E9}" type="sibTrans" cxnId="{F119798F-AAE6-4D4E-954E-663B1E27BFC5}">
      <dgm:prSet/>
      <dgm:spPr/>
      <dgm:t>
        <a:bodyPr/>
        <a:lstStyle/>
        <a:p>
          <a:endParaRPr lang="en-CA"/>
        </a:p>
      </dgm:t>
    </dgm:pt>
    <dgm:pt modelId="{E0752847-7723-41ED-AF05-7724D0F7617E}" type="pres">
      <dgm:prSet presAssocID="{A9E64651-499F-4EA3-8003-18D67F13828D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F5FF110-484B-4D63-82C2-6DF5099060FC}" type="pres">
      <dgm:prSet presAssocID="{A9E64651-499F-4EA3-8003-18D67F13828D}" presName="matrix" presStyleCnt="0"/>
      <dgm:spPr/>
    </dgm:pt>
    <dgm:pt modelId="{7E81750F-146E-47BF-ABE4-DAE07DFF1096}" type="pres">
      <dgm:prSet presAssocID="{A9E64651-499F-4EA3-8003-18D67F13828D}" presName="tile1" presStyleLbl="node1" presStyleIdx="0" presStyleCnt="4"/>
      <dgm:spPr/>
    </dgm:pt>
    <dgm:pt modelId="{F1CF79D8-8A21-4330-AB76-5863D3C3A3AF}" type="pres">
      <dgm:prSet presAssocID="{A9E64651-499F-4EA3-8003-18D67F13828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7245711-CA80-40ED-B2FF-3ADFA9AA8B81}" type="pres">
      <dgm:prSet presAssocID="{A9E64651-499F-4EA3-8003-18D67F13828D}" presName="tile2" presStyleLbl="node1" presStyleIdx="1" presStyleCnt="4"/>
      <dgm:spPr/>
    </dgm:pt>
    <dgm:pt modelId="{9B93432C-5996-4178-A80F-CBD9CF88F938}" type="pres">
      <dgm:prSet presAssocID="{A9E64651-499F-4EA3-8003-18D67F13828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3C2A170-1CBC-4431-9824-BB9FC87F8DA4}" type="pres">
      <dgm:prSet presAssocID="{A9E64651-499F-4EA3-8003-18D67F13828D}" presName="tile3" presStyleLbl="node1" presStyleIdx="2" presStyleCnt="4" custScaleY="102350" custLinFactNeighborY="-1568"/>
      <dgm:spPr/>
    </dgm:pt>
    <dgm:pt modelId="{8E7668C4-5B6E-49E3-A87A-3D53E005C26E}" type="pres">
      <dgm:prSet presAssocID="{A9E64651-499F-4EA3-8003-18D67F13828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3845E0D-B851-49DA-A96F-A8536BC3BF70}" type="pres">
      <dgm:prSet presAssocID="{A9E64651-499F-4EA3-8003-18D67F13828D}" presName="tile4" presStyleLbl="node1" presStyleIdx="3" presStyleCnt="4"/>
      <dgm:spPr/>
    </dgm:pt>
    <dgm:pt modelId="{473BE42F-5EB9-49AC-BA8E-EBD37E9A4350}" type="pres">
      <dgm:prSet presAssocID="{A9E64651-499F-4EA3-8003-18D67F13828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69C821B6-840B-4A60-B9DC-CF94482CC0C7}" type="pres">
      <dgm:prSet presAssocID="{A9E64651-499F-4EA3-8003-18D67F13828D}" presName="centerTile" presStyleLbl="fgShp" presStyleIdx="0" presStyleCnt="1" custScaleY="139079">
        <dgm:presLayoutVars>
          <dgm:chMax val="0"/>
          <dgm:chPref val="0"/>
        </dgm:presLayoutVars>
      </dgm:prSet>
      <dgm:spPr/>
    </dgm:pt>
  </dgm:ptLst>
  <dgm:cxnLst>
    <dgm:cxn modelId="{B45CAB0C-0F6C-42A4-9CA1-28F5B09E2F9B}" srcId="{19037755-B546-4B4D-88C8-ABB959689455}" destId="{10E1BAAD-0A3A-4DA1-9607-7408BC76DD08}" srcOrd="2" destOrd="0" parTransId="{25253167-9FCA-44F2-B519-19AA2F2376A5}" sibTransId="{447C0273-E9E1-4AB9-8682-7FA228AD43D1}"/>
    <dgm:cxn modelId="{30791A2E-88E2-4FBF-9186-AEB193828B1E}" srcId="{19037755-B546-4B4D-88C8-ABB959689455}" destId="{325E7729-DC51-4D49-991E-5C39372B938E}" srcOrd="0" destOrd="0" parTransId="{E6F8948E-C079-4DA9-BA17-55B15AF2AC5A}" sibTransId="{5AE38130-FC99-4C12-B6F9-04CFB4DBA34A}"/>
    <dgm:cxn modelId="{59F1BB67-6298-48CC-B782-866A7D57F673}" srcId="{A9E64651-499F-4EA3-8003-18D67F13828D}" destId="{19037755-B546-4B4D-88C8-ABB959689455}" srcOrd="0" destOrd="0" parTransId="{0D688DC5-F627-4D82-B1E5-51709F2FFD92}" sibTransId="{961D556A-1FAC-4A37-AA8F-06DA6E2F6376}"/>
    <dgm:cxn modelId="{8A7B1E68-EBFC-4632-A6AA-51E7B2D8A8DF}" type="presOf" srcId="{7DDF751B-B3CA-488D-8B1A-555DA720F016}" destId="{63845E0D-B851-49DA-A96F-A8536BC3BF70}" srcOrd="0" destOrd="0" presId="urn:microsoft.com/office/officeart/2005/8/layout/matrix1"/>
    <dgm:cxn modelId="{2A1BE67C-2D52-45D5-85B3-87055C2EE2F9}" type="presOf" srcId="{7DDF751B-B3CA-488D-8B1A-555DA720F016}" destId="{473BE42F-5EB9-49AC-BA8E-EBD37E9A4350}" srcOrd="1" destOrd="0" presId="urn:microsoft.com/office/officeart/2005/8/layout/matrix1"/>
    <dgm:cxn modelId="{53AD9E81-67A1-44BE-A981-EA6760BB9155}" type="presOf" srcId="{2DD8C78F-E567-44E4-9162-600D77389C66}" destId="{17245711-CA80-40ED-B2FF-3ADFA9AA8B81}" srcOrd="0" destOrd="0" presId="urn:microsoft.com/office/officeart/2005/8/layout/matrix1"/>
    <dgm:cxn modelId="{BC8B2584-01C0-40A8-A288-52E8DAA67C53}" type="presOf" srcId="{325E7729-DC51-4D49-991E-5C39372B938E}" destId="{7E81750F-146E-47BF-ABE4-DAE07DFF1096}" srcOrd="0" destOrd="0" presId="urn:microsoft.com/office/officeart/2005/8/layout/matrix1"/>
    <dgm:cxn modelId="{F119798F-AAE6-4D4E-954E-663B1E27BFC5}" srcId="{19037755-B546-4B4D-88C8-ABB959689455}" destId="{7DDF751B-B3CA-488D-8B1A-555DA720F016}" srcOrd="3" destOrd="0" parTransId="{8E550447-B813-46B2-AE36-2317E523764D}" sibTransId="{FC29FC23-7F61-43BB-BCB4-E437327ED0E9}"/>
    <dgm:cxn modelId="{F50BEF97-5237-494A-A0A9-F672CECF6C56}" srcId="{19037755-B546-4B4D-88C8-ABB959689455}" destId="{2DD8C78F-E567-44E4-9162-600D77389C66}" srcOrd="1" destOrd="0" parTransId="{C20ACC35-C060-4BD1-A15E-B2392A6E875E}" sibTransId="{6DB73A7A-5064-4667-9A0F-A01EE37493B1}"/>
    <dgm:cxn modelId="{53E805A0-E271-4E08-9AE3-2B36184607AF}" type="presOf" srcId="{A9E64651-499F-4EA3-8003-18D67F13828D}" destId="{E0752847-7723-41ED-AF05-7724D0F7617E}" srcOrd="0" destOrd="0" presId="urn:microsoft.com/office/officeart/2005/8/layout/matrix1"/>
    <dgm:cxn modelId="{5D34E2D1-DD96-4FB1-B0C9-C4E114554CE0}" type="presOf" srcId="{10E1BAAD-0A3A-4DA1-9607-7408BC76DD08}" destId="{8E7668C4-5B6E-49E3-A87A-3D53E005C26E}" srcOrd="1" destOrd="0" presId="urn:microsoft.com/office/officeart/2005/8/layout/matrix1"/>
    <dgm:cxn modelId="{DE3448D4-7C0E-4FFD-8277-2F3852CC5AC2}" type="presOf" srcId="{325E7729-DC51-4D49-991E-5C39372B938E}" destId="{F1CF79D8-8A21-4330-AB76-5863D3C3A3AF}" srcOrd="1" destOrd="0" presId="urn:microsoft.com/office/officeart/2005/8/layout/matrix1"/>
    <dgm:cxn modelId="{89777AD4-3DEB-4B41-AF79-93A0269292CE}" type="presOf" srcId="{2DD8C78F-E567-44E4-9162-600D77389C66}" destId="{9B93432C-5996-4178-A80F-CBD9CF88F938}" srcOrd="1" destOrd="0" presId="urn:microsoft.com/office/officeart/2005/8/layout/matrix1"/>
    <dgm:cxn modelId="{AA07EBE0-D567-4160-B64B-E17461F07204}" type="presOf" srcId="{19037755-B546-4B4D-88C8-ABB959689455}" destId="{69C821B6-840B-4A60-B9DC-CF94482CC0C7}" srcOrd="0" destOrd="0" presId="urn:microsoft.com/office/officeart/2005/8/layout/matrix1"/>
    <dgm:cxn modelId="{496AC4E2-B1B9-4979-A524-4263AF1211AB}" type="presOf" srcId="{10E1BAAD-0A3A-4DA1-9607-7408BC76DD08}" destId="{63C2A170-1CBC-4431-9824-BB9FC87F8DA4}" srcOrd="0" destOrd="0" presId="urn:microsoft.com/office/officeart/2005/8/layout/matrix1"/>
    <dgm:cxn modelId="{DA44F11D-FEDB-43C5-9555-191B9167FC6A}" type="presParOf" srcId="{E0752847-7723-41ED-AF05-7724D0F7617E}" destId="{0F5FF110-484B-4D63-82C2-6DF5099060FC}" srcOrd="0" destOrd="0" presId="urn:microsoft.com/office/officeart/2005/8/layout/matrix1"/>
    <dgm:cxn modelId="{9AAF57BE-4F12-417B-A4D1-038D5A5D55DD}" type="presParOf" srcId="{0F5FF110-484B-4D63-82C2-6DF5099060FC}" destId="{7E81750F-146E-47BF-ABE4-DAE07DFF1096}" srcOrd="0" destOrd="0" presId="urn:microsoft.com/office/officeart/2005/8/layout/matrix1"/>
    <dgm:cxn modelId="{936CF0DC-77AB-4042-B988-8F035FFF5F1E}" type="presParOf" srcId="{0F5FF110-484B-4D63-82C2-6DF5099060FC}" destId="{F1CF79D8-8A21-4330-AB76-5863D3C3A3AF}" srcOrd="1" destOrd="0" presId="urn:microsoft.com/office/officeart/2005/8/layout/matrix1"/>
    <dgm:cxn modelId="{2146D49F-6C59-48B1-A845-25629317FE4A}" type="presParOf" srcId="{0F5FF110-484B-4D63-82C2-6DF5099060FC}" destId="{17245711-CA80-40ED-B2FF-3ADFA9AA8B81}" srcOrd="2" destOrd="0" presId="urn:microsoft.com/office/officeart/2005/8/layout/matrix1"/>
    <dgm:cxn modelId="{B365593D-1203-441C-83DE-7126D46054B2}" type="presParOf" srcId="{0F5FF110-484B-4D63-82C2-6DF5099060FC}" destId="{9B93432C-5996-4178-A80F-CBD9CF88F938}" srcOrd="3" destOrd="0" presId="urn:microsoft.com/office/officeart/2005/8/layout/matrix1"/>
    <dgm:cxn modelId="{6B33F786-C733-48F9-A5D0-E00C5DC1747A}" type="presParOf" srcId="{0F5FF110-484B-4D63-82C2-6DF5099060FC}" destId="{63C2A170-1CBC-4431-9824-BB9FC87F8DA4}" srcOrd="4" destOrd="0" presId="urn:microsoft.com/office/officeart/2005/8/layout/matrix1"/>
    <dgm:cxn modelId="{43DB9302-248F-4FB5-99D9-DBC24C7F9434}" type="presParOf" srcId="{0F5FF110-484B-4D63-82C2-6DF5099060FC}" destId="{8E7668C4-5B6E-49E3-A87A-3D53E005C26E}" srcOrd="5" destOrd="0" presId="urn:microsoft.com/office/officeart/2005/8/layout/matrix1"/>
    <dgm:cxn modelId="{F0CFD01A-E676-4B00-8F7C-CD03F24EDCB3}" type="presParOf" srcId="{0F5FF110-484B-4D63-82C2-6DF5099060FC}" destId="{63845E0D-B851-49DA-A96F-A8536BC3BF70}" srcOrd="6" destOrd="0" presId="urn:microsoft.com/office/officeart/2005/8/layout/matrix1"/>
    <dgm:cxn modelId="{26B1291B-719E-4D25-8844-450ED28A1A57}" type="presParOf" srcId="{0F5FF110-484B-4D63-82C2-6DF5099060FC}" destId="{473BE42F-5EB9-49AC-BA8E-EBD37E9A4350}" srcOrd="7" destOrd="0" presId="urn:microsoft.com/office/officeart/2005/8/layout/matrix1"/>
    <dgm:cxn modelId="{A49016DE-AA8A-4838-BADC-77977B0466DC}" type="presParOf" srcId="{E0752847-7723-41ED-AF05-7724D0F7617E}" destId="{69C821B6-840B-4A60-B9DC-CF94482CC0C7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0A970C-80E5-4A34-91AB-34BA208F9D50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8265305-AA3A-4ADF-9ED0-47BCB1E6BC8C}">
      <dgm:prSet phldrT="[Text]"/>
      <dgm:spPr/>
      <dgm:t>
        <a:bodyPr/>
        <a:lstStyle/>
        <a:p>
          <a:r>
            <a:rPr lang="en-US" dirty="0"/>
            <a:t>Sensitive Data</a:t>
          </a:r>
          <a:endParaRPr lang="en-CA" dirty="0"/>
        </a:p>
      </dgm:t>
    </dgm:pt>
    <dgm:pt modelId="{83BABB6C-4EA7-42A7-9A11-7AD49D859249}" type="parTrans" cxnId="{84AE48F1-AE11-421F-A899-781851EC6EC9}">
      <dgm:prSet/>
      <dgm:spPr/>
      <dgm:t>
        <a:bodyPr/>
        <a:lstStyle/>
        <a:p>
          <a:endParaRPr lang="en-CA"/>
        </a:p>
      </dgm:t>
    </dgm:pt>
    <dgm:pt modelId="{780A49A6-E676-47C3-9DBE-65D982FC233E}" type="sibTrans" cxnId="{84AE48F1-AE11-421F-A899-781851EC6EC9}">
      <dgm:prSet custT="1"/>
      <dgm:spPr/>
      <dgm:t>
        <a:bodyPr/>
        <a:lstStyle/>
        <a:p>
          <a:r>
            <a:rPr lang="en-US" sz="1600" dirty="0"/>
            <a:t>Protection from disruptive cyber threats </a:t>
          </a:r>
          <a:endParaRPr lang="en-CA" sz="1600" dirty="0"/>
        </a:p>
      </dgm:t>
    </dgm:pt>
    <dgm:pt modelId="{248EE130-BDDC-4686-B44B-EDB3A751EB2A}">
      <dgm:prSet phldrT="[Text]"/>
      <dgm:spPr/>
      <dgm:t>
        <a:bodyPr/>
        <a:lstStyle/>
        <a:p>
          <a:endParaRPr lang="en-CA" dirty="0"/>
        </a:p>
      </dgm:t>
    </dgm:pt>
    <dgm:pt modelId="{39EF10C6-565B-421D-8537-9FF86CB19A76}" type="parTrans" cxnId="{A19F546C-D2B4-458C-B3B5-1F02B9FF1B7E}">
      <dgm:prSet/>
      <dgm:spPr/>
      <dgm:t>
        <a:bodyPr/>
        <a:lstStyle/>
        <a:p>
          <a:endParaRPr lang="en-CA"/>
        </a:p>
      </dgm:t>
    </dgm:pt>
    <dgm:pt modelId="{626CA05C-3EBD-407C-AAAB-4E9C6344B1EB}" type="sibTrans" cxnId="{A19F546C-D2B4-458C-B3B5-1F02B9FF1B7E}">
      <dgm:prSet/>
      <dgm:spPr/>
      <dgm:t>
        <a:bodyPr/>
        <a:lstStyle/>
        <a:p>
          <a:endParaRPr lang="en-CA"/>
        </a:p>
      </dgm:t>
    </dgm:pt>
    <dgm:pt modelId="{8427E4F5-AF67-4B1C-AEAE-F8EFF7BD9544}">
      <dgm:prSet phldrT="[Text]"/>
      <dgm:spPr/>
      <dgm:t>
        <a:bodyPr/>
        <a:lstStyle/>
        <a:p>
          <a:r>
            <a:rPr lang="en-US" dirty="0"/>
            <a:t>Reputation </a:t>
          </a:r>
          <a:endParaRPr lang="en-CA" dirty="0"/>
        </a:p>
      </dgm:t>
    </dgm:pt>
    <dgm:pt modelId="{0C3CF48A-C392-4D09-9435-E16D449B4B47}" type="parTrans" cxnId="{B57F206C-DB5C-4100-BE7F-CD0E7CA09CD4}">
      <dgm:prSet/>
      <dgm:spPr/>
      <dgm:t>
        <a:bodyPr/>
        <a:lstStyle/>
        <a:p>
          <a:endParaRPr lang="en-CA"/>
        </a:p>
      </dgm:t>
    </dgm:pt>
    <dgm:pt modelId="{E465EDF7-0873-44AA-83AC-A20677C7E8BC}" type="sibTrans" cxnId="{B57F206C-DB5C-4100-BE7F-CD0E7CA09CD4}">
      <dgm:prSet custT="1"/>
      <dgm:spPr/>
      <dgm:t>
        <a:bodyPr/>
        <a:lstStyle/>
        <a:p>
          <a:r>
            <a:rPr lang="en-US" sz="1600" dirty="0"/>
            <a:t>Financial Security</a:t>
          </a:r>
          <a:endParaRPr lang="en-CA" sz="1600" dirty="0"/>
        </a:p>
      </dgm:t>
    </dgm:pt>
    <dgm:pt modelId="{09388615-7155-4ADC-8D49-258E5A3A0FC4}">
      <dgm:prSet phldrT="[Text]"/>
      <dgm:spPr/>
      <dgm:t>
        <a:bodyPr/>
        <a:lstStyle/>
        <a:p>
          <a:r>
            <a:rPr lang="en-US" dirty="0"/>
            <a:t>Compliance</a:t>
          </a:r>
          <a:endParaRPr lang="en-CA" dirty="0"/>
        </a:p>
      </dgm:t>
    </dgm:pt>
    <dgm:pt modelId="{6277F7F7-888A-4B55-832C-5E56877941E4}" type="parTrans" cxnId="{C4273073-51F2-4709-B2DA-57FD12F8D4EE}">
      <dgm:prSet/>
      <dgm:spPr/>
      <dgm:t>
        <a:bodyPr/>
        <a:lstStyle/>
        <a:p>
          <a:endParaRPr lang="en-CA"/>
        </a:p>
      </dgm:t>
    </dgm:pt>
    <dgm:pt modelId="{FC1DF3BC-29CB-4A3C-A029-C00D8F21A1E9}" type="sibTrans" cxnId="{C4273073-51F2-4709-B2DA-57FD12F8D4EE}">
      <dgm:prSet custT="1"/>
      <dgm:spPr/>
      <dgm:t>
        <a:bodyPr/>
        <a:lstStyle/>
        <a:p>
          <a:r>
            <a:rPr lang="en-US" sz="1600" dirty="0"/>
            <a:t>Business Continuity </a:t>
          </a:r>
          <a:endParaRPr lang="en-CA" sz="1600" dirty="0"/>
        </a:p>
      </dgm:t>
    </dgm:pt>
    <dgm:pt modelId="{1D007389-3CD4-4A77-9D1F-C0BEA36BD60A}" type="pres">
      <dgm:prSet presAssocID="{A70A970C-80E5-4A34-91AB-34BA208F9D50}" presName="Name0" presStyleCnt="0">
        <dgm:presLayoutVars>
          <dgm:chMax/>
          <dgm:chPref/>
          <dgm:dir/>
          <dgm:animLvl val="lvl"/>
        </dgm:presLayoutVars>
      </dgm:prSet>
      <dgm:spPr/>
    </dgm:pt>
    <dgm:pt modelId="{D73FE6F5-BA9C-41A6-8BA6-5CE46E8FF26A}" type="pres">
      <dgm:prSet presAssocID="{E8265305-AA3A-4ADF-9ED0-47BCB1E6BC8C}" presName="composite" presStyleCnt="0"/>
      <dgm:spPr/>
    </dgm:pt>
    <dgm:pt modelId="{F2FAD5D8-299B-4471-8E9F-F7B1DF20E04B}" type="pres">
      <dgm:prSet presAssocID="{E8265305-AA3A-4ADF-9ED0-47BCB1E6BC8C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EA906BA9-7606-4DF7-B461-FAF43172D15B}" type="pres">
      <dgm:prSet presAssocID="{E8265305-AA3A-4ADF-9ED0-47BCB1E6BC8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052CD7C-FF19-4B23-8032-1B930A97A589}" type="pres">
      <dgm:prSet presAssocID="{E8265305-AA3A-4ADF-9ED0-47BCB1E6BC8C}" presName="BalanceSpacing" presStyleCnt="0"/>
      <dgm:spPr/>
    </dgm:pt>
    <dgm:pt modelId="{7DEFC53E-59C5-4D00-A8A9-CA72CD269B73}" type="pres">
      <dgm:prSet presAssocID="{E8265305-AA3A-4ADF-9ED0-47BCB1E6BC8C}" presName="BalanceSpacing1" presStyleCnt="0"/>
      <dgm:spPr/>
    </dgm:pt>
    <dgm:pt modelId="{F5239969-A254-4023-A41B-DE5DE0E8C5A0}" type="pres">
      <dgm:prSet presAssocID="{780A49A6-E676-47C3-9DBE-65D982FC233E}" presName="Accent1Text" presStyleLbl="node1" presStyleIdx="1" presStyleCnt="6" custLinFactX="5765" custLinFactY="62547" custLinFactNeighborX="100000" custLinFactNeighborY="100000"/>
      <dgm:spPr/>
    </dgm:pt>
    <dgm:pt modelId="{CAE36410-5F6E-463D-AC2E-C6C615219CE6}" type="pres">
      <dgm:prSet presAssocID="{780A49A6-E676-47C3-9DBE-65D982FC233E}" presName="spaceBetweenRectangles" presStyleCnt="0"/>
      <dgm:spPr/>
    </dgm:pt>
    <dgm:pt modelId="{03230E0F-8AE1-41DD-9E5E-4A5E499DE169}" type="pres">
      <dgm:prSet presAssocID="{8427E4F5-AF67-4B1C-AEAE-F8EFF7BD9544}" presName="composite" presStyleCnt="0"/>
      <dgm:spPr/>
    </dgm:pt>
    <dgm:pt modelId="{64391B8B-0785-4190-AC96-89A3EC4C01A6}" type="pres">
      <dgm:prSet presAssocID="{8427E4F5-AF67-4B1C-AEAE-F8EFF7BD954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61BD903A-C915-42B0-A449-EEB3EC166D04}" type="pres">
      <dgm:prSet presAssocID="{8427E4F5-AF67-4B1C-AEAE-F8EFF7BD954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C236D95-3039-4071-8F98-D312A308CC6B}" type="pres">
      <dgm:prSet presAssocID="{8427E4F5-AF67-4B1C-AEAE-F8EFF7BD9544}" presName="BalanceSpacing" presStyleCnt="0"/>
      <dgm:spPr/>
    </dgm:pt>
    <dgm:pt modelId="{79BD11B3-7574-4811-9FC2-1B704FC28ACF}" type="pres">
      <dgm:prSet presAssocID="{8427E4F5-AF67-4B1C-AEAE-F8EFF7BD9544}" presName="BalanceSpacing1" presStyleCnt="0"/>
      <dgm:spPr/>
    </dgm:pt>
    <dgm:pt modelId="{1F48BC6B-1ACF-491A-9857-34B7CBB538FB}" type="pres">
      <dgm:prSet presAssocID="{E465EDF7-0873-44AA-83AC-A20677C7E8BC}" presName="Accent1Text" presStyleLbl="node1" presStyleIdx="3" presStyleCnt="6" custLinFactNeighborX="-557" custLinFactNeighborY="0"/>
      <dgm:spPr/>
    </dgm:pt>
    <dgm:pt modelId="{711B7581-51FA-4023-9312-A885588B6DCB}" type="pres">
      <dgm:prSet presAssocID="{E465EDF7-0873-44AA-83AC-A20677C7E8BC}" presName="spaceBetweenRectangles" presStyleCnt="0"/>
      <dgm:spPr/>
    </dgm:pt>
    <dgm:pt modelId="{A2A88AA0-2A20-49A7-8610-0B26D9E43338}" type="pres">
      <dgm:prSet presAssocID="{09388615-7155-4ADC-8D49-258E5A3A0FC4}" presName="composite" presStyleCnt="0"/>
      <dgm:spPr/>
    </dgm:pt>
    <dgm:pt modelId="{253CCEAD-A2FD-4557-BEB2-462ADEEF27D6}" type="pres">
      <dgm:prSet presAssocID="{09388615-7155-4ADC-8D49-258E5A3A0FC4}" presName="Parent1" presStyleLbl="node1" presStyleIdx="4" presStyleCnt="6" custLinFactX="-1869" custLinFactY="-68534" custLinFactNeighborX="-100000" custLinFactNeighborY="-100000">
        <dgm:presLayoutVars>
          <dgm:chMax val="1"/>
          <dgm:chPref val="1"/>
          <dgm:bulletEnabled val="1"/>
        </dgm:presLayoutVars>
      </dgm:prSet>
      <dgm:spPr/>
    </dgm:pt>
    <dgm:pt modelId="{3EA69BC8-0237-4354-8C11-83348FE0B6D3}" type="pres">
      <dgm:prSet presAssocID="{09388615-7155-4ADC-8D49-258E5A3A0FC4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5D5D16B2-54F3-464A-8E53-64D4B3CABB33}" type="pres">
      <dgm:prSet presAssocID="{09388615-7155-4ADC-8D49-258E5A3A0FC4}" presName="BalanceSpacing" presStyleCnt="0"/>
      <dgm:spPr/>
    </dgm:pt>
    <dgm:pt modelId="{4D5909F7-7027-46BD-BDB2-7B74D0BB9F62}" type="pres">
      <dgm:prSet presAssocID="{09388615-7155-4ADC-8D49-258E5A3A0FC4}" presName="BalanceSpacing1" presStyleCnt="0"/>
      <dgm:spPr/>
    </dgm:pt>
    <dgm:pt modelId="{87FB0DE4-9457-493A-B746-EA39D6638E69}" type="pres">
      <dgm:prSet presAssocID="{FC1DF3BC-29CB-4A3C-A029-C00D8F21A1E9}" presName="Accent1Text" presStyleLbl="node1" presStyleIdx="5" presStyleCnt="6"/>
      <dgm:spPr/>
    </dgm:pt>
  </dgm:ptLst>
  <dgm:cxnLst>
    <dgm:cxn modelId="{83812A38-0B0B-4F20-8AC6-A6D421D46C60}" type="presOf" srcId="{09388615-7155-4ADC-8D49-258E5A3A0FC4}" destId="{253CCEAD-A2FD-4557-BEB2-462ADEEF27D6}" srcOrd="0" destOrd="0" presId="urn:microsoft.com/office/officeart/2008/layout/AlternatingHexagons"/>
    <dgm:cxn modelId="{C5912069-B8BB-4C0D-A6BC-8755E00E53FB}" type="presOf" srcId="{E8265305-AA3A-4ADF-9ED0-47BCB1E6BC8C}" destId="{F2FAD5D8-299B-4471-8E9F-F7B1DF20E04B}" srcOrd="0" destOrd="0" presId="urn:microsoft.com/office/officeart/2008/layout/AlternatingHexagons"/>
    <dgm:cxn modelId="{B57F206C-DB5C-4100-BE7F-CD0E7CA09CD4}" srcId="{A70A970C-80E5-4A34-91AB-34BA208F9D50}" destId="{8427E4F5-AF67-4B1C-AEAE-F8EFF7BD9544}" srcOrd="1" destOrd="0" parTransId="{0C3CF48A-C392-4D09-9435-E16D449B4B47}" sibTransId="{E465EDF7-0873-44AA-83AC-A20677C7E8BC}"/>
    <dgm:cxn modelId="{A19F546C-D2B4-458C-B3B5-1F02B9FF1B7E}" srcId="{E8265305-AA3A-4ADF-9ED0-47BCB1E6BC8C}" destId="{248EE130-BDDC-4686-B44B-EDB3A751EB2A}" srcOrd="0" destOrd="0" parTransId="{39EF10C6-565B-421D-8537-9FF86CB19A76}" sibTransId="{626CA05C-3EBD-407C-AAAB-4E9C6344B1EB}"/>
    <dgm:cxn modelId="{E4C78F50-31A5-48EE-BA02-5C61911310EF}" type="presOf" srcId="{8427E4F5-AF67-4B1C-AEAE-F8EFF7BD9544}" destId="{64391B8B-0785-4190-AC96-89A3EC4C01A6}" srcOrd="0" destOrd="0" presId="urn:microsoft.com/office/officeart/2008/layout/AlternatingHexagons"/>
    <dgm:cxn modelId="{C4273073-51F2-4709-B2DA-57FD12F8D4EE}" srcId="{A70A970C-80E5-4A34-91AB-34BA208F9D50}" destId="{09388615-7155-4ADC-8D49-258E5A3A0FC4}" srcOrd="2" destOrd="0" parTransId="{6277F7F7-888A-4B55-832C-5E56877941E4}" sibTransId="{FC1DF3BC-29CB-4A3C-A029-C00D8F21A1E9}"/>
    <dgm:cxn modelId="{C4EDD681-0C2D-4969-A284-713D06735E1D}" type="presOf" srcId="{E465EDF7-0873-44AA-83AC-A20677C7E8BC}" destId="{1F48BC6B-1ACF-491A-9857-34B7CBB538FB}" srcOrd="0" destOrd="0" presId="urn:microsoft.com/office/officeart/2008/layout/AlternatingHexagons"/>
    <dgm:cxn modelId="{EFB09E82-F12C-4DF0-9CBA-D3B938087052}" type="presOf" srcId="{248EE130-BDDC-4686-B44B-EDB3A751EB2A}" destId="{EA906BA9-7606-4DF7-B461-FAF43172D15B}" srcOrd="0" destOrd="0" presId="urn:microsoft.com/office/officeart/2008/layout/AlternatingHexagons"/>
    <dgm:cxn modelId="{E5541C84-8804-47F8-BA48-CB2369D9500A}" type="presOf" srcId="{FC1DF3BC-29CB-4A3C-A029-C00D8F21A1E9}" destId="{87FB0DE4-9457-493A-B746-EA39D6638E69}" srcOrd="0" destOrd="0" presId="urn:microsoft.com/office/officeart/2008/layout/AlternatingHexagons"/>
    <dgm:cxn modelId="{57B2279A-6AC2-4013-96B0-9127188CC8A3}" type="presOf" srcId="{A70A970C-80E5-4A34-91AB-34BA208F9D50}" destId="{1D007389-3CD4-4A77-9D1F-C0BEA36BD60A}" srcOrd="0" destOrd="0" presId="urn:microsoft.com/office/officeart/2008/layout/AlternatingHexagons"/>
    <dgm:cxn modelId="{962B349D-381B-48F6-8267-871787518BB7}" type="presOf" srcId="{780A49A6-E676-47C3-9DBE-65D982FC233E}" destId="{F5239969-A254-4023-A41B-DE5DE0E8C5A0}" srcOrd="0" destOrd="0" presId="urn:microsoft.com/office/officeart/2008/layout/AlternatingHexagons"/>
    <dgm:cxn modelId="{84AE48F1-AE11-421F-A899-781851EC6EC9}" srcId="{A70A970C-80E5-4A34-91AB-34BA208F9D50}" destId="{E8265305-AA3A-4ADF-9ED0-47BCB1E6BC8C}" srcOrd="0" destOrd="0" parTransId="{83BABB6C-4EA7-42A7-9A11-7AD49D859249}" sibTransId="{780A49A6-E676-47C3-9DBE-65D982FC233E}"/>
    <dgm:cxn modelId="{D16A3CCD-FC7F-4650-B865-F4799D2D2BAB}" type="presParOf" srcId="{1D007389-3CD4-4A77-9D1F-C0BEA36BD60A}" destId="{D73FE6F5-BA9C-41A6-8BA6-5CE46E8FF26A}" srcOrd="0" destOrd="0" presId="urn:microsoft.com/office/officeart/2008/layout/AlternatingHexagons"/>
    <dgm:cxn modelId="{4E42FFFC-7D83-4F50-BF21-CD03A9CADE4B}" type="presParOf" srcId="{D73FE6F5-BA9C-41A6-8BA6-5CE46E8FF26A}" destId="{F2FAD5D8-299B-4471-8E9F-F7B1DF20E04B}" srcOrd="0" destOrd="0" presId="urn:microsoft.com/office/officeart/2008/layout/AlternatingHexagons"/>
    <dgm:cxn modelId="{416256AB-0FDF-4336-B0B1-CB296D55BBC6}" type="presParOf" srcId="{D73FE6F5-BA9C-41A6-8BA6-5CE46E8FF26A}" destId="{EA906BA9-7606-4DF7-B461-FAF43172D15B}" srcOrd="1" destOrd="0" presId="urn:microsoft.com/office/officeart/2008/layout/AlternatingHexagons"/>
    <dgm:cxn modelId="{C93FB65D-1C00-4D5D-B30E-BD11FAA004D0}" type="presParOf" srcId="{D73FE6F5-BA9C-41A6-8BA6-5CE46E8FF26A}" destId="{D052CD7C-FF19-4B23-8032-1B930A97A589}" srcOrd="2" destOrd="0" presId="urn:microsoft.com/office/officeart/2008/layout/AlternatingHexagons"/>
    <dgm:cxn modelId="{902414BA-B6D4-41C0-8D67-E79D33149C7C}" type="presParOf" srcId="{D73FE6F5-BA9C-41A6-8BA6-5CE46E8FF26A}" destId="{7DEFC53E-59C5-4D00-A8A9-CA72CD269B73}" srcOrd="3" destOrd="0" presId="urn:microsoft.com/office/officeart/2008/layout/AlternatingHexagons"/>
    <dgm:cxn modelId="{C5EB8696-AED8-4C55-B822-0CA2FD21662A}" type="presParOf" srcId="{D73FE6F5-BA9C-41A6-8BA6-5CE46E8FF26A}" destId="{F5239969-A254-4023-A41B-DE5DE0E8C5A0}" srcOrd="4" destOrd="0" presId="urn:microsoft.com/office/officeart/2008/layout/AlternatingHexagons"/>
    <dgm:cxn modelId="{93108D51-E700-45BA-B37D-A3E22BB58AD5}" type="presParOf" srcId="{1D007389-3CD4-4A77-9D1F-C0BEA36BD60A}" destId="{CAE36410-5F6E-463D-AC2E-C6C615219CE6}" srcOrd="1" destOrd="0" presId="urn:microsoft.com/office/officeart/2008/layout/AlternatingHexagons"/>
    <dgm:cxn modelId="{6A863F9B-FE82-4EC1-B3C5-5CA1F73DEFC4}" type="presParOf" srcId="{1D007389-3CD4-4A77-9D1F-C0BEA36BD60A}" destId="{03230E0F-8AE1-41DD-9E5E-4A5E499DE169}" srcOrd="2" destOrd="0" presId="urn:microsoft.com/office/officeart/2008/layout/AlternatingHexagons"/>
    <dgm:cxn modelId="{9B86290D-060C-44A6-AEF8-ECC94CD3A04C}" type="presParOf" srcId="{03230E0F-8AE1-41DD-9E5E-4A5E499DE169}" destId="{64391B8B-0785-4190-AC96-89A3EC4C01A6}" srcOrd="0" destOrd="0" presId="urn:microsoft.com/office/officeart/2008/layout/AlternatingHexagons"/>
    <dgm:cxn modelId="{66294B1D-D62D-46E4-913D-145D474AA986}" type="presParOf" srcId="{03230E0F-8AE1-41DD-9E5E-4A5E499DE169}" destId="{61BD903A-C915-42B0-A449-EEB3EC166D04}" srcOrd="1" destOrd="0" presId="urn:microsoft.com/office/officeart/2008/layout/AlternatingHexagons"/>
    <dgm:cxn modelId="{DAFAAE6C-39EC-4706-BD1B-0F841F757932}" type="presParOf" srcId="{03230E0F-8AE1-41DD-9E5E-4A5E499DE169}" destId="{4C236D95-3039-4071-8F98-D312A308CC6B}" srcOrd="2" destOrd="0" presId="urn:microsoft.com/office/officeart/2008/layout/AlternatingHexagons"/>
    <dgm:cxn modelId="{F8A449EA-8ECE-471D-8CE9-6469E2DE0FD3}" type="presParOf" srcId="{03230E0F-8AE1-41DD-9E5E-4A5E499DE169}" destId="{79BD11B3-7574-4811-9FC2-1B704FC28ACF}" srcOrd="3" destOrd="0" presId="urn:microsoft.com/office/officeart/2008/layout/AlternatingHexagons"/>
    <dgm:cxn modelId="{E5EC2AB0-9F98-4695-83B9-2DE43151474A}" type="presParOf" srcId="{03230E0F-8AE1-41DD-9E5E-4A5E499DE169}" destId="{1F48BC6B-1ACF-491A-9857-34B7CBB538FB}" srcOrd="4" destOrd="0" presId="urn:microsoft.com/office/officeart/2008/layout/AlternatingHexagons"/>
    <dgm:cxn modelId="{362111D2-92B9-470C-B842-E9A813876C5E}" type="presParOf" srcId="{1D007389-3CD4-4A77-9D1F-C0BEA36BD60A}" destId="{711B7581-51FA-4023-9312-A885588B6DCB}" srcOrd="3" destOrd="0" presId="urn:microsoft.com/office/officeart/2008/layout/AlternatingHexagons"/>
    <dgm:cxn modelId="{C1EB0E86-586B-4B1E-9B98-75386E6379BF}" type="presParOf" srcId="{1D007389-3CD4-4A77-9D1F-C0BEA36BD60A}" destId="{A2A88AA0-2A20-49A7-8610-0B26D9E43338}" srcOrd="4" destOrd="0" presId="urn:microsoft.com/office/officeart/2008/layout/AlternatingHexagons"/>
    <dgm:cxn modelId="{BB0EEC5A-DBA6-400F-BD73-0CC237F30C0C}" type="presParOf" srcId="{A2A88AA0-2A20-49A7-8610-0B26D9E43338}" destId="{253CCEAD-A2FD-4557-BEB2-462ADEEF27D6}" srcOrd="0" destOrd="0" presId="urn:microsoft.com/office/officeart/2008/layout/AlternatingHexagons"/>
    <dgm:cxn modelId="{C85D6F2D-E6CD-4592-8CD6-E14A8B6E546A}" type="presParOf" srcId="{A2A88AA0-2A20-49A7-8610-0B26D9E43338}" destId="{3EA69BC8-0237-4354-8C11-83348FE0B6D3}" srcOrd="1" destOrd="0" presId="urn:microsoft.com/office/officeart/2008/layout/AlternatingHexagons"/>
    <dgm:cxn modelId="{298DA4F2-7C61-463A-BE1D-FE0E076BA315}" type="presParOf" srcId="{A2A88AA0-2A20-49A7-8610-0B26D9E43338}" destId="{5D5D16B2-54F3-464A-8E53-64D4B3CABB33}" srcOrd="2" destOrd="0" presId="urn:microsoft.com/office/officeart/2008/layout/AlternatingHexagons"/>
    <dgm:cxn modelId="{C7CB5596-499B-4D09-BFC1-CB3959017D5E}" type="presParOf" srcId="{A2A88AA0-2A20-49A7-8610-0B26D9E43338}" destId="{4D5909F7-7027-46BD-BDB2-7B74D0BB9F62}" srcOrd="3" destOrd="0" presId="urn:microsoft.com/office/officeart/2008/layout/AlternatingHexagons"/>
    <dgm:cxn modelId="{6B45B25D-2751-45E3-A38F-8309D728784F}" type="presParOf" srcId="{A2A88AA0-2A20-49A7-8610-0B26D9E43338}" destId="{87FB0DE4-9457-493A-B746-EA39D6638E6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E9FE16-4CA5-46C7-9763-A576EF82493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9BF671E-92FC-4163-89DB-4E122E4C7365}">
      <dgm:prSet phldrT="[Text]"/>
      <dgm:spPr/>
      <dgm:t>
        <a:bodyPr/>
        <a:lstStyle/>
        <a:p>
          <a:r>
            <a:rPr lang="en-US" dirty="0"/>
            <a:t>Protect Organization's Digital Assets </a:t>
          </a:r>
          <a:endParaRPr lang="en-CA" dirty="0"/>
        </a:p>
      </dgm:t>
    </dgm:pt>
    <dgm:pt modelId="{4EC405B6-3FEA-4491-BEE9-D202DFDA59C5}" type="parTrans" cxnId="{40C4E7DB-33E9-45E1-9CC4-167D6B15520B}">
      <dgm:prSet/>
      <dgm:spPr/>
      <dgm:t>
        <a:bodyPr/>
        <a:lstStyle/>
        <a:p>
          <a:endParaRPr lang="en-CA"/>
        </a:p>
      </dgm:t>
    </dgm:pt>
    <dgm:pt modelId="{14107C7C-FA7E-4E40-9A8A-8016718AFF7B}" type="sibTrans" cxnId="{40C4E7DB-33E9-45E1-9CC4-167D6B15520B}">
      <dgm:prSet/>
      <dgm:spPr/>
      <dgm:t>
        <a:bodyPr/>
        <a:lstStyle/>
        <a:p>
          <a:endParaRPr lang="en-CA"/>
        </a:p>
      </dgm:t>
    </dgm:pt>
    <dgm:pt modelId="{EC819556-FDCF-4B72-83E4-4C8E27526AD6}">
      <dgm:prSet phldrT="[Text]"/>
      <dgm:spPr/>
      <dgm:t>
        <a:bodyPr/>
        <a:lstStyle/>
        <a:p>
          <a:r>
            <a:rPr lang="en-US" dirty="0"/>
            <a:t>Maintain Customer Trust</a:t>
          </a:r>
          <a:endParaRPr lang="en-CA" dirty="0"/>
        </a:p>
      </dgm:t>
    </dgm:pt>
    <dgm:pt modelId="{6BC821D3-CD7A-49DE-8BF5-4383AA5F7335}" type="parTrans" cxnId="{0C21DF0F-F52E-4018-8B6A-072A325BDCDC}">
      <dgm:prSet/>
      <dgm:spPr/>
      <dgm:t>
        <a:bodyPr/>
        <a:lstStyle/>
        <a:p>
          <a:endParaRPr lang="en-CA"/>
        </a:p>
      </dgm:t>
    </dgm:pt>
    <dgm:pt modelId="{AD0D4F87-0650-4791-AB9E-A044DFAB590C}" type="sibTrans" cxnId="{0C21DF0F-F52E-4018-8B6A-072A325BDCDC}">
      <dgm:prSet/>
      <dgm:spPr/>
      <dgm:t>
        <a:bodyPr/>
        <a:lstStyle/>
        <a:p>
          <a:endParaRPr lang="en-CA"/>
        </a:p>
      </dgm:t>
    </dgm:pt>
    <dgm:pt modelId="{67497691-6491-4F8B-998B-5108E06F9F57}">
      <dgm:prSet phldrT="[Text]"/>
      <dgm:spPr/>
      <dgm:t>
        <a:bodyPr/>
        <a:lstStyle/>
        <a:p>
          <a:r>
            <a:rPr lang="en-US" dirty="0"/>
            <a:t>Comply with Regulations </a:t>
          </a:r>
          <a:endParaRPr lang="en-CA" dirty="0"/>
        </a:p>
      </dgm:t>
    </dgm:pt>
    <dgm:pt modelId="{408D4D3D-D9AF-4885-B688-482CE01D8998}" type="parTrans" cxnId="{388EAADF-DBAD-4F16-8F1F-61737BC9A7BE}">
      <dgm:prSet/>
      <dgm:spPr/>
      <dgm:t>
        <a:bodyPr/>
        <a:lstStyle/>
        <a:p>
          <a:endParaRPr lang="en-CA"/>
        </a:p>
      </dgm:t>
    </dgm:pt>
    <dgm:pt modelId="{1A2803C5-39E6-46BF-B28A-928005EA4F2A}" type="sibTrans" cxnId="{388EAADF-DBAD-4F16-8F1F-61737BC9A7BE}">
      <dgm:prSet/>
      <dgm:spPr/>
      <dgm:t>
        <a:bodyPr/>
        <a:lstStyle/>
        <a:p>
          <a:endParaRPr lang="en-CA"/>
        </a:p>
      </dgm:t>
    </dgm:pt>
    <dgm:pt modelId="{8507A379-AE98-4E5C-9E20-11099C5F6A42}" type="pres">
      <dgm:prSet presAssocID="{DEE9FE16-4CA5-46C7-9763-A576EF824936}" presName="CompostProcess" presStyleCnt="0">
        <dgm:presLayoutVars>
          <dgm:dir/>
          <dgm:resizeHandles val="exact"/>
        </dgm:presLayoutVars>
      </dgm:prSet>
      <dgm:spPr/>
    </dgm:pt>
    <dgm:pt modelId="{3D67AEFD-B652-4DFC-BC60-ACB52E073E35}" type="pres">
      <dgm:prSet presAssocID="{DEE9FE16-4CA5-46C7-9763-A576EF824936}" presName="arrow" presStyleLbl="bgShp" presStyleIdx="0" presStyleCnt="1"/>
      <dgm:spPr/>
    </dgm:pt>
    <dgm:pt modelId="{AA6BC82A-B256-4DB3-A1F5-63D63145CC95}" type="pres">
      <dgm:prSet presAssocID="{DEE9FE16-4CA5-46C7-9763-A576EF824936}" presName="linearProcess" presStyleCnt="0"/>
      <dgm:spPr/>
    </dgm:pt>
    <dgm:pt modelId="{AEB7FA2D-5DC8-40FA-A35E-0A4489D54FD9}" type="pres">
      <dgm:prSet presAssocID="{79BF671E-92FC-4163-89DB-4E122E4C7365}" presName="textNode" presStyleLbl="node1" presStyleIdx="0" presStyleCnt="3">
        <dgm:presLayoutVars>
          <dgm:bulletEnabled val="1"/>
        </dgm:presLayoutVars>
      </dgm:prSet>
      <dgm:spPr/>
    </dgm:pt>
    <dgm:pt modelId="{2323B5BF-9675-4836-A26F-F1B2B527DB00}" type="pres">
      <dgm:prSet presAssocID="{14107C7C-FA7E-4E40-9A8A-8016718AFF7B}" presName="sibTrans" presStyleCnt="0"/>
      <dgm:spPr/>
    </dgm:pt>
    <dgm:pt modelId="{67636235-A989-4B1F-BBD5-0636A3DBFC14}" type="pres">
      <dgm:prSet presAssocID="{EC819556-FDCF-4B72-83E4-4C8E27526AD6}" presName="textNode" presStyleLbl="node1" presStyleIdx="1" presStyleCnt="3">
        <dgm:presLayoutVars>
          <dgm:bulletEnabled val="1"/>
        </dgm:presLayoutVars>
      </dgm:prSet>
      <dgm:spPr/>
    </dgm:pt>
    <dgm:pt modelId="{30021FE5-1B6B-461E-A0D0-24B73D723AD6}" type="pres">
      <dgm:prSet presAssocID="{AD0D4F87-0650-4791-AB9E-A044DFAB590C}" presName="sibTrans" presStyleCnt="0"/>
      <dgm:spPr/>
    </dgm:pt>
    <dgm:pt modelId="{8B2DE02B-3BFF-4E84-8CA3-934F70A44684}" type="pres">
      <dgm:prSet presAssocID="{67497691-6491-4F8B-998B-5108E06F9F5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C21DF0F-F52E-4018-8B6A-072A325BDCDC}" srcId="{DEE9FE16-4CA5-46C7-9763-A576EF824936}" destId="{EC819556-FDCF-4B72-83E4-4C8E27526AD6}" srcOrd="1" destOrd="0" parTransId="{6BC821D3-CD7A-49DE-8BF5-4383AA5F7335}" sibTransId="{AD0D4F87-0650-4791-AB9E-A044DFAB590C}"/>
    <dgm:cxn modelId="{90859314-FFB8-4C0B-B211-51E621308D11}" type="presOf" srcId="{67497691-6491-4F8B-998B-5108E06F9F57}" destId="{8B2DE02B-3BFF-4E84-8CA3-934F70A44684}" srcOrd="0" destOrd="0" presId="urn:microsoft.com/office/officeart/2005/8/layout/hProcess9"/>
    <dgm:cxn modelId="{011AB91C-7FBB-4BF3-9A8D-697777770141}" type="presOf" srcId="{79BF671E-92FC-4163-89DB-4E122E4C7365}" destId="{AEB7FA2D-5DC8-40FA-A35E-0A4489D54FD9}" srcOrd="0" destOrd="0" presId="urn:microsoft.com/office/officeart/2005/8/layout/hProcess9"/>
    <dgm:cxn modelId="{8F41D365-2879-485F-BD66-C481ABDD1980}" type="presOf" srcId="{DEE9FE16-4CA5-46C7-9763-A576EF824936}" destId="{8507A379-AE98-4E5C-9E20-11099C5F6A42}" srcOrd="0" destOrd="0" presId="urn:microsoft.com/office/officeart/2005/8/layout/hProcess9"/>
    <dgm:cxn modelId="{E819C3CB-3940-4578-964A-AE5810D3B778}" type="presOf" srcId="{EC819556-FDCF-4B72-83E4-4C8E27526AD6}" destId="{67636235-A989-4B1F-BBD5-0636A3DBFC14}" srcOrd="0" destOrd="0" presId="urn:microsoft.com/office/officeart/2005/8/layout/hProcess9"/>
    <dgm:cxn modelId="{40C4E7DB-33E9-45E1-9CC4-167D6B15520B}" srcId="{DEE9FE16-4CA5-46C7-9763-A576EF824936}" destId="{79BF671E-92FC-4163-89DB-4E122E4C7365}" srcOrd="0" destOrd="0" parTransId="{4EC405B6-3FEA-4491-BEE9-D202DFDA59C5}" sibTransId="{14107C7C-FA7E-4E40-9A8A-8016718AFF7B}"/>
    <dgm:cxn modelId="{388EAADF-DBAD-4F16-8F1F-61737BC9A7BE}" srcId="{DEE9FE16-4CA5-46C7-9763-A576EF824936}" destId="{67497691-6491-4F8B-998B-5108E06F9F57}" srcOrd="2" destOrd="0" parTransId="{408D4D3D-D9AF-4885-B688-482CE01D8998}" sibTransId="{1A2803C5-39E6-46BF-B28A-928005EA4F2A}"/>
    <dgm:cxn modelId="{9E20168F-3F40-43BD-8C5C-422388BF1E9B}" type="presParOf" srcId="{8507A379-AE98-4E5C-9E20-11099C5F6A42}" destId="{3D67AEFD-B652-4DFC-BC60-ACB52E073E35}" srcOrd="0" destOrd="0" presId="urn:microsoft.com/office/officeart/2005/8/layout/hProcess9"/>
    <dgm:cxn modelId="{67439F63-77D0-4664-A64F-5DA0A07F3807}" type="presParOf" srcId="{8507A379-AE98-4E5C-9E20-11099C5F6A42}" destId="{AA6BC82A-B256-4DB3-A1F5-63D63145CC95}" srcOrd="1" destOrd="0" presId="urn:microsoft.com/office/officeart/2005/8/layout/hProcess9"/>
    <dgm:cxn modelId="{67B6C524-A1FF-45B7-9FE8-98AF7F802D2D}" type="presParOf" srcId="{AA6BC82A-B256-4DB3-A1F5-63D63145CC95}" destId="{AEB7FA2D-5DC8-40FA-A35E-0A4489D54FD9}" srcOrd="0" destOrd="0" presId="urn:microsoft.com/office/officeart/2005/8/layout/hProcess9"/>
    <dgm:cxn modelId="{DDD4B990-6662-4835-A4B8-2479AEC4B011}" type="presParOf" srcId="{AA6BC82A-B256-4DB3-A1F5-63D63145CC95}" destId="{2323B5BF-9675-4836-A26F-F1B2B527DB00}" srcOrd="1" destOrd="0" presId="urn:microsoft.com/office/officeart/2005/8/layout/hProcess9"/>
    <dgm:cxn modelId="{4B7BEF3A-103D-4620-BA93-7FEEED83E01C}" type="presParOf" srcId="{AA6BC82A-B256-4DB3-A1F5-63D63145CC95}" destId="{67636235-A989-4B1F-BBD5-0636A3DBFC14}" srcOrd="2" destOrd="0" presId="urn:microsoft.com/office/officeart/2005/8/layout/hProcess9"/>
    <dgm:cxn modelId="{77FE4FEF-5047-499A-A8EF-6A716F5AFB77}" type="presParOf" srcId="{AA6BC82A-B256-4DB3-A1F5-63D63145CC95}" destId="{30021FE5-1B6B-461E-A0D0-24B73D723AD6}" srcOrd="3" destOrd="0" presId="urn:microsoft.com/office/officeart/2005/8/layout/hProcess9"/>
    <dgm:cxn modelId="{393D90EC-5A89-4793-A3F2-F3B28F641ACB}" type="presParOf" srcId="{AA6BC82A-B256-4DB3-A1F5-63D63145CC95}" destId="{8B2DE02B-3BFF-4E84-8CA3-934F70A4468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1750F-146E-47BF-ABE4-DAE07DFF1096}">
      <dsp:nvSpPr>
        <dsp:cNvPr id="0" name=""/>
        <dsp:cNvSpPr/>
      </dsp:nvSpPr>
      <dsp:spPr>
        <a:xfrm rot="16200000">
          <a:off x="481750" y="-496295"/>
          <a:ext cx="2475768" cy="343926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 dirty="0"/>
            <a:t>Confidentiality</a:t>
          </a:r>
        </a:p>
      </dsp:txBody>
      <dsp:txXfrm rot="5400000">
        <a:off x="0" y="-14545"/>
        <a:ext cx="3439269" cy="1856826"/>
      </dsp:txXfrm>
    </dsp:sp>
    <dsp:sp modelId="{17245711-CA80-40ED-B2FF-3ADFA9AA8B81}">
      <dsp:nvSpPr>
        <dsp:cNvPr id="0" name=""/>
        <dsp:cNvSpPr/>
      </dsp:nvSpPr>
      <dsp:spPr>
        <a:xfrm>
          <a:off x="3439269" y="-14545"/>
          <a:ext cx="3439269" cy="247576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b="0" i="1" kern="1200" dirty="0"/>
            <a:t>Integrity</a:t>
          </a:r>
          <a:endParaRPr lang="en-CA" sz="3600" kern="1200" dirty="0"/>
        </a:p>
      </dsp:txBody>
      <dsp:txXfrm>
        <a:off x="3439269" y="-14545"/>
        <a:ext cx="3439269" cy="1856826"/>
      </dsp:txXfrm>
    </dsp:sp>
    <dsp:sp modelId="{63C2A170-1CBC-4431-9824-BB9FC87F8DA4}">
      <dsp:nvSpPr>
        <dsp:cNvPr id="0" name=""/>
        <dsp:cNvSpPr/>
      </dsp:nvSpPr>
      <dsp:spPr>
        <a:xfrm rot="10800000">
          <a:off x="0" y="2393313"/>
          <a:ext cx="3439269" cy="253394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 dirty="0"/>
            <a:t>Availability</a:t>
          </a:r>
        </a:p>
      </dsp:txBody>
      <dsp:txXfrm rot="10800000">
        <a:off x="0" y="3026800"/>
        <a:ext cx="3439269" cy="1900461"/>
      </dsp:txXfrm>
    </dsp:sp>
    <dsp:sp modelId="{63845E0D-B851-49DA-A96F-A8536BC3BF70}">
      <dsp:nvSpPr>
        <dsp:cNvPr id="0" name=""/>
        <dsp:cNvSpPr/>
      </dsp:nvSpPr>
      <dsp:spPr>
        <a:xfrm rot="5400000">
          <a:off x="3921019" y="1979473"/>
          <a:ext cx="2475768" cy="343926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Safety</a:t>
          </a:r>
          <a:endParaRPr lang="en-CA" sz="3600" kern="1200" dirty="0"/>
        </a:p>
      </dsp:txBody>
      <dsp:txXfrm rot="-5400000">
        <a:off x="3439269" y="3080165"/>
        <a:ext cx="3439269" cy="1856826"/>
      </dsp:txXfrm>
    </dsp:sp>
    <dsp:sp modelId="{69C821B6-840B-4A60-B9DC-CF94482CC0C7}">
      <dsp:nvSpPr>
        <dsp:cNvPr id="0" name=""/>
        <dsp:cNvSpPr/>
      </dsp:nvSpPr>
      <dsp:spPr>
        <a:xfrm>
          <a:off x="2407488" y="1614949"/>
          <a:ext cx="2063561" cy="1721637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Cybersecurity Best Practice Pillars </a:t>
          </a:r>
          <a:endParaRPr lang="en-CA" sz="2200" kern="1200" dirty="0"/>
        </a:p>
      </dsp:txBody>
      <dsp:txXfrm>
        <a:off x="2491531" y="1698992"/>
        <a:ext cx="1895475" cy="15535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AD5D8-299B-4471-8E9F-F7B1DF20E04B}">
      <dsp:nvSpPr>
        <dsp:cNvPr id="0" name=""/>
        <dsp:cNvSpPr/>
      </dsp:nvSpPr>
      <dsp:spPr>
        <a:xfrm rot="5400000">
          <a:off x="4046014" y="134978"/>
          <a:ext cx="2073413" cy="180386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Sensitive Data</a:t>
          </a:r>
          <a:endParaRPr lang="en-CA" sz="1600" kern="1200" dirty="0"/>
        </a:p>
      </dsp:txBody>
      <dsp:txXfrm rot="-5400000">
        <a:off x="4461889" y="323313"/>
        <a:ext cx="1241663" cy="1427199"/>
      </dsp:txXfrm>
    </dsp:sp>
    <dsp:sp modelId="{EA906BA9-7606-4DF7-B461-FAF43172D15B}">
      <dsp:nvSpPr>
        <dsp:cNvPr id="0" name=""/>
        <dsp:cNvSpPr/>
      </dsp:nvSpPr>
      <dsp:spPr>
        <a:xfrm>
          <a:off x="6039393" y="414889"/>
          <a:ext cx="2313929" cy="1244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kern="1200" dirty="0"/>
        </a:p>
      </dsp:txBody>
      <dsp:txXfrm>
        <a:off x="6039393" y="414889"/>
        <a:ext cx="2313929" cy="1244047"/>
      </dsp:txXfrm>
    </dsp:sp>
    <dsp:sp modelId="{F5239969-A254-4023-A41B-DE5DE0E8C5A0}">
      <dsp:nvSpPr>
        <dsp:cNvPr id="0" name=""/>
        <dsp:cNvSpPr/>
      </dsp:nvSpPr>
      <dsp:spPr>
        <a:xfrm rot="5400000">
          <a:off x="4005697" y="3505249"/>
          <a:ext cx="2073413" cy="180386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Protection from disruptive cyber threats </a:t>
          </a:r>
          <a:endParaRPr lang="en-CA" sz="1600" kern="1200" dirty="0"/>
        </a:p>
      </dsp:txBody>
      <dsp:txXfrm rot="-5400000">
        <a:off x="4421572" y="3693584"/>
        <a:ext cx="1241663" cy="1427199"/>
      </dsp:txXfrm>
    </dsp:sp>
    <dsp:sp modelId="{64391B8B-0785-4190-AC96-89A3EC4C01A6}">
      <dsp:nvSpPr>
        <dsp:cNvPr id="0" name=""/>
        <dsp:cNvSpPr/>
      </dsp:nvSpPr>
      <dsp:spPr>
        <a:xfrm rot="5400000">
          <a:off x="3068192" y="1894891"/>
          <a:ext cx="2073413" cy="180386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Reputation </a:t>
          </a:r>
          <a:endParaRPr lang="en-CA" sz="1600" kern="1200" dirty="0"/>
        </a:p>
      </dsp:txBody>
      <dsp:txXfrm rot="-5400000">
        <a:off x="3484067" y="2083226"/>
        <a:ext cx="1241663" cy="1427199"/>
      </dsp:txXfrm>
    </dsp:sp>
    <dsp:sp modelId="{61BD903A-C915-42B0-A449-EEB3EC166D04}">
      <dsp:nvSpPr>
        <dsp:cNvPr id="0" name=""/>
        <dsp:cNvSpPr/>
      </dsp:nvSpPr>
      <dsp:spPr>
        <a:xfrm>
          <a:off x="889035" y="2174802"/>
          <a:ext cx="2239286" cy="1244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8BC6B-1ACF-491A-9857-34B7CBB538FB}">
      <dsp:nvSpPr>
        <dsp:cNvPr id="0" name=""/>
        <dsp:cNvSpPr/>
      </dsp:nvSpPr>
      <dsp:spPr>
        <a:xfrm rot="5400000">
          <a:off x="5006323" y="1894891"/>
          <a:ext cx="2073413" cy="180386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Financial Security</a:t>
          </a:r>
          <a:endParaRPr lang="en-CA" sz="1600" kern="1200" dirty="0"/>
        </a:p>
      </dsp:txBody>
      <dsp:txXfrm rot="-5400000">
        <a:off x="5422198" y="2083226"/>
        <a:ext cx="1241663" cy="1427199"/>
      </dsp:txXfrm>
    </dsp:sp>
    <dsp:sp modelId="{253CCEAD-A2FD-4557-BEB2-462ADEEF27D6}">
      <dsp:nvSpPr>
        <dsp:cNvPr id="0" name=""/>
        <dsp:cNvSpPr/>
      </dsp:nvSpPr>
      <dsp:spPr>
        <a:xfrm rot="5400000">
          <a:off x="2208430" y="160398"/>
          <a:ext cx="2073413" cy="180386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Compliance</a:t>
          </a:r>
          <a:endParaRPr lang="en-CA" sz="1600" kern="1200" dirty="0"/>
        </a:p>
      </dsp:txBody>
      <dsp:txXfrm rot="-5400000">
        <a:off x="2624305" y="348733"/>
        <a:ext cx="1241663" cy="1427199"/>
      </dsp:txXfrm>
    </dsp:sp>
    <dsp:sp modelId="{3EA69BC8-0237-4354-8C11-83348FE0B6D3}">
      <dsp:nvSpPr>
        <dsp:cNvPr id="0" name=""/>
        <dsp:cNvSpPr/>
      </dsp:nvSpPr>
      <dsp:spPr>
        <a:xfrm>
          <a:off x="6039393" y="3934715"/>
          <a:ext cx="2313929" cy="1244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FB0DE4-9457-493A-B746-EA39D6638E69}">
      <dsp:nvSpPr>
        <dsp:cNvPr id="0" name=""/>
        <dsp:cNvSpPr/>
      </dsp:nvSpPr>
      <dsp:spPr>
        <a:xfrm rot="5400000">
          <a:off x="2097835" y="3654804"/>
          <a:ext cx="2073413" cy="180386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Continuity </a:t>
          </a:r>
          <a:endParaRPr lang="en-CA" sz="1600" kern="1200" dirty="0"/>
        </a:p>
      </dsp:txBody>
      <dsp:txXfrm rot="-5400000">
        <a:off x="2513710" y="3843139"/>
        <a:ext cx="1241663" cy="14271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7AEFD-B652-4DFC-BC60-ACB52E073E35}">
      <dsp:nvSpPr>
        <dsp:cNvPr id="0" name=""/>
        <dsp:cNvSpPr/>
      </dsp:nvSpPr>
      <dsp:spPr>
        <a:xfrm>
          <a:off x="770511" y="0"/>
          <a:ext cx="8732465" cy="401752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B7FA2D-5DC8-40FA-A35E-0A4489D54FD9}">
      <dsp:nvSpPr>
        <dsp:cNvPr id="0" name=""/>
        <dsp:cNvSpPr/>
      </dsp:nvSpPr>
      <dsp:spPr>
        <a:xfrm>
          <a:off x="348134" y="1205256"/>
          <a:ext cx="3082046" cy="16070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Protect Organization's Digital Assets </a:t>
          </a:r>
          <a:endParaRPr lang="en-CA" sz="3000" kern="1200" dirty="0"/>
        </a:p>
      </dsp:txBody>
      <dsp:txXfrm>
        <a:off x="426582" y="1283704"/>
        <a:ext cx="2925150" cy="1450112"/>
      </dsp:txXfrm>
    </dsp:sp>
    <dsp:sp modelId="{67636235-A989-4B1F-BBD5-0636A3DBFC14}">
      <dsp:nvSpPr>
        <dsp:cNvPr id="0" name=""/>
        <dsp:cNvSpPr/>
      </dsp:nvSpPr>
      <dsp:spPr>
        <a:xfrm>
          <a:off x="3595721" y="1205256"/>
          <a:ext cx="3082046" cy="16070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Maintain Customer Trust</a:t>
          </a:r>
          <a:endParaRPr lang="en-CA" sz="3000" kern="1200" dirty="0"/>
        </a:p>
      </dsp:txBody>
      <dsp:txXfrm>
        <a:off x="3674169" y="1283704"/>
        <a:ext cx="2925150" cy="1450112"/>
      </dsp:txXfrm>
    </dsp:sp>
    <dsp:sp modelId="{8B2DE02B-3BFF-4E84-8CA3-934F70A44684}">
      <dsp:nvSpPr>
        <dsp:cNvPr id="0" name=""/>
        <dsp:cNvSpPr/>
      </dsp:nvSpPr>
      <dsp:spPr>
        <a:xfrm>
          <a:off x="6843307" y="1205256"/>
          <a:ext cx="3082046" cy="16070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Comply with Regulations </a:t>
          </a:r>
          <a:endParaRPr lang="en-CA" sz="3000" kern="1200" dirty="0"/>
        </a:p>
      </dsp:txBody>
      <dsp:txXfrm>
        <a:off x="6921755" y="1283704"/>
        <a:ext cx="2925150" cy="1450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66080-8C28-4BEF-AD95-4DE24D744443}" type="datetimeFigureOut">
              <a:rPr lang="en-CA" smtClean="0"/>
              <a:t>2025-09-30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0344A-7762-4F32-8DDB-85CAEA5B80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500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50CB5D-BE14-4675-8F0E-B163C0340255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944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C4C84245-8CD3-044C-896D-CF71A3ACCEE0}" type="slidenum">
              <a:rPr lang="en-CA" altLang="en-US" smtClean="0"/>
              <a:pPr>
                <a:defRPr/>
              </a:pPr>
              <a:t>11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76122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C4C84245-8CD3-044C-896D-CF71A3ACCEE0}" type="slidenum">
              <a:rPr lang="en-CA" altLang="en-US" smtClean="0"/>
              <a:pPr>
                <a:defRPr/>
              </a:pPr>
              <a:t>12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95402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C4C84245-8CD3-044C-896D-CF71A3ACCEE0}" type="slidenum">
              <a:rPr lang="en-CA" altLang="en-US" smtClean="0"/>
              <a:pPr>
                <a:defRPr/>
              </a:pPr>
              <a:t>13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949294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C4C84245-8CD3-044C-896D-CF71A3ACCEE0}" type="slidenum">
              <a:rPr lang="en-CA" altLang="en-US" smtClean="0"/>
              <a:pPr>
                <a:defRPr/>
              </a:pPr>
              <a:t>14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13020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C4C84245-8CD3-044C-896D-CF71A3ACCEE0}" type="slidenum">
              <a:rPr lang="en-CA" altLang="en-US" smtClean="0"/>
              <a:pPr>
                <a:defRPr/>
              </a:pPr>
              <a:t>15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72746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C4C84245-8CD3-044C-896D-CF71A3ACCEE0}" type="slidenum">
              <a:rPr lang="en-CA" altLang="en-US" smtClean="0"/>
              <a:pPr>
                <a:defRPr/>
              </a:pPr>
              <a:t>16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488168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A7D9E-F935-407F-905F-895CE4F43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8853"/>
            <a:ext cx="9144000" cy="160899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A8338-C381-43A9-986D-A2DB312C9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76193"/>
            <a:ext cx="9144000" cy="50712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605DA-D122-4D4C-84D4-F3D45B9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8F7D-6759-48B0-A4A0-79F3E44F22BD}" type="datetimeFigureOut">
              <a:rPr lang="en-CA" smtClean="0"/>
              <a:t>2025-09-30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B23D3-5C82-47F3-A28B-452E88F3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8D3FF-CB34-4034-A1DE-C138671C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5A50-2221-4D3B-A961-6487805D31D3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D7B2B1-3887-4B90-851F-4F7EB81AD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90591" y="1781174"/>
            <a:ext cx="6410817" cy="484188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Edit Master text styles</a:t>
            </a:r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EBB18C-2262-412A-8686-12A1FC4EC2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384"/>
          <a:stretch/>
        </p:blipFill>
        <p:spPr>
          <a:xfrm>
            <a:off x="0" y="3649"/>
            <a:ext cx="12192000" cy="113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6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808" y="349812"/>
            <a:ext cx="4291231" cy="1661868"/>
          </a:xfrm>
        </p:spPr>
        <p:txBody>
          <a:bodyPr anchor="t"/>
          <a:lstStyle>
            <a:lvl1pPr algn="l">
              <a:defRPr sz="4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0810" y="2130552"/>
            <a:ext cx="4291230" cy="401145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FE5A50-2221-4D3B-A961-6487805D3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457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01561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FE5A50-2221-4D3B-A961-6487805D3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479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/>
            </a:lvl1pPr>
            <a:lvl2pPr marL="742950" indent="-285750">
              <a:buFont typeface="Courier New" panose="02070309020205020404" pitchFamily="49" charset="0"/>
              <a:buChar char="o"/>
              <a:defRPr sz="2200"/>
            </a:lvl2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FE5A50-2221-4D3B-A961-6487805D3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447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accent3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/>
            </a:lvl1pPr>
            <a:lvl2pPr marL="742950" indent="-285750">
              <a:buFont typeface="Courier New" panose="02070309020205020404" pitchFamily="49" charset="0"/>
              <a:buChar char="o"/>
              <a:defRPr sz="2200"/>
            </a:lvl2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FE5A50-2221-4D3B-A961-6487805D3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285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2593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FE5A50-2221-4D3B-A961-6487805D3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11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3432"/>
            <a:ext cx="10972800" cy="798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342293"/>
            <a:ext cx="5384800" cy="39925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342293"/>
            <a:ext cx="5384800" cy="39925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FE5A50-2221-4D3B-A961-6487805D3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236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0119"/>
            <a:ext cx="10972800" cy="6397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59657"/>
            <a:ext cx="5386917" cy="63976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1918481"/>
            <a:ext cx="5386917" cy="31086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59657"/>
            <a:ext cx="5389033" cy="63976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918481"/>
            <a:ext cx="5389033" cy="31086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FE5A50-2221-4D3B-A961-6487805D3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27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FE5A50-2221-4D3B-A961-6487805D3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96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FE5A50-2221-4D3B-A961-6487805D3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264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5A214-D678-4604-86AF-393D20A32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089D9-FEFB-4BD1-B333-436AC82EC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0EA4F-7F02-4B6D-817F-A364CE8DB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58F7D-6759-48B0-A4A0-79F3E44F22BD}" type="datetimeFigureOut">
              <a:rPr lang="en-CA" smtClean="0"/>
              <a:t>2025-09-30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5C7FC-B3A5-4A2D-8A6B-21394E3E3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DD66E-1A3A-487D-B3F9-EA7439FAE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E5A50-2221-4D3B-A961-6487805D3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737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D05E39-DFF2-4DFD-87CB-6223E71CEDD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1" y="6224333"/>
            <a:ext cx="12192000" cy="633667"/>
          </a:xfrm>
          <a:prstGeom prst="rect">
            <a:avLst/>
          </a:prstGeom>
        </p:spPr>
      </p:pic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291252"/>
            <a:ext cx="10972800" cy="4863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23026" y="6301206"/>
            <a:ext cx="9500740" cy="496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endParaRPr lang="en-CA" sz="12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500943" y="6308238"/>
            <a:ext cx="1604109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2F73DA1-EAEE-4BC1-86F1-4E0CD780FA5C}" type="slidenum">
              <a:rPr lang="en-CA" smtClean="0"/>
              <a:t>‹#›</a:t>
            </a:fld>
            <a:endParaRPr lang="en-CA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93432"/>
            <a:ext cx="10972800" cy="79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75183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120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ts val="600"/>
        </a:spcBef>
        <a:spcAft>
          <a:spcPts val="1200"/>
        </a:spcAft>
        <a:buFont typeface="Courier New" panose="02070309020205020404" pitchFamily="49" charset="0"/>
        <a:buChar char="o"/>
        <a:defRPr sz="22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ts val="600"/>
        </a:spcBef>
        <a:spcAft>
          <a:spcPts val="1200"/>
        </a:spcAft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ts val="600"/>
        </a:spcBef>
        <a:spcAft>
          <a:spcPts val="1200"/>
        </a:spcAft>
        <a:buChar char="–"/>
        <a:defRPr sz="18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ts val="600"/>
        </a:spcBef>
        <a:spcAft>
          <a:spcPts val="120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cybersecurity-program-development/9781119429517/c03.xhtml#head-2-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ibm.com/topics/cybersecurit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mplianceforge.com/free-guides/confidentiality-integrity-availability-security-cias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807F3-5FE0-4647-BF65-CCAFF28975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CA" dirty="0">
                <a:effectLst/>
              </a:rPr>
              <a:t>Corporate Cybersecurity Overview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55E6F-8595-46D1-BFD6-D54BD7CE19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CA" dirty="0"/>
              <a:t>Week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5F84E0-619C-443B-99D4-F02FF76E9F67}"/>
              </a:ext>
            </a:extLst>
          </p:cNvPr>
          <p:cNvSpPr/>
          <p:nvPr/>
        </p:nvSpPr>
        <p:spPr>
          <a:xfrm>
            <a:off x="2977722" y="1775567"/>
            <a:ext cx="6236557" cy="7386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 sz="2400" b="1" i="0" dirty="0">
                <a:solidFill>
                  <a:srgbClr val="000000"/>
                </a:solidFill>
                <a:effectLst/>
                <a:latin typeface="Inter"/>
              </a:rPr>
              <a:t>MGMT8175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: </a:t>
            </a:r>
            <a:r>
              <a:rPr lang="en-CA" sz="2400" b="1" i="0" dirty="0">
                <a:solidFill>
                  <a:srgbClr val="000000"/>
                </a:solidFill>
                <a:effectLst/>
                <a:latin typeface="Inter"/>
              </a:rPr>
              <a:t>Assessing Corporate Cybersecurity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408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2DFDB0-CA82-421C-80A6-0B7C80EA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56" y="4056435"/>
            <a:ext cx="10778247" cy="1750254"/>
          </a:xfrm>
        </p:spPr>
        <p:txBody>
          <a:bodyPr/>
          <a:lstStyle/>
          <a:p>
            <a:r>
              <a:rPr lang="en-US" dirty="0"/>
              <a:t>critical components of cybersecurity strategy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3833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07A355BC-6E63-FD48-9C6A-AADFA1AB3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Cybersecurity Strategy </a:t>
            </a:r>
            <a:endParaRPr lang="en-CA" alt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CDD7B4E-FE6B-000C-7262-3D5AE692F1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4598238"/>
              </p:ext>
            </p:extLst>
          </p:nvPr>
        </p:nvGraphicFramePr>
        <p:xfrm>
          <a:off x="738221" y="1420239"/>
          <a:ext cx="10273489" cy="4017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07A355BC-6E63-FD48-9C6A-AADFA1AB3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132" y="86586"/>
            <a:ext cx="10972800" cy="798632"/>
          </a:xfrm>
        </p:spPr>
        <p:txBody>
          <a:bodyPr/>
          <a:lstStyle/>
          <a:p>
            <a:r>
              <a:rPr lang="en-US" altLang="en-US" sz="2800" dirty="0"/>
              <a:t>Critical Components of Cybersecurity Strategy </a:t>
            </a:r>
            <a:endParaRPr lang="en-CA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1A6063-6021-BB5D-D501-D016356667F5}"/>
              </a:ext>
            </a:extLst>
          </p:cNvPr>
          <p:cNvSpPr txBox="1"/>
          <p:nvPr/>
        </p:nvSpPr>
        <p:spPr>
          <a:xfrm>
            <a:off x="359922" y="802966"/>
            <a:ext cx="10972800" cy="5446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Risk Assessment: Identification of potential threats, vulnerabilities and associated impacts on organization. 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Security Policies and Procedures: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</a:rPr>
              <a:t>O</a:t>
            </a: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utline the roles and responsibilities of employees, the acceptable use of technology, and the steps to take in case of a security incident.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Network and Endpoint Security: Implementation of strong security measures such as firewalls, IDS, anti-malware software, secure internet  and regular patches. 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Access Controls: Implementation of role-based access control and maintain minimum access to sensitive information. Regular audits of user privileges.  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Data Encryption: Encryption of sensitive data </a:t>
            </a: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to protect it from unauthorized access and potential breaches.</a:t>
            </a:r>
            <a:endParaRPr lang="en-CA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Incident Response Plan: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</a:rPr>
              <a:t>O</a:t>
            </a: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rganization’s steps in case of a security breach.</a:t>
            </a:r>
            <a:endParaRPr lang="en-CA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Third-Party Risk Management: </a:t>
            </a: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Assess the cybersecurity posture of your third-party vendors and partners.</a:t>
            </a:r>
            <a:endParaRPr lang="en-CA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219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07A355BC-6E63-FD48-9C6A-AADFA1AB3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132" y="86586"/>
            <a:ext cx="10972800" cy="798632"/>
          </a:xfrm>
        </p:spPr>
        <p:txBody>
          <a:bodyPr/>
          <a:lstStyle/>
          <a:p>
            <a:r>
              <a:rPr lang="en-US" altLang="en-US" sz="2800" dirty="0"/>
              <a:t>Growing Importance of Cybersecurity for Businesses </a:t>
            </a:r>
            <a:endParaRPr lang="en-CA" altLang="en-US" sz="2800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9633165F-86AB-EF40-323C-C6EE59B77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156714"/>
              </p:ext>
            </p:extLst>
          </p:nvPr>
        </p:nvGraphicFramePr>
        <p:xfrm>
          <a:off x="794428" y="1331555"/>
          <a:ext cx="10447504" cy="3866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358">
                  <a:extLst>
                    <a:ext uri="{9D8B030D-6E8A-4147-A177-3AD203B41FA5}">
                      <a16:colId xmlns:a16="http://schemas.microsoft.com/office/drawing/2014/main" val="3994168325"/>
                    </a:ext>
                  </a:extLst>
                </a:gridCol>
                <a:gridCol w="8317146">
                  <a:extLst>
                    <a:ext uri="{9D8B030D-6E8A-4147-A177-3AD203B41FA5}">
                      <a16:colId xmlns:a16="http://schemas.microsoft.com/office/drawing/2014/main" val="1952346128"/>
                    </a:ext>
                  </a:extLst>
                </a:gridCol>
              </a:tblGrid>
              <a:tr h="78793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Protecting Sensitive Data </a:t>
                      </a:r>
                      <a:endParaRPr lang="en-CA" sz="16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Business dependency on sensitive data such as customer’s personal information, user profiles, financial information and intellectual property </a:t>
                      </a:r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197186"/>
                  </a:ext>
                </a:extLst>
              </a:tr>
              <a:tr h="73085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Maintaining Business Operations </a:t>
                      </a:r>
                      <a:endParaRPr lang="en-CA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Cyberattack can cause downtime and disruption in business operations and ultimately business loss. </a:t>
                      </a:r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12202"/>
                  </a:ext>
                </a:extLst>
              </a:tr>
              <a:tr h="70039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Regulatory Compliance </a:t>
                      </a:r>
                      <a:endParaRPr lang="en-CA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Businesses must comply with standard regulations to avoid legal issues. </a:t>
                      </a:r>
                      <a:endParaRPr lang="en-CA" sz="16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734074"/>
                  </a:ext>
                </a:extLst>
              </a:tr>
              <a:tr h="70039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Building Trust with Customers </a:t>
                      </a:r>
                      <a:endParaRPr lang="en-CA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Business customers are aware of data privacy acts therefore cybersecurity is important to lead loyalty and long-term relationships. </a:t>
                      </a:r>
                      <a:endParaRPr lang="en-CA" sz="16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321012"/>
                  </a:ext>
                </a:extLst>
              </a:tr>
              <a:tr h="70039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Market Competition </a:t>
                      </a:r>
                      <a:endParaRPr lang="en-CA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implementing robust security measures, businesses can minimize the risk of cyber threats and focus on their core competencies, leading to a competitive advantage.</a:t>
                      </a:r>
                      <a:endParaRPr lang="en-CA" sz="16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905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24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07A355BC-6E63-FD48-9C6A-AADFA1AB3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93432"/>
            <a:ext cx="10972800" cy="798632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400">
                <a:latin typeface="+mj-lt"/>
                <a:ea typeface="ＭＳ Ｐゴシック" charset="-128"/>
                <a:cs typeface="ＭＳ Ｐゴシック" charset="-128"/>
              </a:rPr>
              <a:t>Managerial Perspective on Organizational Cybersecurity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31936C-1E32-41CA-FC71-B1E8C94BEB4D}"/>
              </a:ext>
            </a:extLst>
          </p:cNvPr>
          <p:cNvSpPr txBox="1"/>
          <p:nvPr/>
        </p:nvSpPr>
        <p:spPr bwMode="auto">
          <a:xfrm>
            <a:off x="453957" y="1350293"/>
            <a:ext cx="5384800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 fontAlgn="base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-128"/>
              </a:rPr>
              <a:t>M</a:t>
            </a:r>
            <a:r>
              <a:rPr lang="en-US" sz="2400" b="0" i="0" dirty="0">
                <a:effectLst/>
                <a:ea typeface="ＭＳ Ｐゴシック" charset="-128"/>
              </a:rPr>
              <a:t>anagement team needs to understand potential threats and the various contexts in which threats arise. </a:t>
            </a:r>
          </a:p>
          <a:p>
            <a:pPr marL="342900" indent="-342900" algn="just" fontAlgn="base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ea typeface="ＭＳ Ｐゴシック" charset="-128"/>
              </a:rPr>
              <a:t>Management team needs to be capable of assessing the consequences of a threat in various operating situations, using qualified input values from employees, to make well-informed business or operational decisions.</a:t>
            </a:r>
            <a:endParaRPr lang="en-US" sz="2400" dirty="0">
              <a:ea typeface="ＭＳ Ｐゴシック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AA7DC9-5813-8BFB-90D5-092FB240A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2" y="2142208"/>
            <a:ext cx="5384800" cy="3365499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C050D5-0BFC-AE4F-6C29-58E77002DBB2}"/>
              </a:ext>
            </a:extLst>
          </p:cNvPr>
          <p:cNvSpPr txBox="1"/>
          <p:nvPr/>
        </p:nvSpPr>
        <p:spPr>
          <a:xfrm>
            <a:off x="6197602" y="1350293"/>
            <a:ext cx="6094378" cy="456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Business Management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Risk Management </a:t>
            </a:r>
            <a:endParaRPr lang="en-CA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361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07A355BC-6E63-FD48-9C6A-AADFA1AB3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93432"/>
            <a:ext cx="10972800" cy="798632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400" dirty="0">
                <a:latin typeface="+mj-lt"/>
                <a:ea typeface="ＭＳ Ｐゴシック" charset="-128"/>
                <a:cs typeface="ＭＳ Ｐゴシック" charset="-128"/>
              </a:rPr>
              <a:t>Managerial Perspective on Organizational Cybersecurity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31936C-1E32-41CA-FC71-B1E8C94BEB4D}"/>
              </a:ext>
            </a:extLst>
          </p:cNvPr>
          <p:cNvSpPr txBox="1"/>
          <p:nvPr/>
        </p:nvSpPr>
        <p:spPr bwMode="auto">
          <a:xfrm>
            <a:off x="335603" y="992064"/>
            <a:ext cx="11520793" cy="5087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fontAlgn="base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 management team should be able to answer key fundamental questions about cybersecurity:</a:t>
            </a:r>
          </a:p>
          <a:p>
            <a:pPr marL="457200" indent="58738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How well does our capability match the current threat situation in our operating environment?</a:t>
            </a:r>
          </a:p>
          <a:p>
            <a:pPr marL="457200" indent="58738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What are the organization’s most important assets?</a:t>
            </a:r>
          </a:p>
          <a:p>
            <a:pPr marL="457200" indent="58738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How do cyber security risks affect the business’s goals and strategy?</a:t>
            </a:r>
          </a:p>
          <a:p>
            <a:pPr marL="457200" indent="58738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How do we manage our risks, threats and potential attackers?   </a:t>
            </a:r>
          </a:p>
          <a:p>
            <a:pPr marL="457200" indent="58738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Are we complying with relevant standards and regulations?</a:t>
            </a:r>
          </a:p>
          <a:p>
            <a:pPr marL="457200" indent="58738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How do we compare with others when it comes to our security level, investments and suchlike?</a:t>
            </a:r>
          </a:p>
          <a:p>
            <a:pPr marL="457200" indent="58738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What incidents have occurred?</a:t>
            </a:r>
          </a:p>
          <a:p>
            <a:pPr marL="457200" indent="58738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What caused these incidents and what have we done about them?</a:t>
            </a:r>
          </a:p>
          <a:p>
            <a:pPr marL="457200" indent="58738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Are we getting better at cyber security and risk management?</a:t>
            </a:r>
          </a:p>
        </p:txBody>
      </p:sp>
    </p:spTree>
    <p:extLst>
      <p:ext uri="{BB962C8B-B14F-4D97-AF65-F5344CB8AC3E}">
        <p14:creationId xmlns:p14="http://schemas.microsoft.com/office/powerpoint/2010/main" val="4197211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07A355BC-6E63-FD48-9C6A-AADFA1AB3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8818" y="193432"/>
            <a:ext cx="10972800" cy="798632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400" dirty="0">
                <a:latin typeface="+mj-lt"/>
                <a:ea typeface="ＭＳ Ｐゴシック" charset="-128"/>
                <a:cs typeface="ＭＳ Ｐゴシック" charset="-128"/>
              </a:rPr>
              <a:t>References: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E797C0-0646-D474-C7F8-3DCF2BCD02BC}"/>
              </a:ext>
            </a:extLst>
          </p:cNvPr>
          <p:cNvSpPr txBox="1"/>
          <p:nvPr/>
        </p:nvSpPr>
        <p:spPr>
          <a:xfrm>
            <a:off x="142671" y="1352543"/>
            <a:ext cx="122503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https://learning.oreilly.com/library/view/cybersecurity-program-development/9781119429517/c03.xhtml#head-2-7</a:t>
            </a:r>
            <a:endParaRPr lang="en-CA" dirty="0"/>
          </a:p>
          <a:p>
            <a:endParaRPr lang="en-CA" dirty="0"/>
          </a:p>
          <a:p>
            <a:r>
              <a:rPr lang="en-CA" dirty="0">
                <a:hlinkClick r:id="rId4"/>
              </a:rPr>
              <a:t>https://www.ibm.com/topics/cybersecurity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665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F41A31-E33F-4B8C-ADCA-701D5883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Outcomes</a:t>
            </a: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8980D5-95D9-4B0B-BEB0-0CC4E4115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/>
              <a:t>Define cybersecurity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/>
              <a:t>Explain the importance of cybersecurity to business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/>
              <a:t>Explain the critical components of cybersecurity strategy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/>
              <a:t>Discuss the growing importance of cybersecurity for businesses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/>
              <a:t>Explain why cybersecurity is a management problem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584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F41A31-E33F-4B8C-ADCA-701D5883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3432"/>
            <a:ext cx="10972800" cy="798632"/>
          </a:xfrm>
        </p:spPr>
        <p:txBody>
          <a:bodyPr wrap="square" anchor="ctr">
            <a:normAutofit/>
          </a:bodyPr>
          <a:lstStyle/>
          <a:p>
            <a:r>
              <a:rPr lang="en-CA" dirty="0"/>
              <a:t>Cybersecurity</a:t>
            </a:r>
          </a:p>
        </p:txBody>
      </p:sp>
      <p:pic>
        <p:nvPicPr>
          <p:cNvPr id="4" name="Picture 3" descr="Device and padlock">
            <a:extLst>
              <a:ext uri="{FF2B5EF4-FFF2-40B4-BE49-F238E27FC236}">
                <a16:creationId xmlns:a16="http://schemas.microsoft.com/office/drawing/2014/main" id="{2DB9E47B-EAB3-776D-6FB0-ED95DEB6DB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6" r="16280" b="2"/>
          <a:stretch/>
        </p:blipFill>
        <p:spPr>
          <a:xfrm>
            <a:off x="609600" y="1342293"/>
            <a:ext cx="5384800" cy="3992563"/>
          </a:xfrm>
          <a:prstGeom prst="rect">
            <a:avLst/>
          </a:prstGeo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1FE118B-2391-904C-2A84-5A5901CB8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342293"/>
            <a:ext cx="5384800" cy="3992563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Cybersecurity is the ongoing application of best practices intended to ensure and preserve confidentiality, integrity, and availability of digital information as well as the safety of people and environments.</a:t>
            </a:r>
          </a:p>
        </p:txBody>
      </p:sp>
    </p:spTree>
    <p:extLst>
      <p:ext uri="{BB962C8B-B14F-4D97-AF65-F5344CB8AC3E}">
        <p14:creationId xmlns:p14="http://schemas.microsoft.com/office/powerpoint/2010/main" val="245367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F41A31-E33F-4B8C-ADCA-701D5883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3432"/>
            <a:ext cx="10972800" cy="798632"/>
          </a:xfrm>
        </p:spPr>
        <p:txBody>
          <a:bodyPr wrap="square" anchor="ctr">
            <a:normAutofit/>
          </a:bodyPr>
          <a:lstStyle/>
          <a:p>
            <a:r>
              <a:rPr lang="en-CA" dirty="0"/>
              <a:t>Critical Aspects of Cybersecurity</a:t>
            </a:r>
          </a:p>
        </p:txBody>
      </p:sp>
      <p:pic>
        <p:nvPicPr>
          <p:cNvPr id="4" name="Picture 3" descr="Device and padlock">
            <a:extLst>
              <a:ext uri="{FF2B5EF4-FFF2-40B4-BE49-F238E27FC236}">
                <a16:creationId xmlns:a16="http://schemas.microsoft.com/office/drawing/2014/main" id="{2DB9E47B-EAB3-776D-6FB0-ED95DEB6DB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6" r="16280" b="2"/>
          <a:stretch/>
        </p:blipFill>
        <p:spPr>
          <a:xfrm>
            <a:off x="609600" y="1342293"/>
            <a:ext cx="5384800" cy="3992563"/>
          </a:xfrm>
          <a:prstGeom prst="rect">
            <a:avLst/>
          </a:prstGeo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1FE118B-2391-904C-2A84-5A5901CB8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599" y="1342293"/>
            <a:ext cx="5384801" cy="399256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Prevention: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Implementing security measures to prevent unauthorized access or breaches.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Detection: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Identifying potential threats and vulnerabilities in a system.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Response: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Taking necessary actions to mitigate the impact of a security incident.</a:t>
            </a:r>
          </a:p>
        </p:txBody>
      </p:sp>
    </p:spTree>
    <p:extLst>
      <p:ext uri="{BB962C8B-B14F-4D97-AF65-F5344CB8AC3E}">
        <p14:creationId xmlns:p14="http://schemas.microsoft.com/office/powerpoint/2010/main" val="190283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F41A31-E33F-4B8C-ADCA-701D5883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3432"/>
            <a:ext cx="10972800" cy="798632"/>
          </a:xfrm>
        </p:spPr>
        <p:txBody>
          <a:bodyPr wrap="square" anchor="ctr">
            <a:normAutofit/>
          </a:bodyPr>
          <a:lstStyle/>
          <a:p>
            <a:r>
              <a:rPr lang="en-CA" dirty="0"/>
              <a:t>Cybersecurity Pillars 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3E166C9-73F8-8E19-1333-6B4910DCA2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3928514"/>
              </p:ext>
            </p:extLst>
          </p:nvPr>
        </p:nvGraphicFramePr>
        <p:xfrm>
          <a:off x="300475" y="1069886"/>
          <a:ext cx="6878538" cy="495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CF1C9F46-9B30-D3CA-20EF-08CE932DF38D}"/>
              </a:ext>
            </a:extLst>
          </p:cNvPr>
          <p:cNvSpPr/>
          <p:nvPr/>
        </p:nvSpPr>
        <p:spPr>
          <a:xfrm>
            <a:off x="7821038" y="3219776"/>
            <a:ext cx="1420238" cy="6517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E42AC-5F76-C012-9DE5-66368F098753}"/>
              </a:ext>
            </a:extLst>
          </p:cNvPr>
          <p:cNvSpPr txBox="1"/>
          <p:nvPr/>
        </p:nvSpPr>
        <p:spPr>
          <a:xfrm>
            <a:off x="9455285" y="2945489"/>
            <a:ext cx="1585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CIAS Model 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8582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F41A31-E33F-4B8C-ADCA-701D5883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3432"/>
            <a:ext cx="10972800" cy="798632"/>
          </a:xfrm>
        </p:spPr>
        <p:txBody>
          <a:bodyPr wrap="square" anchor="ctr">
            <a:normAutofit/>
          </a:bodyPr>
          <a:lstStyle/>
          <a:p>
            <a:pPr lvl="0"/>
            <a:r>
              <a:rPr lang="en-CA" sz="4000" dirty="0"/>
              <a:t>Defining important terms 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FCE561B-20AD-3615-2E85-49AFFDCF1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131941"/>
              </p:ext>
            </p:extLst>
          </p:nvPr>
        </p:nvGraphicFramePr>
        <p:xfrm>
          <a:off x="609600" y="1613511"/>
          <a:ext cx="11063590" cy="3318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086">
                  <a:extLst>
                    <a:ext uri="{9D8B030D-6E8A-4147-A177-3AD203B41FA5}">
                      <a16:colId xmlns:a16="http://schemas.microsoft.com/office/drawing/2014/main" val="521694504"/>
                    </a:ext>
                  </a:extLst>
                </a:gridCol>
                <a:gridCol w="2130358">
                  <a:extLst>
                    <a:ext uri="{9D8B030D-6E8A-4147-A177-3AD203B41FA5}">
                      <a16:colId xmlns:a16="http://schemas.microsoft.com/office/drawing/2014/main" val="3994168325"/>
                    </a:ext>
                  </a:extLst>
                </a:gridCol>
                <a:gridCol w="8317146">
                  <a:extLst>
                    <a:ext uri="{9D8B030D-6E8A-4147-A177-3AD203B41FA5}">
                      <a16:colId xmlns:a16="http://schemas.microsoft.com/office/drawing/2014/main" val="1952346128"/>
                    </a:ext>
                  </a:extLst>
                </a:gridCol>
              </a:tblGrid>
              <a:tr h="8573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C</a:t>
                      </a:r>
                      <a:endParaRPr lang="en-CA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rgbClr val="292929"/>
                          </a:solidFill>
                          <a:effectLst/>
                          <a:latin typeface="Roboto" panose="02000000000000000000" pitchFamily="2" charset="0"/>
                        </a:rPr>
                        <a:t>CONFIDENTIALITY</a:t>
                      </a:r>
                      <a:endParaRPr lang="en-CA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rgbClr val="292929"/>
                          </a:solidFill>
                          <a:effectLst/>
                          <a:latin typeface="Roboto" panose="02000000000000000000" pitchFamily="2" charset="0"/>
                        </a:rPr>
                        <a:t>Preserving authorized restrictions on access and disclosure to authorized users and services, including means for protecting personal privacy and proprietary information.</a:t>
                      </a:r>
                      <a:endParaRPr lang="en-CA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197186"/>
                  </a:ext>
                </a:extLst>
              </a:tr>
              <a:tr h="73085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CA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>
                          <a:solidFill>
                            <a:srgbClr val="292929"/>
                          </a:solidFill>
                          <a:effectLst/>
                          <a:latin typeface="Roboto" panose="02000000000000000000" pitchFamily="2" charset="0"/>
                        </a:rPr>
                        <a:t>INTEGRITY</a:t>
                      </a:r>
                      <a:endParaRPr lang="en-CA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292929"/>
                          </a:solidFill>
                          <a:effectLst/>
                          <a:latin typeface="Roboto" panose="02000000000000000000" pitchFamily="2" charset="0"/>
                        </a:rPr>
                        <a:t>Protecting against improper modification or destruction, including ensuring non-repudiation and authenticity.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12202"/>
                  </a:ext>
                </a:extLst>
              </a:tr>
              <a:tr h="70039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CA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rgbClr val="292929"/>
                          </a:solidFill>
                          <a:effectLst/>
                          <a:latin typeface="Roboto" panose="02000000000000000000" pitchFamily="2" charset="0"/>
                        </a:rPr>
                        <a:t>AVAILABILITY</a:t>
                      </a:r>
                      <a:endParaRPr lang="en-CA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rgbClr val="292929"/>
                          </a:solidFill>
                          <a:effectLst/>
                          <a:latin typeface="Roboto" panose="02000000000000000000" pitchFamily="2" charset="0"/>
                        </a:rPr>
                        <a:t>Timely, reliable access to data, systems and services for authorized users, services and processes.</a:t>
                      </a:r>
                      <a:endParaRPr lang="en-CA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734074"/>
                  </a:ext>
                </a:extLst>
              </a:tr>
              <a:tr h="973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S</a:t>
                      </a:r>
                      <a:endParaRPr lang="en-CA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>
                          <a:solidFill>
                            <a:srgbClr val="292929"/>
                          </a:solidFill>
                          <a:effectLst/>
                          <a:latin typeface="Roboto" panose="02000000000000000000" pitchFamily="2" charset="0"/>
                        </a:rPr>
                        <a:t>SAFETY</a:t>
                      </a:r>
                      <a:endParaRPr lang="en-CA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292929"/>
                          </a:solidFill>
                          <a:effectLst/>
                          <a:latin typeface="Roboto" panose="02000000000000000000" pitchFamily="2" charset="0"/>
                        </a:rPr>
                        <a:t>Reducing risk associated with technologies that could fail or be manipulated by nefarious actors to cause death, injury, illness, damage to or loss of equipment.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404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280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F41A31-E33F-4B8C-ADCA-701D5883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40905"/>
            <a:ext cx="10972800" cy="798632"/>
          </a:xfrm>
        </p:spPr>
        <p:txBody>
          <a:bodyPr wrap="square" anchor="ctr">
            <a:normAutofit fontScale="90000"/>
          </a:bodyPr>
          <a:lstStyle/>
          <a:p>
            <a:pPr lvl="0"/>
            <a:r>
              <a:rPr lang="en-CA" sz="4000" dirty="0"/>
              <a:t>Populating the CIAS Model </a:t>
            </a:r>
            <a:br>
              <a:rPr lang="en-CA" sz="4000" dirty="0"/>
            </a:br>
            <a:r>
              <a:rPr lang="en-CA" sz="1600" dirty="0"/>
              <a:t>Credits- </a:t>
            </a:r>
            <a:r>
              <a:rPr lang="en-CA" sz="1600" dirty="0">
                <a:hlinkClick r:id="rId2"/>
              </a:rPr>
              <a:t>https://complianceforge.com/free-guides/confidentiality-integrity-availability-security-cias</a:t>
            </a:r>
            <a:br>
              <a:rPr lang="en-CA" sz="1600" dirty="0"/>
            </a:br>
            <a:endParaRPr lang="en-CA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526B8D-4477-E991-9B03-7BF4E1C9C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988" y="1536970"/>
            <a:ext cx="8999884" cy="444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6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F41A31-E33F-4B8C-ADCA-701D5883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50980"/>
            <a:ext cx="6371617" cy="2597284"/>
          </a:xfrm>
        </p:spPr>
        <p:txBody>
          <a:bodyPr wrap="square" anchor="ctr">
            <a:normAutofit fontScale="90000"/>
          </a:bodyPr>
          <a:lstStyle/>
          <a:p>
            <a:pPr lvl="0" algn="ctr"/>
            <a:r>
              <a:rPr lang="en-CA" sz="4000" dirty="0"/>
              <a:t>Importance</a:t>
            </a:r>
            <a:br>
              <a:rPr lang="en-CA" sz="4000" dirty="0"/>
            </a:br>
            <a:r>
              <a:rPr lang="en-CA" sz="4000" dirty="0"/>
              <a:t> of </a:t>
            </a:r>
            <a:br>
              <a:rPr lang="en-CA" sz="4000" dirty="0"/>
            </a:br>
            <a:r>
              <a:rPr lang="en-CA" sz="4000" dirty="0"/>
              <a:t>Cybersecurity to Businesses </a:t>
            </a:r>
            <a:br>
              <a:rPr lang="en-CA" sz="4000" dirty="0"/>
            </a:br>
            <a:endParaRPr lang="en-CA" sz="160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FCCDB96-B4C7-BA9A-23B7-886A3E93D7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6357706"/>
              </p:ext>
            </p:extLst>
          </p:nvPr>
        </p:nvGraphicFramePr>
        <p:xfrm>
          <a:off x="3471693" y="476408"/>
          <a:ext cx="9242358" cy="5593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0922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F41A31-E33F-4B8C-ADCA-701D5883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167" y="238327"/>
            <a:ext cx="7558390" cy="919264"/>
          </a:xfrm>
        </p:spPr>
        <p:txBody>
          <a:bodyPr wrap="square" anchor="ctr">
            <a:normAutofit/>
          </a:bodyPr>
          <a:lstStyle/>
          <a:p>
            <a:r>
              <a:rPr lang="en-US" sz="2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Consequences of Cyberattacks on Businesses</a:t>
            </a:r>
            <a:endParaRPr lang="en-CA" sz="28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AF187767-951F-4507-2770-C26D12DBF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375413"/>
              </p:ext>
            </p:extLst>
          </p:nvPr>
        </p:nvGraphicFramePr>
        <p:xfrm>
          <a:off x="716605" y="1516380"/>
          <a:ext cx="10447504" cy="38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358">
                  <a:extLst>
                    <a:ext uri="{9D8B030D-6E8A-4147-A177-3AD203B41FA5}">
                      <a16:colId xmlns:a16="http://schemas.microsoft.com/office/drawing/2014/main" val="3994168325"/>
                    </a:ext>
                  </a:extLst>
                </a:gridCol>
                <a:gridCol w="8317146">
                  <a:extLst>
                    <a:ext uri="{9D8B030D-6E8A-4147-A177-3AD203B41FA5}">
                      <a16:colId xmlns:a16="http://schemas.microsoft.com/office/drawing/2014/main" val="1952346128"/>
                    </a:ext>
                  </a:extLst>
                </a:gridCol>
              </a:tblGrid>
              <a:tr h="787939">
                <a:tc>
                  <a:txBody>
                    <a:bodyPr/>
                    <a:lstStyle/>
                    <a:p>
                      <a:pPr algn="ctr"/>
                      <a:endParaRPr lang="en-CA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Operational Disruptions</a:t>
                      </a:r>
                      <a:endParaRPr lang="en-CA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Operational disruptions - systems downtime or loss of critical data.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Consequences - Hinder a company’s ability to deliver products and services, affecting customer satisfaction and potentially leading to contractual penalties.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197186"/>
                  </a:ext>
                </a:extLst>
              </a:tr>
              <a:tr h="730855">
                <a:tc>
                  <a:txBody>
                    <a:bodyPr/>
                    <a:lstStyle/>
                    <a:p>
                      <a:pPr algn="ctr"/>
                      <a:endParaRPr lang="en-CA" sz="1800" b="1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CA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Financial Losses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Immediate costs include hiring cybersecurity experts, recovering or replacing compromised systems, potential ransom payments, revenue due to downtime, legal fees, and fines for non-compliance with data protection regulations.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12202"/>
                  </a:ext>
                </a:extLst>
              </a:tr>
              <a:tr h="700391">
                <a:tc>
                  <a:txBody>
                    <a:bodyPr/>
                    <a:lstStyle/>
                    <a:p>
                      <a:pPr algn="ctr"/>
                      <a:endParaRPr lang="en-CA" sz="1800" b="1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CA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Reputation Damage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Loss of trust among customers, partners, and investors. This can result in lost business, as well as difficulties in attracting new customers or securing investments.</a:t>
                      </a:r>
                      <a:endParaRPr lang="en-CA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734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83760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onestoga">
      <a:dk1>
        <a:srgbClr val="000000"/>
      </a:dk1>
      <a:lt1>
        <a:srgbClr val="FFFFFF"/>
      </a:lt1>
      <a:dk2>
        <a:srgbClr val="000000"/>
      </a:dk2>
      <a:lt2>
        <a:srgbClr val="D8D8D8"/>
      </a:lt2>
      <a:accent1>
        <a:srgbClr val="3C8C92"/>
      </a:accent1>
      <a:accent2>
        <a:srgbClr val="333399"/>
      </a:accent2>
      <a:accent3>
        <a:srgbClr val="99CC00"/>
      </a:accent3>
      <a:accent4>
        <a:srgbClr val="000000"/>
      </a:accent4>
      <a:accent5>
        <a:srgbClr val="808080"/>
      </a:accent5>
      <a:accent6>
        <a:srgbClr val="BBE0E3"/>
      </a:accent6>
      <a:hlink>
        <a:srgbClr val="009999"/>
      </a:hlink>
      <a:folHlink>
        <a:srgbClr val="7299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estoga">
  <a:themeElements>
    <a:clrScheme name="Conestoga">
      <a:dk1>
        <a:srgbClr val="000000"/>
      </a:dk1>
      <a:lt1>
        <a:srgbClr val="FFFFFF"/>
      </a:lt1>
      <a:dk2>
        <a:srgbClr val="000000"/>
      </a:dk2>
      <a:lt2>
        <a:srgbClr val="D8D8D8"/>
      </a:lt2>
      <a:accent1>
        <a:srgbClr val="3C8C92"/>
      </a:accent1>
      <a:accent2>
        <a:srgbClr val="333399"/>
      </a:accent2>
      <a:accent3>
        <a:srgbClr val="99CC00"/>
      </a:accent3>
      <a:accent4>
        <a:srgbClr val="000000"/>
      </a:accent4>
      <a:accent5>
        <a:srgbClr val="808080"/>
      </a:accent5>
      <a:accent6>
        <a:srgbClr val="BBE0E3"/>
      </a:accent6>
      <a:hlink>
        <a:srgbClr val="009999"/>
      </a:hlink>
      <a:folHlink>
        <a:srgbClr val="7299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onestoga" id="{7B9D00E8-5239-4B9A-A5DD-68DDE85B18E4}" vid="{B1740A44-A090-48B7-88AD-D1CB897F308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3BE9B3684D65459AB7F6091E1E03C2" ma:contentTypeVersion="0" ma:contentTypeDescription="Create a new document." ma:contentTypeScope="" ma:versionID="010060ade8d9e8cc011af4b2a31cfc5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37FF92-A43A-45AF-AB0A-9E3D5ED69A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3B1B96-1CA7-4039-B275-D3F924C071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FA480B6-378F-463A-A769-FB93C8FC5DEC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6f07be23-c76e-49b0-ab0f-2dbad51e3856"/>
    <ds:schemaRef ds:uri="7e295920-fecd-4a18-abaa-7c8152f8bb63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853</Words>
  <Application>Microsoft Office PowerPoint</Application>
  <PresentationFormat>Widescreen</PresentationFormat>
  <Paragraphs>103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ＭＳ Ｐゴシック</vt:lpstr>
      <vt:lpstr>Arial</vt:lpstr>
      <vt:lpstr>Calibri</vt:lpstr>
      <vt:lpstr>Calibri Light</vt:lpstr>
      <vt:lpstr>Courier New</vt:lpstr>
      <vt:lpstr>Inter</vt:lpstr>
      <vt:lpstr>Roboto</vt:lpstr>
      <vt:lpstr>Wingdings</vt:lpstr>
      <vt:lpstr>Custom Design</vt:lpstr>
      <vt:lpstr>Conestoga</vt:lpstr>
      <vt:lpstr>Corporate Cybersecurity Overview</vt:lpstr>
      <vt:lpstr>Unit Outcomes</vt:lpstr>
      <vt:lpstr>Cybersecurity</vt:lpstr>
      <vt:lpstr>Critical Aspects of Cybersecurity</vt:lpstr>
      <vt:lpstr>Cybersecurity Pillars </vt:lpstr>
      <vt:lpstr>Defining important terms </vt:lpstr>
      <vt:lpstr>Populating the CIAS Model  Credits- https://complianceforge.com/free-guides/confidentiality-integrity-availability-security-cias </vt:lpstr>
      <vt:lpstr>Importance  of  Cybersecurity to Businesses  </vt:lpstr>
      <vt:lpstr>Consequences of Cyberattacks on Businesses</vt:lpstr>
      <vt:lpstr>critical components of cybersecurity strategy</vt:lpstr>
      <vt:lpstr>Cybersecurity Strategy </vt:lpstr>
      <vt:lpstr>Critical Components of Cybersecurity Strategy </vt:lpstr>
      <vt:lpstr>Growing Importance of Cybersecurity for Businesses </vt:lpstr>
      <vt:lpstr>Managerial Perspective on Organizational Cybersecurity </vt:lpstr>
      <vt:lpstr>Managerial Perspective on Organizational Cybersecurity 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name</dc:title>
  <dc:creator>Kate Wilson</dc:creator>
  <cp:lastModifiedBy>prem chander</cp:lastModifiedBy>
  <cp:revision>10</cp:revision>
  <dcterms:created xsi:type="dcterms:W3CDTF">2020-01-20T01:45:49Z</dcterms:created>
  <dcterms:modified xsi:type="dcterms:W3CDTF">2025-09-30T22:09:42Z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0x010100903BE9B3684D65459AB7F6091E1E03C2</vt:lpwstr>
  </property>
</Properties>
</file>