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4" r:id="rId5"/>
  </p:sldMasterIdLst>
  <p:notesMasterIdLst>
    <p:notesMasterId r:id="rId12"/>
  </p:notesMasterIdLst>
  <p:sldIdLst>
    <p:sldId id="339" r:id="rId6"/>
    <p:sldId id="293" r:id="rId7"/>
    <p:sldId id="340" r:id="rId8"/>
    <p:sldId id="341" r:id="rId9"/>
    <p:sldId id="342"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5C9895-683E-426A-985B-506880016CCE}" v="247" dt="2024-01-09T17:35:43.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9072" autoAdjust="0"/>
  </p:normalViewPr>
  <p:slideViewPr>
    <p:cSldViewPr snapToGrid="0">
      <p:cViewPr varScale="1">
        <p:scale>
          <a:sx n="64" d="100"/>
          <a:sy n="64" d="100"/>
        </p:scale>
        <p:origin x="117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ni Arora" userId="2ac6bc19-173c-4736-802c-c5919dfc820a" providerId="ADAL" clId="{0B5C9895-683E-426A-985B-506880016CCE}"/>
    <pc:docChg chg="undo custSel addSld delSld modSld">
      <pc:chgData name="Rohini Arora" userId="2ac6bc19-173c-4736-802c-c5919dfc820a" providerId="ADAL" clId="{0B5C9895-683E-426A-985B-506880016CCE}" dt="2024-01-09T17:38:05.521" v="869" actId="20577"/>
      <pc:docMkLst>
        <pc:docMk/>
      </pc:docMkLst>
      <pc:sldChg chg="modSp mod">
        <pc:chgData name="Rohini Arora" userId="2ac6bc19-173c-4736-802c-c5919dfc820a" providerId="ADAL" clId="{0B5C9895-683E-426A-985B-506880016CCE}" dt="2024-01-09T17:38:05.521" v="869" actId="20577"/>
        <pc:sldMkLst>
          <pc:docMk/>
          <pc:sldMk cId="0" sldId="262"/>
        </pc:sldMkLst>
        <pc:spChg chg="mod">
          <ac:chgData name="Rohini Arora" userId="2ac6bc19-173c-4736-802c-c5919dfc820a" providerId="ADAL" clId="{0B5C9895-683E-426A-985B-506880016CCE}" dt="2024-01-09T17:38:05.521" v="869" actId="20577"/>
          <ac:spMkLst>
            <pc:docMk/>
            <pc:sldMk cId="0" sldId="262"/>
            <ac:spMk id="15362" creationId="{AF3CC3B5-5643-0246-A02F-60D1310026BC}"/>
          </ac:spMkLst>
        </pc:spChg>
      </pc:sldChg>
      <pc:sldChg chg="addSp modSp mod modClrScheme chgLayout">
        <pc:chgData name="Rohini Arora" userId="2ac6bc19-173c-4736-802c-c5919dfc820a" providerId="ADAL" clId="{0B5C9895-683E-426A-985B-506880016CCE}" dt="2024-01-09T17:31:18.190" v="621" actId="122"/>
        <pc:sldMkLst>
          <pc:docMk/>
          <pc:sldMk cId="965844582" sldId="293"/>
        </pc:sldMkLst>
        <pc:spChg chg="mod">
          <ac:chgData name="Rohini Arora" userId="2ac6bc19-173c-4736-802c-c5919dfc820a" providerId="ADAL" clId="{0B5C9895-683E-426A-985B-506880016CCE}" dt="2024-01-09T17:31:18.190" v="621" actId="122"/>
          <ac:spMkLst>
            <pc:docMk/>
            <pc:sldMk cId="965844582" sldId="293"/>
            <ac:spMk id="6" creationId="{9DF41A31-E33F-4B8C-ADCA-701D588360DF}"/>
          </ac:spMkLst>
        </pc:spChg>
        <pc:spChg chg="mod ord">
          <ac:chgData name="Rohini Arora" userId="2ac6bc19-173c-4736-802c-c5919dfc820a" providerId="ADAL" clId="{0B5C9895-683E-426A-985B-506880016CCE}" dt="2024-01-09T17:00:48.918" v="334" actId="14100"/>
          <ac:spMkLst>
            <pc:docMk/>
            <pc:sldMk cId="965844582" sldId="293"/>
            <ac:spMk id="7" creationId="{C98980D5-95D9-4B0B-BEB0-0CC4E41151F6}"/>
          </ac:spMkLst>
        </pc:spChg>
        <pc:picChg chg="add mod ord">
          <ac:chgData name="Rohini Arora" userId="2ac6bc19-173c-4736-802c-c5919dfc820a" providerId="ADAL" clId="{0B5C9895-683E-426A-985B-506880016CCE}" dt="2024-01-09T17:00:44.423" v="333" actId="26606"/>
          <ac:picMkLst>
            <pc:docMk/>
            <pc:sldMk cId="965844582" sldId="293"/>
            <ac:picMk id="3" creationId="{F5FC381D-CB1B-46AF-AC73-B42B7FBA37BF}"/>
          </ac:picMkLst>
        </pc:picChg>
      </pc:sldChg>
      <pc:sldChg chg="del">
        <pc:chgData name="Rohini Arora" userId="2ac6bc19-173c-4736-802c-c5919dfc820a" providerId="ADAL" clId="{0B5C9895-683E-426A-985B-506880016CCE}" dt="2024-01-09T17:31:33.073" v="624" actId="47"/>
        <pc:sldMkLst>
          <pc:docMk/>
          <pc:sldMk cId="1463833208" sldId="336"/>
        </pc:sldMkLst>
      </pc:sldChg>
      <pc:sldChg chg="del">
        <pc:chgData name="Rohini Arora" userId="2ac6bc19-173c-4736-802c-c5919dfc820a" providerId="ADAL" clId="{0B5C9895-683E-426A-985B-506880016CCE}" dt="2024-01-09T16:41:49.024" v="328" actId="47"/>
        <pc:sldMkLst>
          <pc:docMk/>
          <pc:sldMk cId="2453671335" sldId="337"/>
        </pc:sldMkLst>
      </pc:sldChg>
      <pc:sldChg chg="del">
        <pc:chgData name="Rohini Arora" userId="2ac6bc19-173c-4736-802c-c5919dfc820a" providerId="ADAL" clId="{0B5C9895-683E-426A-985B-506880016CCE}" dt="2024-01-09T16:18:14.622" v="1" actId="47"/>
        <pc:sldMkLst>
          <pc:docMk/>
          <pc:sldMk cId="2856408417" sldId="338"/>
        </pc:sldMkLst>
      </pc:sldChg>
      <pc:sldChg chg="modSp add mod">
        <pc:chgData name="Rohini Arora" userId="2ac6bc19-173c-4736-802c-c5919dfc820a" providerId="ADAL" clId="{0B5C9895-683E-426A-985B-506880016CCE}" dt="2024-01-09T16:18:23.284" v="12" actId="20577"/>
        <pc:sldMkLst>
          <pc:docMk/>
          <pc:sldMk cId="3698336789" sldId="339"/>
        </pc:sldMkLst>
        <pc:spChg chg="mod">
          <ac:chgData name="Rohini Arora" userId="2ac6bc19-173c-4736-802c-c5919dfc820a" providerId="ADAL" clId="{0B5C9895-683E-426A-985B-506880016CCE}" dt="2024-01-09T16:18:23.284" v="12" actId="20577"/>
          <ac:spMkLst>
            <pc:docMk/>
            <pc:sldMk cId="3698336789" sldId="339"/>
            <ac:spMk id="2" creationId="{A87807F3-5FE0-4647-BF65-CCAFF2897567}"/>
          </ac:spMkLst>
        </pc:spChg>
      </pc:sldChg>
      <pc:sldChg chg="addSp delSp modSp add mod">
        <pc:chgData name="Rohini Arora" userId="2ac6bc19-173c-4736-802c-c5919dfc820a" providerId="ADAL" clId="{0B5C9895-683E-426A-985B-506880016CCE}" dt="2024-01-09T17:31:22.115" v="622" actId="122"/>
        <pc:sldMkLst>
          <pc:docMk/>
          <pc:sldMk cId="2702573239" sldId="340"/>
        </pc:sldMkLst>
        <pc:spChg chg="add del mod">
          <ac:chgData name="Rohini Arora" userId="2ac6bc19-173c-4736-802c-c5919dfc820a" providerId="ADAL" clId="{0B5C9895-683E-426A-985B-506880016CCE}" dt="2024-01-09T17:08:37.008" v="356" actId="478"/>
          <ac:spMkLst>
            <pc:docMk/>
            <pc:sldMk cId="2702573239" sldId="340"/>
            <ac:spMk id="4" creationId="{BDE08A01-91E7-FC4C-277F-EF3EC1929AF8}"/>
          </ac:spMkLst>
        </pc:spChg>
        <pc:spChg chg="mod">
          <ac:chgData name="Rohini Arora" userId="2ac6bc19-173c-4736-802c-c5919dfc820a" providerId="ADAL" clId="{0B5C9895-683E-426A-985B-506880016CCE}" dt="2024-01-09T17:31:22.115" v="622" actId="122"/>
          <ac:spMkLst>
            <pc:docMk/>
            <pc:sldMk cId="2702573239" sldId="340"/>
            <ac:spMk id="6" creationId="{9DF41A31-E33F-4B8C-ADCA-701D588360DF}"/>
          </ac:spMkLst>
        </pc:spChg>
        <pc:spChg chg="del mod">
          <ac:chgData name="Rohini Arora" userId="2ac6bc19-173c-4736-802c-c5919dfc820a" providerId="ADAL" clId="{0B5C9895-683E-426A-985B-506880016CCE}" dt="2024-01-09T17:08:32.631" v="355" actId="478"/>
          <ac:spMkLst>
            <pc:docMk/>
            <pc:sldMk cId="2702573239" sldId="340"/>
            <ac:spMk id="7" creationId="{C98980D5-95D9-4B0B-BEB0-0CC4E41151F6}"/>
          </ac:spMkLst>
        </pc:spChg>
        <pc:graphicFrameChg chg="add mod modGraphic">
          <ac:chgData name="Rohini Arora" userId="2ac6bc19-173c-4736-802c-c5919dfc820a" providerId="ADAL" clId="{0B5C9895-683E-426A-985B-506880016CCE}" dt="2024-01-09T17:23:31.652" v="448" actId="113"/>
          <ac:graphicFrameMkLst>
            <pc:docMk/>
            <pc:sldMk cId="2702573239" sldId="340"/>
            <ac:graphicFrameMk id="2" creationId="{330B8DE7-FE79-88EE-7A45-E092A0712849}"/>
          </ac:graphicFrameMkLst>
        </pc:graphicFrameChg>
      </pc:sldChg>
      <pc:sldChg chg="addSp delSp modSp add mod">
        <pc:chgData name="Rohini Arora" userId="2ac6bc19-173c-4736-802c-c5919dfc820a" providerId="ADAL" clId="{0B5C9895-683E-426A-985B-506880016CCE}" dt="2024-01-09T17:31:25.198" v="623" actId="122"/>
        <pc:sldMkLst>
          <pc:docMk/>
          <pc:sldMk cId="3706112403" sldId="341"/>
        </pc:sldMkLst>
        <pc:spChg chg="add del mod">
          <ac:chgData name="Rohini Arora" userId="2ac6bc19-173c-4736-802c-c5919dfc820a" providerId="ADAL" clId="{0B5C9895-683E-426A-985B-506880016CCE}" dt="2024-01-09T17:28:44.626" v="592" actId="478"/>
          <ac:spMkLst>
            <pc:docMk/>
            <pc:sldMk cId="3706112403" sldId="341"/>
            <ac:spMk id="4" creationId="{65EA1EED-B2C5-6325-A972-12201D1E1F65}"/>
          </ac:spMkLst>
        </pc:spChg>
        <pc:spChg chg="mod">
          <ac:chgData name="Rohini Arora" userId="2ac6bc19-173c-4736-802c-c5919dfc820a" providerId="ADAL" clId="{0B5C9895-683E-426A-985B-506880016CCE}" dt="2024-01-09T17:31:25.198" v="623" actId="122"/>
          <ac:spMkLst>
            <pc:docMk/>
            <pc:sldMk cId="3706112403" sldId="341"/>
            <ac:spMk id="6" creationId="{9DF41A31-E33F-4B8C-ADCA-701D588360DF}"/>
          </ac:spMkLst>
        </pc:spChg>
        <pc:graphicFrameChg chg="del">
          <ac:chgData name="Rohini Arora" userId="2ac6bc19-173c-4736-802c-c5919dfc820a" providerId="ADAL" clId="{0B5C9895-683E-426A-985B-506880016CCE}" dt="2024-01-09T17:23:41.091" v="450" actId="478"/>
          <ac:graphicFrameMkLst>
            <pc:docMk/>
            <pc:sldMk cId="3706112403" sldId="341"/>
            <ac:graphicFrameMk id="2" creationId="{330B8DE7-FE79-88EE-7A45-E092A0712849}"/>
          </ac:graphicFrameMkLst>
        </pc:graphicFrameChg>
        <pc:graphicFrameChg chg="add mod modGraphic">
          <ac:chgData name="Rohini Arora" userId="2ac6bc19-173c-4736-802c-c5919dfc820a" providerId="ADAL" clId="{0B5C9895-683E-426A-985B-506880016CCE}" dt="2024-01-09T17:31:06.859" v="620" actId="6549"/>
          <ac:graphicFrameMkLst>
            <pc:docMk/>
            <pc:sldMk cId="3706112403" sldId="341"/>
            <ac:graphicFrameMk id="5" creationId="{44ADEE8A-B658-4554-92AB-385EBD69E0A6}"/>
          </ac:graphicFrameMkLst>
        </pc:graphicFrameChg>
      </pc:sldChg>
      <pc:sldChg chg="addSp delSp modSp add mod">
        <pc:chgData name="Rohini Arora" userId="2ac6bc19-173c-4736-802c-c5919dfc820a" providerId="ADAL" clId="{0B5C9895-683E-426A-985B-506880016CCE}" dt="2024-01-09T17:36:28.934" v="796" actId="1076"/>
        <pc:sldMkLst>
          <pc:docMk/>
          <pc:sldMk cId="4068360429" sldId="342"/>
        </pc:sldMkLst>
        <pc:spChg chg="mod">
          <ac:chgData name="Rohini Arora" userId="2ac6bc19-173c-4736-802c-c5919dfc820a" providerId="ADAL" clId="{0B5C9895-683E-426A-985B-506880016CCE}" dt="2024-01-09T17:33:38.193" v="643" actId="20577"/>
          <ac:spMkLst>
            <pc:docMk/>
            <pc:sldMk cId="4068360429" sldId="342"/>
            <ac:spMk id="6" creationId="{9DF41A31-E33F-4B8C-ADCA-701D588360DF}"/>
          </ac:spMkLst>
        </pc:spChg>
        <pc:graphicFrameChg chg="add mod modGraphic">
          <ac:chgData name="Rohini Arora" userId="2ac6bc19-173c-4736-802c-c5919dfc820a" providerId="ADAL" clId="{0B5C9895-683E-426A-985B-506880016CCE}" dt="2024-01-09T17:36:28.934" v="796" actId="1076"/>
          <ac:graphicFrameMkLst>
            <pc:docMk/>
            <pc:sldMk cId="4068360429" sldId="342"/>
            <ac:graphicFrameMk id="2" creationId="{92D8F420-B84E-DC75-018C-206B7A47B0D0}"/>
          </ac:graphicFrameMkLst>
        </pc:graphicFrameChg>
        <pc:graphicFrameChg chg="del">
          <ac:chgData name="Rohini Arora" userId="2ac6bc19-173c-4736-802c-c5919dfc820a" providerId="ADAL" clId="{0B5C9895-683E-426A-985B-506880016CCE}" dt="2024-01-09T17:33:41.610" v="644" actId="478"/>
          <ac:graphicFrameMkLst>
            <pc:docMk/>
            <pc:sldMk cId="4068360429" sldId="342"/>
            <ac:graphicFrameMk id="5" creationId="{44ADEE8A-B658-4554-92AB-385EBD69E0A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A170C2-8248-4069-9714-6C74CC2B10E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CA"/>
        </a:p>
      </dgm:t>
    </dgm:pt>
    <dgm:pt modelId="{78FF02C6-BC27-46CD-A908-E01137A15A5B}">
      <dgm:prSet phldrT="[Text]"/>
      <dgm:spPr/>
      <dgm:t>
        <a:bodyPr/>
        <a:lstStyle/>
        <a:p>
          <a:r>
            <a:rPr lang="en-CA" b="0" i="0" dirty="0"/>
            <a:t>Safeguard against data breaches</a:t>
          </a:r>
          <a:endParaRPr lang="en-CA" b="0" dirty="0"/>
        </a:p>
      </dgm:t>
    </dgm:pt>
    <dgm:pt modelId="{E9639557-05F2-4448-9B8A-B626ABA5E363}" type="parTrans" cxnId="{E67FBE90-91FA-46B3-8797-75C071A69F2C}">
      <dgm:prSet/>
      <dgm:spPr/>
      <dgm:t>
        <a:bodyPr/>
        <a:lstStyle/>
        <a:p>
          <a:endParaRPr lang="en-CA"/>
        </a:p>
      </dgm:t>
    </dgm:pt>
    <dgm:pt modelId="{7A7392A7-C598-481F-9AD3-EA54A0A39591}" type="sibTrans" cxnId="{E67FBE90-91FA-46B3-8797-75C071A69F2C}">
      <dgm:prSet/>
      <dgm:spPr/>
      <dgm:t>
        <a:bodyPr/>
        <a:lstStyle/>
        <a:p>
          <a:endParaRPr lang="en-CA"/>
        </a:p>
      </dgm:t>
    </dgm:pt>
    <dgm:pt modelId="{4374341A-4CF2-466D-A15B-DCBD1D9EA4A9}">
      <dgm:prSet phldrT="[Text]"/>
      <dgm:spPr/>
      <dgm:t>
        <a:bodyPr/>
        <a:lstStyle/>
        <a:p>
          <a:r>
            <a:rPr lang="en-US" dirty="0"/>
            <a:t>Baseline for future assessments </a:t>
          </a:r>
          <a:endParaRPr lang="en-CA" dirty="0"/>
        </a:p>
      </dgm:t>
    </dgm:pt>
    <dgm:pt modelId="{894DD323-4A70-4F2F-B1F1-70B5A7A21A1D}" type="parTrans" cxnId="{F650D664-24D5-4C18-9D60-B153DBB74E51}">
      <dgm:prSet/>
      <dgm:spPr/>
      <dgm:t>
        <a:bodyPr/>
        <a:lstStyle/>
        <a:p>
          <a:endParaRPr lang="en-CA"/>
        </a:p>
      </dgm:t>
    </dgm:pt>
    <dgm:pt modelId="{6A1DA11B-CD2C-4D10-8933-69AD33B20C20}" type="sibTrans" cxnId="{F650D664-24D5-4C18-9D60-B153DBB74E51}">
      <dgm:prSet/>
      <dgm:spPr/>
      <dgm:t>
        <a:bodyPr/>
        <a:lstStyle/>
        <a:p>
          <a:endParaRPr lang="en-CA"/>
        </a:p>
      </dgm:t>
    </dgm:pt>
    <dgm:pt modelId="{47317244-2E87-4ACB-8692-543F285EA014}">
      <dgm:prSet phldrT="[Text]"/>
      <dgm:spPr/>
      <dgm:t>
        <a:bodyPr/>
        <a:lstStyle/>
        <a:p>
          <a:r>
            <a:rPr lang="en-US" dirty="0"/>
            <a:t>Avoid application downtime </a:t>
          </a:r>
          <a:endParaRPr lang="en-CA" dirty="0"/>
        </a:p>
      </dgm:t>
    </dgm:pt>
    <dgm:pt modelId="{6A496267-D451-4703-8FF4-1528C8AB4D3A}" type="parTrans" cxnId="{6A3C55BA-5906-4BB8-8712-EEB9FFB3A679}">
      <dgm:prSet/>
      <dgm:spPr/>
      <dgm:t>
        <a:bodyPr/>
        <a:lstStyle/>
        <a:p>
          <a:endParaRPr lang="en-CA"/>
        </a:p>
      </dgm:t>
    </dgm:pt>
    <dgm:pt modelId="{EFE3FC5E-B49A-4920-B2E8-8F52134662D8}" type="sibTrans" cxnId="{6A3C55BA-5906-4BB8-8712-EEB9FFB3A679}">
      <dgm:prSet/>
      <dgm:spPr/>
      <dgm:t>
        <a:bodyPr/>
        <a:lstStyle/>
        <a:p>
          <a:endParaRPr lang="en-CA"/>
        </a:p>
      </dgm:t>
    </dgm:pt>
    <dgm:pt modelId="{B3DB67C5-DF5A-4947-91A2-9B46AD65F8FF}">
      <dgm:prSet phldrT="[Text]"/>
      <dgm:spPr/>
      <dgm:t>
        <a:bodyPr/>
        <a:lstStyle/>
        <a:p>
          <a:r>
            <a:rPr lang="en-US" dirty="0"/>
            <a:t>Avoid regulatory issue </a:t>
          </a:r>
          <a:endParaRPr lang="en-CA" dirty="0"/>
        </a:p>
      </dgm:t>
    </dgm:pt>
    <dgm:pt modelId="{C6C54489-1273-4485-AE0D-D11A3F20CE8A}" type="parTrans" cxnId="{76DEC7E5-2577-407B-AC92-A5F538D74050}">
      <dgm:prSet/>
      <dgm:spPr/>
      <dgm:t>
        <a:bodyPr/>
        <a:lstStyle/>
        <a:p>
          <a:endParaRPr lang="en-CA"/>
        </a:p>
      </dgm:t>
    </dgm:pt>
    <dgm:pt modelId="{2D7CA588-AD82-4EF3-B6B5-C7E315975F65}" type="sibTrans" cxnId="{76DEC7E5-2577-407B-AC92-A5F538D74050}">
      <dgm:prSet/>
      <dgm:spPr/>
      <dgm:t>
        <a:bodyPr/>
        <a:lstStyle/>
        <a:p>
          <a:endParaRPr lang="en-CA"/>
        </a:p>
      </dgm:t>
    </dgm:pt>
    <dgm:pt modelId="{7CB9C9AA-B771-4DC1-B9EB-5FDEF5DCC1C2}" type="pres">
      <dgm:prSet presAssocID="{D2A170C2-8248-4069-9714-6C74CC2B10E6}" presName="diagram" presStyleCnt="0">
        <dgm:presLayoutVars>
          <dgm:dir/>
          <dgm:resizeHandles val="exact"/>
        </dgm:presLayoutVars>
      </dgm:prSet>
      <dgm:spPr/>
    </dgm:pt>
    <dgm:pt modelId="{F6F0F266-09BA-4791-ABF8-E043F8BC035F}" type="pres">
      <dgm:prSet presAssocID="{78FF02C6-BC27-46CD-A908-E01137A15A5B}" presName="node" presStyleLbl="node1" presStyleIdx="0" presStyleCnt="4">
        <dgm:presLayoutVars>
          <dgm:bulletEnabled val="1"/>
        </dgm:presLayoutVars>
      </dgm:prSet>
      <dgm:spPr/>
    </dgm:pt>
    <dgm:pt modelId="{B820222E-36DB-4389-BF0C-ED0166C3C3B5}" type="pres">
      <dgm:prSet presAssocID="{7A7392A7-C598-481F-9AD3-EA54A0A39591}" presName="sibTrans" presStyleCnt="0"/>
      <dgm:spPr/>
    </dgm:pt>
    <dgm:pt modelId="{63565E38-FD7E-4C5B-8E00-A998D5D6BB67}" type="pres">
      <dgm:prSet presAssocID="{4374341A-4CF2-466D-A15B-DCBD1D9EA4A9}" presName="node" presStyleLbl="node1" presStyleIdx="1" presStyleCnt="4">
        <dgm:presLayoutVars>
          <dgm:bulletEnabled val="1"/>
        </dgm:presLayoutVars>
      </dgm:prSet>
      <dgm:spPr/>
    </dgm:pt>
    <dgm:pt modelId="{2E71D602-9EA4-466C-8764-E48FAF127776}" type="pres">
      <dgm:prSet presAssocID="{6A1DA11B-CD2C-4D10-8933-69AD33B20C20}" presName="sibTrans" presStyleCnt="0"/>
      <dgm:spPr/>
    </dgm:pt>
    <dgm:pt modelId="{8CFC5138-8A35-43FC-922D-C12340CF12DF}" type="pres">
      <dgm:prSet presAssocID="{47317244-2E87-4ACB-8692-543F285EA014}" presName="node" presStyleLbl="node1" presStyleIdx="2" presStyleCnt="4">
        <dgm:presLayoutVars>
          <dgm:bulletEnabled val="1"/>
        </dgm:presLayoutVars>
      </dgm:prSet>
      <dgm:spPr/>
    </dgm:pt>
    <dgm:pt modelId="{FB7D5815-B0BB-4820-B42C-D171C204AD53}" type="pres">
      <dgm:prSet presAssocID="{EFE3FC5E-B49A-4920-B2E8-8F52134662D8}" presName="sibTrans" presStyleCnt="0"/>
      <dgm:spPr/>
    </dgm:pt>
    <dgm:pt modelId="{73B67B6E-8F01-4743-9079-E75AFAB5DA21}" type="pres">
      <dgm:prSet presAssocID="{B3DB67C5-DF5A-4947-91A2-9B46AD65F8FF}" presName="node" presStyleLbl="node1" presStyleIdx="3" presStyleCnt="4">
        <dgm:presLayoutVars>
          <dgm:bulletEnabled val="1"/>
        </dgm:presLayoutVars>
      </dgm:prSet>
      <dgm:spPr/>
    </dgm:pt>
  </dgm:ptLst>
  <dgm:cxnLst>
    <dgm:cxn modelId="{55A80814-6F41-4A18-9CC9-E54313DF8C1B}" type="presOf" srcId="{D2A170C2-8248-4069-9714-6C74CC2B10E6}" destId="{7CB9C9AA-B771-4DC1-B9EB-5FDEF5DCC1C2}" srcOrd="0" destOrd="0" presId="urn:microsoft.com/office/officeart/2005/8/layout/default"/>
    <dgm:cxn modelId="{FD5F7E27-C950-4F1F-BD2F-31D508A8435B}" type="presOf" srcId="{4374341A-4CF2-466D-A15B-DCBD1D9EA4A9}" destId="{63565E38-FD7E-4C5B-8E00-A998D5D6BB67}" srcOrd="0" destOrd="0" presId="urn:microsoft.com/office/officeart/2005/8/layout/default"/>
    <dgm:cxn modelId="{F650D664-24D5-4C18-9D60-B153DBB74E51}" srcId="{D2A170C2-8248-4069-9714-6C74CC2B10E6}" destId="{4374341A-4CF2-466D-A15B-DCBD1D9EA4A9}" srcOrd="1" destOrd="0" parTransId="{894DD323-4A70-4F2F-B1F1-70B5A7A21A1D}" sibTransId="{6A1DA11B-CD2C-4D10-8933-69AD33B20C20}"/>
    <dgm:cxn modelId="{6423517E-A6E0-45F2-8B83-0C1A4AF11A6A}" type="presOf" srcId="{B3DB67C5-DF5A-4947-91A2-9B46AD65F8FF}" destId="{73B67B6E-8F01-4743-9079-E75AFAB5DA21}" srcOrd="0" destOrd="0" presId="urn:microsoft.com/office/officeart/2005/8/layout/default"/>
    <dgm:cxn modelId="{E67FBE90-91FA-46B3-8797-75C071A69F2C}" srcId="{D2A170C2-8248-4069-9714-6C74CC2B10E6}" destId="{78FF02C6-BC27-46CD-A908-E01137A15A5B}" srcOrd="0" destOrd="0" parTransId="{E9639557-05F2-4448-9B8A-B626ABA5E363}" sibTransId="{7A7392A7-C598-481F-9AD3-EA54A0A39591}"/>
    <dgm:cxn modelId="{6A3C55BA-5906-4BB8-8712-EEB9FFB3A679}" srcId="{D2A170C2-8248-4069-9714-6C74CC2B10E6}" destId="{47317244-2E87-4ACB-8692-543F285EA014}" srcOrd="2" destOrd="0" parTransId="{6A496267-D451-4703-8FF4-1528C8AB4D3A}" sibTransId="{EFE3FC5E-B49A-4920-B2E8-8F52134662D8}"/>
    <dgm:cxn modelId="{DA0A1BCD-4828-4888-B22D-13C71B10C0E8}" type="presOf" srcId="{78FF02C6-BC27-46CD-A908-E01137A15A5B}" destId="{F6F0F266-09BA-4791-ABF8-E043F8BC035F}" srcOrd="0" destOrd="0" presId="urn:microsoft.com/office/officeart/2005/8/layout/default"/>
    <dgm:cxn modelId="{76DEC7E5-2577-407B-AC92-A5F538D74050}" srcId="{D2A170C2-8248-4069-9714-6C74CC2B10E6}" destId="{B3DB67C5-DF5A-4947-91A2-9B46AD65F8FF}" srcOrd="3" destOrd="0" parTransId="{C6C54489-1273-4485-AE0D-D11A3F20CE8A}" sibTransId="{2D7CA588-AD82-4EF3-B6B5-C7E315975F65}"/>
    <dgm:cxn modelId="{46A395F5-3EF6-486E-99FD-8ECC203B48DE}" type="presOf" srcId="{47317244-2E87-4ACB-8692-543F285EA014}" destId="{8CFC5138-8A35-43FC-922D-C12340CF12DF}" srcOrd="0" destOrd="0" presId="urn:microsoft.com/office/officeart/2005/8/layout/default"/>
    <dgm:cxn modelId="{3C10AB34-A2AB-4EAA-8794-E466E094A908}" type="presParOf" srcId="{7CB9C9AA-B771-4DC1-B9EB-5FDEF5DCC1C2}" destId="{F6F0F266-09BA-4791-ABF8-E043F8BC035F}" srcOrd="0" destOrd="0" presId="urn:microsoft.com/office/officeart/2005/8/layout/default"/>
    <dgm:cxn modelId="{27354FFE-386C-4C06-8F95-7A5054D2F48A}" type="presParOf" srcId="{7CB9C9AA-B771-4DC1-B9EB-5FDEF5DCC1C2}" destId="{B820222E-36DB-4389-BF0C-ED0166C3C3B5}" srcOrd="1" destOrd="0" presId="urn:microsoft.com/office/officeart/2005/8/layout/default"/>
    <dgm:cxn modelId="{0FE27F3A-97F0-48E1-BE01-CD14D4FC1E68}" type="presParOf" srcId="{7CB9C9AA-B771-4DC1-B9EB-5FDEF5DCC1C2}" destId="{63565E38-FD7E-4C5B-8E00-A998D5D6BB67}" srcOrd="2" destOrd="0" presId="urn:microsoft.com/office/officeart/2005/8/layout/default"/>
    <dgm:cxn modelId="{D74DAA61-D24C-47F8-AD04-9CEDFC94ECD4}" type="presParOf" srcId="{7CB9C9AA-B771-4DC1-B9EB-5FDEF5DCC1C2}" destId="{2E71D602-9EA4-466C-8764-E48FAF127776}" srcOrd="3" destOrd="0" presId="urn:microsoft.com/office/officeart/2005/8/layout/default"/>
    <dgm:cxn modelId="{E971E33C-E104-4623-B411-742CEC3C242C}" type="presParOf" srcId="{7CB9C9AA-B771-4DC1-B9EB-5FDEF5DCC1C2}" destId="{8CFC5138-8A35-43FC-922D-C12340CF12DF}" srcOrd="4" destOrd="0" presId="urn:microsoft.com/office/officeart/2005/8/layout/default"/>
    <dgm:cxn modelId="{8B0BE416-413F-4AF5-8F83-F70A43D97D90}" type="presParOf" srcId="{7CB9C9AA-B771-4DC1-B9EB-5FDEF5DCC1C2}" destId="{FB7D5815-B0BB-4820-B42C-D171C204AD53}" srcOrd="5" destOrd="0" presId="urn:microsoft.com/office/officeart/2005/8/layout/default"/>
    <dgm:cxn modelId="{B4CF8659-3023-4C7F-A4F6-91604968A042}" type="presParOf" srcId="{7CB9C9AA-B771-4DC1-B9EB-5FDEF5DCC1C2}" destId="{73B67B6E-8F01-4743-9079-E75AFAB5DA21}"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DD8CF21-A2F4-4020-B1DE-6D77A6CE973C}" type="doc">
      <dgm:prSet loTypeId="urn:microsoft.com/office/officeart/2005/8/layout/hProcess9" loCatId="process" qsTypeId="urn:microsoft.com/office/officeart/2005/8/quickstyle/simple1" qsCatId="simple" csTypeId="urn:microsoft.com/office/officeart/2005/8/colors/accent1_2" csCatId="accent1" phldr="1"/>
      <dgm:spPr/>
    </dgm:pt>
    <dgm:pt modelId="{FF437DCE-DA2E-4EE1-8F40-CBDEB98997A0}">
      <dgm:prSet phldrT="[Text]"/>
      <dgm:spPr/>
      <dgm:t>
        <a:bodyPr/>
        <a:lstStyle/>
        <a:p>
          <a:r>
            <a:rPr lang="en-US" dirty="0"/>
            <a:t>Determine Information Value and Prioritize Assets </a:t>
          </a:r>
          <a:endParaRPr lang="en-CA" dirty="0"/>
        </a:p>
      </dgm:t>
    </dgm:pt>
    <dgm:pt modelId="{BB9A052D-93D3-4577-9ABF-13ECFD025080}" type="parTrans" cxnId="{DCE74AD3-18A0-4A64-9D6F-5A3BFF296A0E}">
      <dgm:prSet/>
      <dgm:spPr/>
      <dgm:t>
        <a:bodyPr/>
        <a:lstStyle/>
        <a:p>
          <a:endParaRPr lang="en-CA"/>
        </a:p>
      </dgm:t>
    </dgm:pt>
    <dgm:pt modelId="{0FC1C7DD-1792-476C-8C27-F2965BDA38E4}" type="sibTrans" cxnId="{DCE74AD3-18A0-4A64-9D6F-5A3BFF296A0E}">
      <dgm:prSet/>
      <dgm:spPr/>
      <dgm:t>
        <a:bodyPr/>
        <a:lstStyle/>
        <a:p>
          <a:endParaRPr lang="en-CA"/>
        </a:p>
      </dgm:t>
    </dgm:pt>
    <dgm:pt modelId="{1EF222B6-CA9B-48C1-9F33-9E39F063CD8D}">
      <dgm:prSet phldrT="[Text]"/>
      <dgm:spPr/>
      <dgm:t>
        <a:bodyPr/>
        <a:lstStyle/>
        <a:p>
          <a:r>
            <a:rPr lang="en-US" dirty="0"/>
            <a:t>Identify Threats </a:t>
          </a:r>
          <a:endParaRPr lang="en-CA" dirty="0"/>
        </a:p>
      </dgm:t>
    </dgm:pt>
    <dgm:pt modelId="{932D3474-5E96-4B71-B854-7391A866E080}" type="parTrans" cxnId="{7DD50E4A-499C-4B39-A133-A7ADF49312B3}">
      <dgm:prSet/>
      <dgm:spPr/>
      <dgm:t>
        <a:bodyPr/>
        <a:lstStyle/>
        <a:p>
          <a:endParaRPr lang="en-CA"/>
        </a:p>
      </dgm:t>
    </dgm:pt>
    <dgm:pt modelId="{AA49E368-DBDE-4175-BE16-F52BDD3D0AB5}" type="sibTrans" cxnId="{7DD50E4A-499C-4B39-A133-A7ADF49312B3}">
      <dgm:prSet/>
      <dgm:spPr/>
      <dgm:t>
        <a:bodyPr/>
        <a:lstStyle/>
        <a:p>
          <a:endParaRPr lang="en-CA"/>
        </a:p>
      </dgm:t>
    </dgm:pt>
    <dgm:pt modelId="{34F94EBC-30B3-4388-920B-98A1D7E94437}">
      <dgm:prSet phldrT="[Text]"/>
      <dgm:spPr/>
      <dgm:t>
        <a:bodyPr/>
        <a:lstStyle/>
        <a:p>
          <a:r>
            <a:rPr lang="en-US" dirty="0"/>
            <a:t>Identify Vulnerabilities </a:t>
          </a:r>
          <a:endParaRPr lang="en-CA" dirty="0"/>
        </a:p>
      </dgm:t>
    </dgm:pt>
    <dgm:pt modelId="{BEC320ED-AE26-417E-B0AE-7EA3243831B9}" type="parTrans" cxnId="{FD4783BA-FFE6-436A-A14D-D6DED02659C8}">
      <dgm:prSet/>
      <dgm:spPr/>
      <dgm:t>
        <a:bodyPr/>
        <a:lstStyle/>
        <a:p>
          <a:endParaRPr lang="en-CA"/>
        </a:p>
      </dgm:t>
    </dgm:pt>
    <dgm:pt modelId="{8F51B3B7-7029-481D-92BE-A5533EA8412B}" type="sibTrans" cxnId="{FD4783BA-FFE6-436A-A14D-D6DED02659C8}">
      <dgm:prSet/>
      <dgm:spPr/>
      <dgm:t>
        <a:bodyPr/>
        <a:lstStyle/>
        <a:p>
          <a:endParaRPr lang="en-CA"/>
        </a:p>
      </dgm:t>
    </dgm:pt>
    <dgm:pt modelId="{D2F5DDF1-E9DD-4B93-B5F1-38C64511FFB5}">
      <dgm:prSet/>
      <dgm:spPr/>
      <dgm:t>
        <a:bodyPr/>
        <a:lstStyle/>
        <a:p>
          <a:r>
            <a:rPr lang="en-US" dirty="0"/>
            <a:t>Report</a:t>
          </a:r>
          <a:endParaRPr lang="en-CA" dirty="0"/>
        </a:p>
      </dgm:t>
    </dgm:pt>
    <dgm:pt modelId="{D0079088-56D8-4A0A-8F34-99F6C0F955C6}" type="parTrans" cxnId="{5E4B7A3C-02AA-428D-96FE-110953A27F67}">
      <dgm:prSet/>
      <dgm:spPr/>
      <dgm:t>
        <a:bodyPr/>
        <a:lstStyle/>
        <a:p>
          <a:endParaRPr lang="en-CA"/>
        </a:p>
      </dgm:t>
    </dgm:pt>
    <dgm:pt modelId="{CEA70625-9D2B-4654-934C-1F1762D75F6B}" type="sibTrans" cxnId="{5E4B7A3C-02AA-428D-96FE-110953A27F67}">
      <dgm:prSet/>
      <dgm:spPr/>
      <dgm:t>
        <a:bodyPr/>
        <a:lstStyle/>
        <a:p>
          <a:endParaRPr lang="en-CA"/>
        </a:p>
      </dgm:t>
    </dgm:pt>
    <dgm:pt modelId="{4EEAB153-59C4-4DA9-9712-E7137A95F87C}">
      <dgm:prSet/>
      <dgm:spPr/>
      <dgm:t>
        <a:bodyPr/>
        <a:lstStyle/>
        <a:p>
          <a:r>
            <a:rPr lang="en-US" dirty="0"/>
            <a:t>Implement and Monitor Security Controls </a:t>
          </a:r>
          <a:endParaRPr lang="en-CA" dirty="0"/>
        </a:p>
      </dgm:t>
    </dgm:pt>
    <dgm:pt modelId="{328DFB71-AAA7-4E05-BDDE-343F6429F1DA}" type="parTrans" cxnId="{E2E9CDF2-B7A6-49F1-B391-74F4F343F209}">
      <dgm:prSet/>
      <dgm:spPr/>
      <dgm:t>
        <a:bodyPr/>
        <a:lstStyle/>
        <a:p>
          <a:endParaRPr lang="en-CA"/>
        </a:p>
      </dgm:t>
    </dgm:pt>
    <dgm:pt modelId="{68261CA3-9F42-4FCD-AB17-6BB51FB67FB3}" type="sibTrans" cxnId="{E2E9CDF2-B7A6-49F1-B391-74F4F343F209}">
      <dgm:prSet/>
      <dgm:spPr/>
      <dgm:t>
        <a:bodyPr/>
        <a:lstStyle/>
        <a:p>
          <a:endParaRPr lang="en-CA"/>
        </a:p>
      </dgm:t>
    </dgm:pt>
    <dgm:pt modelId="{C01E4A8C-2F86-4A79-84DD-977C2B3BB3F9}" type="pres">
      <dgm:prSet presAssocID="{BDD8CF21-A2F4-4020-B1DE-6D77A6CE973C}" presName="CompostProcess" presStyleCnt="0">
        <dgm:presLayoutVars>
          <dgm:dir/>
          <dgm:resizeHandles val="exact"/>
        </dgm:presLayoutVars>
      </dgm:prSet>
      <dgm:spPr/>
    </dgm:pt>
    <dgm:pt modelId="{85BDB6F6-FEB2-4B31-B022-DF5B11930DCC}" type="pres">
      <dgm:prSet presAssocID="{BDD8CF21-A2F4-4020-B1DE-6D77A6CE973C}" presName="arrow" presStyleLbl="bgShp" presStyleIdx="0" presStyleCnt="1"/>
      <dgm:spPr/>
    </dgm:pt>
    <dgm:pt modelId="{80C8086A-541F-4B39-A735-B4E0D1C22905}" type="pres">
      <dgm:prSet presAssocID="{BDD8CF21-A2F4-4020-B1DE-6D77A6CE973C}" presName="linearProcess" presStyleCnt="0"/>
      <dgm:spPr/>
    </dgm:pt>
    <dgm:pt modelId="{D278D77F-E48A-4FD8-9844-B9C8C8A42B2C}" type="pres">
      <dgm:prSet presAssocID="{FF437DCE-DA2E-4EE1-8F40-CBDEB98997A0}" presName="textNode" presStyleLbl="node1" presStyleIdx="0" presStyleCnt="5">
        <dgm:presLayoutVars>
          <dgm:bulletEnabled val="1"/>
        </dgm:presLayoutVars>
      </dgm:prSet>
      <dgm:spPr/>
    </dgm:pt>
    <dgm:pt modelId="{88A83943-4494-4DC5-BEBA-8C8DF4A74B55}" type="pres">
      <dgm:prSet presAssocID="{0FC1C7DD-1792-476C-8C27-F2965BDA38E4}" presName="sibTrans" presStyleCnt="0"/>
      <dgm:spPr/>
    </dgm:pt>
    <dgm:pt modelId="{AF117219-54EA-41ED-816B-F55ADC0594C8}" type="pres">
      <dgm:prSet presAssocID="{1EF222B6-CA9B-48C1-9F33-9E39F063CD8D}" presName="textNode" presStyleLbl="node1" presStyleIdx="1" presStyleCnt="5">
        <dgm:presLayoutVars>
          <dgm:bulletEnabled val="1"/>
        </dgm:presLayoutVars>
      </dgm:prSet>
      <dgm:spPr/>
    </dgm:pt>
    <dgm:pt modelId="{BE3C3A66-9BDA-4D6C-970D-D8DE21F4A4A5}" type="pres">
      <dgm:prSet presAssocID="{AA49E368-DBDE-4175-BE16-F52BDD3D0AB5}" presName="sibTrans" presStyleCnt="0"/>
      <dgm:spPr/>
    </dgm:pt>
    <dgm:pt modelId="{5D611B15-58F3-43C9-A424-A56FB495A6CE}" type="pres">
      <dgm:prSet presAssocID="{34F94EBC-30B3-4388-920B-98A1D7E94437}" presName="textNode" presStyleLbl="node1" presStyleIdx="2" presStyleCnt="5">
        <dgm:presLayoutVars>
          <dgm:bulletEnabled val="1"/>
        </dgm:presLayoutVars>
      </dgm:prSet>
      <dgm:spPr/>
    </dgm:pt>
    <dgm:pt modelId="{BB760691-6BD1-45CC-A73A-5AFD57F92FFA}" type="pres">
      <dgm:prSet presAssocID="{8F51B3B7-7029-481D-92BE-A5533EA8412B}" presName="sibTrans" presStyleCnt="0"/>
      <dgm:spPr/>
    </dgm:pt>
    <dgm:pt modelId="{DF0F3671-860E-457E-85B0-D74FC1C32440}" type="pres">
      <dgm:prSet presAssocID="{D2F5DDF1-E9DD-4B93-B5F1-38C64511FFB5}" presName="textNode" presStyleLbl="node1" presStyleIdx="3" presStyleCnt="5">
        <dgm:presLayoutVars>
          <dgm:bulletEnabled val="1"/>
        </dgm:presLayoutVars>
      </dgm:prSet>
      <dgm:spPr/>
    </dgm:pt>
    <dgm:pt modelId="{A7A0A541-3E5D-4E84-A4CB-1584F8B442B9}" type="pres">
      <dgm:prSet presAssocID="{CEA70625-9D2B-4654-934C-1F1762D75F6B}" presName="sibTrans" presStyleCnt="0"/>
      <dgm:spPr/>
    </dgm:pt>
    <dgm:pt modelId="{CF63FDD3-14A7-4961-87A4-479AC20D9898}" type="pres">
      <dgm:prSet presAssocID="{4EEAB153-59C4-4DA9-9712-E7137A95F87C}" presName="textNode" presStyleLbl="node1" presStyleIdx="4" presStyleCnt="5">
        <dgm:presLayoutVars>
          <dgm:bulletEnabled val="1"/>
        </dgm:presLayoutVars>
      </dgm:prSet>
      <dgm:spPr/>
    </dgm:pt>
  </dgm:ptLst>
  <dgm:cxnLst>
    <dgm:cxn modelId="{443B5A35-8A05-48A8-BD3E-4E05D048DC90}" type="presOf" srcId="{4EEAB153-59C4-4DA9-9712-E7137A95F87C}" destId="{CF63FDD3-14A7-4961-87A4-479AC20D9898}" srcOrd="0" destOrd="0" presId="urn:microsoft.com/office/officeart/2005/8/layout/hProcess9"/>
    <dgm:cxn modelId="{4CBB1336-C7A3-4897-981C-782AE3848AFB}" type="presOf" srcId="{34F94EBC-30B3-4388-920B-98A1D7E94437}" destId="{5D611B15-58F3-43C9-A424-A56FB495A6CE}" srcOrd="0" destOrd="0" presId="urn:microsoft.com/office/officeart/2005/8/layout/hProcess9"/>
    <dgm:cxn modelId="{CCBD8939-29A5-402A-886A-1DF147DC4EA3}" type="presOf" srcId="{BDD8CF21-A2F4-4020-B1DE-6D77A6CE973C}" destId="{C01E4A8C-2F86-4A79-84DD-977C2B3BB3F9}" srcOrd="0" destOrd="0" presId="urn:microsoft.com/office/officeart/2005/8/layout/hProcess9"/>
    <dgm:cxn modelId="{5E4B7A3C-02AA-428D-96FE-110953A27F67}" srcId="{BDD8CF21-A2F4-4020-B1DE-6D77A6CE973C}" destId="{D2F5DDF1-E9DD-4B93-B5F1-38C64511FFB5}" srcOrd="3" destOrd="0" parTransId="{D0079088-56D8-4A0A-8F34-99F6C0F955C6}" sibTransId="{CEA70625-9D2B-4654-934C-1F1762D75F6B}"/>
    <dgm:cxn modelId="{7DD50E4A-499C-4B39-A133-A7ADF49312B3}" srcId="{BDD8CF21-A2F4-4020-B1DE-6D77A6CE973C}" destId="{1EF222B6-CA9B-48C1-9F33-9E39F063CD8D}" srcOrd="1" destOrd="0" parTransId="{932D3474-5E96-4B71-B854-7391A866E080}" sibTransId="{AA49E368-DBDE-4175-BE16-F52BDD3D0AB5}"/>
    <dgm:cxn modelId="{C21E1B53-5702-4517-9F76-971B96AC95F4}" type="presOf" srcId="{1EF222B6-CA9B-48C1-9F33-9E39F063CD8D}" destId="{AF117219-54EA-41ED-816B-F55ADC0594C8}" srcOrd="0" destOrd="0" presId="urn:microsoft.com/office/officeart/2005/8/layout/hProcess9"/>
    <dgm:cxn modelId="{1FFB2282-3587-4F44-A599-713432192D70}" type="presOf" srcId="{FF437DCE-DA2E-4EE1-8F40-CBDEB98997A0}" destId="{D278D77F-E48A-4FD8-9844-B9C8C8A42B2C}" srcOrd="0" destOrd="0" presId="urn:microsoft.com/office/officeart/2005/8/layout/hProcess9"/>
    <dgm:cxn modelId="{E5A1EA9F-683B-4A3B-9F58-FC12935C1D48}" type="presOf" srcId="{D2F5DDF1-E9DD-4B93-B5F1-38C64511FFB5}" destId="{DF0F3671-860E-457E-85B0-D74FC1C32440}" srcOrd="0" destOrd="0" presId="urn:microsoft.com/office/officeart/2005/8/layout/hProcess9"/>
    <dgm:cxn modelId="{FD4783BA-FFE6-436A-A14D-D6DED02659C8}" srcId="{BDD8CF21-A2F4-4020-B1DE-6D77A6CE973C}" destId="{34F94EBC-30B3-4388-920B-98A1D7E94437}" srcOrd="2" destOrd="0" parTransId="{BEC320ED-AE26-417E-B0AE-7EA3243831B9}" sibTransId="{8F51B3B7-7029-481D-92BE-A5533EA8412B}"/>
    <dgm:cxn modelId="{DCE74AD3-18A0-4A64-9D6F-5A3BFF296A0E}" srcId="{BDD8CF21-A2F4-4020-B1DE-6D77A6CE973C}" destId="{FF437DCE-DA2E-4EE1-8F40-CBDEB98997A0}" srcOrd="0" destOrd="0" parTransId="{BB9A052D-93D3-4577-9ABF-13ECFD025080}" sibTransId="{0FC1C7DD-1792-476C-8C27-F2965BDA38E4}"/>
    <dgm:cxn modelId="{E2E9CDF2-B7A6-49F1-B391-74F4F343F209}" srcId="{BDD8CF21-A2F4-4020-B1DE-6D77A6CE973C}" destId="{4EEAB153-59C4-4DA9-9712-E7137A95F87C}" srcOrd="4" destOrd="0" parTransId="{328DFB71-AAA7-4E05-BDDE-343F6429F1DA}" sibTransId="{68261CA3-9F42-4FCD-AB17-6BB51FB67FB3}"/>
    <dgm:cxn modelId="{6AF7C4C9-68DF-4726-B50D-666357BE43A1}" type="presParOf" srcId="{C01E4A8C-2F86-4A79-84DD-977C2B3BB3F9}" destId="{85BDB6F6-FEB2-4B31-B022-DF5B11930DCC}" srcOrd="0" destOrd="0" presId="urn:microsoft.com/office/officeart/2005/8/layout/hProcess9"/>
    <dgm:cxn modelId="{2333BBA7-C67D-4EA9-927F-5F81E8C8E31B}" type="presParOf" srcId="{C01E4A8C-2F86-4A79-84DD-977C2B3BB3F9}" destId="{80C8086A-541F-4B39-A735-B4E0D1C22905}" srcOrd="1" destOrd="0" presId="urn:microsoft.com/office/officeart/2005/8/layout/hProcess9"/>
    <dgm:cxn modelId="{DD7CBFC0-1162-4444-ABAE-597ECC1E97FF}" type="presParOf" srcId="{80C8086A-541F-4B39-A735-B4E0D1C22905}" destId="{D278D77F-E48A-4FD8-9844-B9C8C8A42B2C}" srcOrd="0" destOrd="0" presId="urn:microsoft.com/office/officeart/2005/8/layout/hProcess9"/>
    <dgm:cxn modelId="{D6ED0E7C-E505-47C6-A349-30071010223E}" type="presParOf" srcId="{80C8086A-541F-4B39-A735-B4E0D1C22905}" destId="{88A83943-4494-4DC5-BEBA-8C8DF4A74B55}" srcOrd="1" destOrd="0" presId="urn:microsoft.com/office/officeart/2005/8/layout/hProcess9"/>
    <dgm:cxn modelId="{9E4DBD66-B8B3-4E3D-A5BE-3F3178FEC228}" type="presParOf" srcId="{80C8086A-541F-4B39-A735-B4E0D1C22905}" destId="{AF117219-54EA-41ED-816B-F55ADC0594C8}" srcOrd="2" destOrd="0" presId="urn:microsoft.com/office/officeart/2005/8/layout/hProcess9"/>
    <dgm:cxn modelId="{9567D0B3-8BF7-4B0C-A2E3-7B02F4562121}" type="presParOf" srcId="{80C8086A-541F-4B39-A735-B4E0D1C22905}" destId="{BE3C3A66-9BDA-4D6C-970D-D8DE21F4A4A5}" srcOrd="3" destOrd="0" presId="urn:microsoft.com/office/officeart/2005/8/layout/hProcess9"/>
    <dgm:cxn modelId="{183763B7-5F1D-48BB-B7F8-7A15FECC89DC}" type="presParOf" srcId="{80C8086A-541F-4B39-A735-B4E0D1C22905}" destId="{5D611B15-58F3-43C9-A424-A56FB495A6CE}" srcOrd="4" destOrd="0" presId="urn:microsoft.com/office/officeart/2005/8/layout/hProcess9"/>
    <dgm:cxn modelId="{7B633E94-5C12-40CB-B2ED-BFBDFD3C3D7F}" type="presParOf" srcId="{80C8086A-541F-4B39-A735-B4E0D1C22905}" destId="{BB760691-6BD1-45CC-A73A-5AFD57F92FFA}" srcOrd="5" destOrd="0" presId="urn:microsoft.com/office/officeart/2005/8/layout/hProcess9"/>
    <dgm:cxn modelId="{7FB9FBC3-A719-4F47-90FD-930A7AF5DC1F}" type="presParOf" srcId="{80C8086A-541F-4B39-A735-B4E0D1C22905}" destId="{DF0F3671-860E-457E-85B0-D74FC1C32440}" srcOrd="6" destOrd="0" presId="urn:microsoft.com/office/officeart/2005/8/layout/hProcess9"/>
    <dgm:cxn modelId="{B7B2BF54-4D03-40E0-BDB7-1D7A1550632F}" type="presParOf" srcId="{80C8086A-541F-4B39-A735-B4E0D1C22905}" destId="{A7A0A541-3E5D-4E84-A4CB-1584F8B442B9}" srcOrd="7" destOrd="0" presId="urn:microsoft.com/office/officeart/2005/8/layout/hProcess9"/>
    <dgm:cxn modelId="{C7359568-0713-4E68-9059-DCB7B3962C43}" type="presParOf" srcId="{80C8086A-541F-4B39-A735-B4E0D1C22905}" destId="{CF63FDD3-14A7-4961-87A4-479AC20D9898}"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F0F266-09BA-4791-ABF8-E043F8BC035F}">
      <dsp:nvSpPr>
        <dsp:cNvPr id="0" name=""/>
        <dsp:cNvSpPr/>
      </dsp:nvSpPr>
      <dsp:spPr>
        <a:xfrm>
          <a:off x="1151541" y="320"/>
          <a:ext cx="3045012" cy="182700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CA" sz="3700" b="0" i="0" kern="1200" dirty="0"/>
            <a:t>Safeguard against data breaches</a:t>
          </a:r>
          <a:endParaRPr lang="en-CA" sz="3700" b="0" kern="1200" dirty="0"/>
        </a:p>
      </dsp:txBody>
      <dsp:txXfrm>
        <a:off x="1151541" y="320"/>
        <a:ext cx="3045012" cy="1827007"/>
      </dsp:txXfrm>
    </dsp:sp>
    <dsp:sp modelId="{63565E38-FD7E-4C5B-8E00-A998D5D6BB67}">
      <dsp:nvSpPr>
        <dsp:cNvPr id="0" name=""/>
        <dsp:cNvSpPr/>
      </dsp:nvSpPr>
      <dsp:spPr>
        <a:xfrm>
          <a:off x="4501055" y="320"/>
          <a:ext cx="3045012" cy="1827007"/>
        </a:xfrm>
        <a:prstGeom prst="rect">
          <a:avLst/>
        </a:prstGeom>
        <a:solidFill>
          <a:schemeClr val="accent5">
            <a:hueOff val="3690011"/>
            <a:satOff val="13889"/>
            <a:lumOff val="1032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Baseline for future assessments </a:t>
          </a:r>
          <a:endParaRPr lang="en-CA" sz="3700" kern="1200" dirty="0"/>
        </a:p>
      </dsp:txBody>
      <dsp:txXfrm>
        <a:off x="4501055" y="320"/>
        <a:ext cx="3045012" cy="1827007"/>
      </dsp:txXfrm>
    </dsp:sp>
    <dsp:sp modelId="{8CFC5138-8A35-43FC-922D-C12340CF12DF}">
      <dsp:nvSpPr>
        <dsp:cNvPr id="0" name=""/>
        <dsp:cNvSpPr/>
      </dsp:nvSpPr>
      <dsp:spPr>
        <a:xfrm>
          <a:off x="1151541" y="2131829"/>
          <a:ext cx="3045012" cy="1827007"/>
        </a:xfrm>
        <a:prstGeom prst="rect">
          <a:avLst/>
        </a:prstGeom>
        <a:solidFill>
          <a:schemeClr val="accent5">
            <a:hueOff val="7380022"/>
            <a:satOff val="27778"/>
            <a:lumOff val="20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Avoid application downtime </a:t>
          </a:r>
          <a:endParaRPr lang="en-CA" sz="3700" kern="1200" dirty="0"/>
        </a:p>
      </dsp:txBody>
      <dsp:txXfrm>
        <a:off x="1151541" y="2131829"/>
        <a:ext cx="3045012" cy="1827007"/>
      </dsp:txXfrm>
    </dsp:sp>
    <dsp:sp modelId="{73B67B6E-8F01-4743-9079-E75AFAB5DA21}">
      <dsp:nvSpPr>
        <dsp:cNvPr id="0" name=""/>
        <dsp:cNvSpPr/>
      </dsp:nvSpPr>
      <dsp:spPr>
        <a:xfrm>
          <a:off x="4501055" y="2131829"/>
          <a:ext cx="3045012" cy="1827007"/>
        </a:xfrm>
        <a:prstGeom prst="rect">
          <a:avLst/>
        </a:prstGeom>
        <a:solidFill>
          <a:schemeClr val="accent5">
            <a:hueOff val="11070033"/>
            <a:satOff val="41667"/>
            <a:lumOff val="309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Avoid regulatory issue </a:t>
          </a:r>
          <a:endParaRPr lang="en-CA" sz="3700" kern="1200" dirty="0"/>
        </a:p>
      </dsp:txBody>
      <dsp:txXfrm>
        <a:off x="4501055" y="2131829"/>
        <a:ext cx="3045012" cy="1827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BDB6F6-FEB2-4B31-B022-DF5B11930DCC}">
      <dsp:nvSpPr>
        <dsp:cNvPr id="0" name=""/>
        <dsp:cNvSpPr/>
      </dsp:nvSpPr>
      <dsp:spPr>
        <a:xfrm>
          <a:off x="813718" y="0"/>
          <a:ext cx="9222146" cy="48251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78D77F-E48A-4FD8-9844-B9C8C8A42B2C}">
      <dsp:nvSpPr>
        <dsp:cNvPr id="0" name=""/>
        <dsp:cNvSpPr/>
      </dsp:nvSpPr>
      <dsp:spPr>
        <a:xfrm>
          <a:off x="4767" y="1447530"/>
          <a:ext cx="2084624" cy="1930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Determine Information Value and Prioritize Assets </a:t>
          </a:r>
          <a:endParaRPr lang="en-CA" sz="2100" kern="1200" dirty="0"/>
        </a:p>
      </dsp:txBody>
      <dsp:txXfrm>
        <a:off x="98984" y="1541747"/>
        <a:ext cx="1896190" cy="1741606"/>
      </dsp:txXfrm>
    </dsp:sp>
    <dsp:sp modelId="{AF117219-54EA-41ED-816B-F55ADC0594C8}">
      <dsp:nvSpPr>
        <dsp:cNvPr id="0" name=""/>
        <dsp:cNvSpPr/>
      </dsp:nvSpPr>
      <dsp:spPr>
        <a:xfrm>
          <a:off x="2193623" y="1447530"/>
          <a:ext cx="2084624" cy="1930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Identify Threats </a:t>
          </a:r>
          <a:endParaRPr lang="en-CA" sz="2100" kern="1200" dirty="0"/>
        </a:p>
      </dsp:txBody>
      <dsp:txXfrm>
        <a:off x="2287840" y="1541747"/>
        <a:ext cx="1896190" cy="1741606"/>
      </dsp:txXfrm>
    </dsp:sp>
    <dsp:sp modelId="{5D611B15-58F3-43C9-A424-A56FB495A6CE}">
      <dsp:nvSpPr>
        <dsp:cNvPr id="0" name=""/>
        <dsp:cNvSpPr/>
      </dsp:nvSpPr>
      <dsp:spPr>
        <a:xfrm>
          <a:off x="4382479" y="1447530"/>
          <a:ext cx="2084624" cy="1930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Identify Vulnerabilities </a:t>
          </a:r>
          <a:endParaRPr lang="en-CA" sz="2100" kern="1200" dirty="0"/>
        </a:p>
      </dsp:txBody>
      <dsp:txXfrm>
        <a:off x="4476696" y="1541747"/>
        <a:ext cx="1896190" cy="1741606"/>
      </dsp:txXfrm>
    </dsp:sp>
    <dsp:sp modelId="{DF0F3671-860E-457E-85B0-D74FC1C32440}">
      <dsp:nvSpPr>
        <dsp:cNvPr id="0" name=""/>
        <dsp:cNvSpPr/>
      </dsp:nvSpPr>
      <dsp:spPr>
        <a:xfrm>
          <a:off x="6571335" y="1447530"/>
          <a:ext cx="2084624" cy="1930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Report</a:t>
          </a:r>
          <a:endParaRPr lang="en-CA" sz="2100" kern="1200" dirty="0"/>
        </a:p>
      </dsp:txBody>
      <dsp:txXfrm>
        <a:off x="6665552" y="1541747"/>
        <a:ext cx="1896190" cy="1741606"/>
      </dsp:txXfrm>
    </dsp:sp>
    <dsp:sp modelId="{CF63FDD3-14A7-4961-87A4-479AC20D9898}">
      <dsp:nvSpPr>
        <dsp:cNvPr id="0" name=""/>
        <dsp:cNvSpPr/>
      </dsp:nvSpPr>
      <dsp:spPr>
        <a:xfrm>
          <a:off x="8760191" y="1447530"/>
          <a:ext cx="2084624" cy="1930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Implement and Monitor Security Controls </a:t>
          </a:r>
          <a:endParaRPr lang="en-CA" sz="2100" kern="1200" dirty="0"/>
        </a:p>
      </dsp:txBody>
      <dsp:txXfrm>
        <a:off x="8854408" y="1541747"/>
        <a:ext cx="1896190" cy="174160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66080-8C28-4BEF-AD95-4DE24D744443}" type="datetimeFigureOut">
              <a:rPr lang="en-CA" smtClean="0"/>
              <a:t>2025-09-09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0344A-7762-4F32-8DDB-85CAEA5B8081}" type="slidenum">
              <a:rPr lang="en-CA" smtClean="0"/>
              <a:t>‹#›</a:t>
            </a:fld>
            <a:endParaRPr lang="en-CA"/>
          </a:p>
        </p:txBody>
      </p:sp>
    </p:spTree>
    <p:extLst>
      <p:ext uri="{BB962C8B-B14F-4D97-AF65-F5344CB8AC3E}">
        <p14:creationId xmlns:p14="http://schemas.microsoft.com/office/powerpoint/2010/main" val="228500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50CB5D-BE14-4675-8F0E-B163C0340255}" type="slidenum">
              <a:rPr kumimoji="0" lang="en-CA" sz="1200" b="0" i="0" u="none" strike="noStrike" kern="1200" cap="none" spc="0" normalizeH="0" baseline="0" noProof="0" smtClean="0">
                <a:ln>
                  <a:noFill/>
                </a:ln>
                <a:solidFill>
                  <a:prstClr val="black"/>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519944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C4C84245-8CD3-044C-896D-CF71A3ACCEE0}" type="slidenum">
              <a:rPr lang="en-CA" altLang="en-US" smtClean="0"/>
              <a:pPr>
                <a:defRPr/>
              </a:pPr>
              <a:t>6</a:t>
            </a:fld>
            <a:endParaRPr lang="en-CA" altLang="en-US" dirty="0"/>
          </a:p>
        </p:txBody>
      </p:sp>
    </p:spTree>
    <p:extLst>
      <p:ext uri="{BB962C8B-B14F-4D97-AF65-F5344CB8AC3E}">
        <p14:creationId xmlns:p14="http://schemas.microsoft.com/office/powerpoint/2010/main" val="29761228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7D9E-F935-407F-905F-895CE4F43ED0}"/>
              </a:ext>
            </a:extLst>
          </p:cNvPr>
          <p:cNvSpPr>
            <a:spLocks noGrp="1"/>
          </p:cNvSpPr>
          <p:nvPr>
            <p:ph type="ctrTitle"/>
          </p:nvPr>
        </p:nvSpPr>
        <p:spPr>
          <a:xfrm>
            <a:off x="1524000" y="2968853"/>
            <a:ext cx="9144000" cy="1608993"/>
          </a:xfrm>
        </p:spPr>
        <p:txBody>
          <a:bodyPr anchor="ctr">
            <a:normAutofit/>
          </a:bodyPr>
          <a:lstStyle>
            <a:lvl1pPr algn="ctr">
              <a:defRPr sz="4800"/>
            </a:lvl1pPr>
          </a:lstStyle>
          <a:p>
            <a:r>
              <a:rPr lang="en-US"/>
              <a:t>Click to edit Master title style</a:t>
            </a:r>
            <a:endParaRPr lang="en-CA" dirty="0"/>
          </a:p>
        </p:txBody>
      </p:sp>
      <p:sp>
        <p:nvSpPr>
          <p:cNvPr id="3" name="Subtitle 2">
            <a:extLst>
              <a:ext uri="{FF2B5EF4-FFF2-40B4-BE49-F238E27FC236}">
                <a16:creationId xmlns:a16="http://schemas.microsoft.com/office/drawing/2014/main" id="{18FA8338-C381-43A9-986D-A2DB312C9E56}"/>
              </a:ext>
            </a:extLst>
          </p:cNvPr>
          <p:cNvSpPr>
            <a:spLocks noGrp="1"/>
          </p:cNvSpPr>
          <p:nvPr>
            <p:ph type="subTitle" idx="1"/>
          </p:nvPr>
        </p:nvSpPr>
        <p:spPr>
          <a:xfrm>
            <a:off x="1524000" y="5276193"/>
            <a:ext cx="9144000" cy="50712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B83605DA-D122-4D4C-84D4-F3D45B9717D5}"/>
              </a:ext>
            </a:extLst>
          </p:cNvPr>
          <p:cNvSpPr>
            <a:spLocks noGrp="1"/>
          </p:cNvSpPr>
          <p:nvPr>
            <p:ph type="dt" sz="half" idx="10"/>
          </p:nvPr>
        </p:nvSpPr>
        <p:spPr/>
        <p:txBody>
          <a:bodyPr/>
          <a:lstStyle/>
          <a:p>
            <a:fld id="{F7358F7D-6759-48B0-A4A0-79F3E44F22BD}" type="datetimeFigureOut">
              <a:rPr lang="en-CA" smtClean="0"/>
              <a:t>2025-09-09</a:t>
            </a:fld>
            <a:endParaRPr lang="en-CA"/>
          </a:p>
        </p:txBody>
      </p:sp>
      <p:sp>
        <p:nvSpPr>
          <p:cNvPr id="5" name="Footer Placeholder 4">
            <a:extLst>
              <a:ext uri="{FF2B5EF4-FFF2-40B4-BE49-F238E27FC236}">
                <a16:creationId xmlns:a16="http://schemas.microsoft.com/office/drawing/2014/main" id="{98DB23D3-5C82-47F3-A28B-452E88F365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38D3FF-CB34-4034-A1DE-C138671CFAF8}"/>
              </a:ext>
            </a:extLst>
          </p:cNvPr>
          <p:cNvSpPr>
            <a:spLocks noGrp="1"/>
          </p:cNvSpPr>
          <p:nvPr>
            <p:ph type="sldNum" sz="quarter" idx="12"/>
          </p:nvPr>
        </p:nvSpPr>
        <p:spPr/>
        <p:txBody>
          <a:bodyPr/>
          <a:lstStyle/>
          <a:p>
            <a:fld id="{4BFE5A50-2221-4D3B-A961-6487805D31D3}" type="slidenum">
              <a:rPr lang="en-CA" smtClean="0"/>
              <a:t>‹#›</a:t>
            </a:fld>
            <a:endParaRPr lang="en-CA"/>
          </a:p>
        </p:txBody>
      </p:sp>
      <p:sp>
        <p:nvSpPr>
          <p:cNvPr id="10" name="Text Placeholder 9">
            <a:extLst>
              <a:ext uri="{FF2B5EF4-FFF2-40B4-BE49-F238E27FC236}">
                <a16:creationId xmlns:a16="http://schemas.microsoft.com/office/drawing/2014/main" id="{C0D7B2B1-3887-4B90-851F-4F7EB81AD994}"/>
              </a:ext>
            </a:extLst>
          </p:cNvPr>
          <p:cNvSpPr>
            <a:spLocks noGrp="1"/>
          </p:cNvSpPr>
          <p:nvPr>
            <p:ph type="body" sz="quarter" idx="13"/>
          </p:nvPr>
        </p:nvSpPr>
        <p:spPr>
          <a:xfrm>
            <a:off x="2890591" y="1781174"/>
            <a:ext cx="6410817" cy="484188"/>
          </a:xfrm>
        </p:spPr>
        <p:txBody>
          <a:bodyPr>
            <a:normAutofit/>
          </a:bodyPr>
          <a:lstStyle>
            <a:lvl1pPr marL="0" indent="0" algn="ctr">
              <a:buNone/>
              <a:defRPr sz="2400"/>
            </a:lvl1pPr>
          </a:lstStyle>
          <a:p>
            <a:pPr lvl="0"/>
            <a:r>
              <a:rPr lang="en-US" dirty="0"/>
              <a:t>Edit Master text styles</a:t>
            </a:r>
            <a:endParaRPr lang="en-CA" dirty="0"/>
          </a:p>
        </p:txBody>
      </p:sp>
      <p:pic>
        <p:nvPicPr>
          <p:cNvPr id="11" name="Picture 10">
            <a:extLst>
              <a:ext uri="{FF2B5EF4-FFF2-40B4-BE49-F238E27FC236}">
                <a16:creationId xmlns:a16="http://schemas.microsoft.com/office/drawing/2014/main" id="{81EBB18C-2262-412A-8686-12A1FC4EC23E}"/>
              </a:ext>
            </a:extLst>
          </p:cNvPr>
          <p:cNvPicPr>
            <a:picLocks noChangeAspect="1"/>
          </p:cNvPicPr>
          <p:nvPr userDrawn="1"/>
        </p:nvPicPr>
        <p:blipFill rotWithShape="1">
          <a:blip r:embed="rId2"/>
          <a:srcRect t="5384"/>
          <a:stretch/>
        </p:blipFill>
        <p:spPr>
          <a:xfrm>
            <a:off x="0" y="3649"/>
            <a:ext cx="12192000" cy="1136257"/>
          </a:xfrm>
          <a:prstGeom prst="rect">
            <a:avLst/>
          </a:prstGeom>
        </p:spPr>
      </p:pic>
    </p:spTree>
    <p:extLst>
      <p:ext uri="{BB962C8B-B14F-4D97-AF65-F5344CB8AC3E}">
        <p14:creationId xmlns:p14="http://schemas.microsoft.com/office/powerpoint/2010/main" val="159656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808" y="349812"/>
            <a:ext cx="4291231" cy="1661868"/>
          </a:xfrm>
        </p:spPr>
        <p:txBody>
          <a:bodyPr anchor="t"/>
          <a:lstStyle>
            <a:lvl1pPr algn="l">
              <a:defRPr sz="4000" b="0"/>
            </a:lvl1pPr>
          </a:lstStyle>
          <a:p>
            <a:r>
              <a:rPr lang="en-US" dirty="0"/>
              <a:t>Click to edit Master title style</a:t>
            </a:r>
          </a:p>
        </p:txBody>
      </p:sp>
      <p:sp>
        <p:nvSpPr>
          <p:cNvPr id="3" name="Content Placeholder 2"/>
          <p:cNvSpPr>
            <a:spLocks noGrp="1"/>
          </p:cNvSpPr>
          <p:nvPr>
            <p:ph idx="1" hasCustomPrompt="1"/>
          </p:nvPr>
        </p:nvSpPr>
        <p:spPr>
          <a:xfrm>
            <a:off x="600810" y="2130552"/>
            <a:ext cx="4291230" cy="401145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024578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701561"/>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86479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44447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3">
            <a:lumMod val="20000"/>
            <a:lumOff val="80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1285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25932"/>
            <a:ext cx="10363200" cy="1362075"/>
          </a:xfrm>
        </p:spPr>
        <p:txBody>
          <a:bodyPr anchor="t"/>
          <a:lstStyle>
            <a:lvl1pPr algn="l">
              <a:defRPr sz="4000" b="1" cap="all"/>
            </a:lvl1pPr>
          </a:lstStyle>
          <a:p>
            <a:r>
              <a:rPr lang="en-US"/>
              <a:t>Click to edit Master 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45011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3432"/>
            <a:ext cx="10972800" cy="798632"/>
          </a:xfrm>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hasCustomPrompt="1"/>
          </p:nvPr>
        </p:nvSpPr>
        <p:spPr>
          <a:xfrm>
            <a:off x="609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14236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10119"/>
            <a:ext cx="10972800" cy="639763"/>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09600" y="1159657"/>
            <a:ext cx="5386917"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1918481"/>
            <a:ext cx="5386917"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59657"/>
            <a:ext cx="5389033"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918481"/>
            <a:ext cx="5389033"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endParaRPr lang="en-CA"/>
          </a:p>
        </p:txBody>
      </p:sp>
      <p:sp>
        <p:nvSpPr>
          <p:cNvPr id="9"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9282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CA"/>
          </a:p>
        </p:txBody>
      </p:sp>
      <p:sp>
        <p:nvSpPr>
          <p:cNvPr id="5"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919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endParaRPr lang="en-CA"/>
          </a:p>
        </p:txBody>
      </p:sp>
      <p:sp>
        <p:nvSpPr>
          <p:cNvPr id="4"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4126433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pn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5A214-D678-4604-86AF-393D20A3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5089D9-FEFB-4BD1-B333-436AC82EC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B0EA4F-7F02-4B6D-817F-A364CE8DB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58F7D-6759-48B0-A4A0-79F3E44F22BD}" type="datetimeFigureOut">
              <a:rPr lang="en-CA" smtClean="0"/>
              <a:t>2025-09-09</a:t>
            </a:fld>
            <a:endParaRPr lang="en-CA"/>
          </a:p>
        </p:txBody>
      </p:sp>
      <p:sp>
        <p:nvSpPr>
          <p:cNvPr id="5" name="Footer Placeholder 4">
            <a:extLst>
              <a:ext uri="{FF2B5EF4-FFF2-40B4-BE49-F238E27FC236}">
                <a16:creationId xmlns:a16="http://schemas.microsoft.com/office/drawing/2014/main" id="{1DA5C7FC-B3A5-4A2D-8A6B-21394E3E3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F3DD66E-1A3A-487D-B3F9-EA7439FAE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267378360"/>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D05E39-DFF2-4DFD-87CB-6223E71CEDD4}"/>
              </a:ext>
            </a:extLst>
          </p:cNvPr>
          <p:cNvPicPr>
            <a:picLocks noChangeAspect="1"/>
          </p:cNvPicPr>
          <p:nvPr userDrawn="1"/>
        </p:nvPicPr>
        <p:blipFill>
          <a:blip r:embed="rId11"/>
          <a:stretch>
            <a:fillRect/>
          </a:stretch>
        </p:blipFill>
        <p:spPr>
          <a:xfrm>
            <a:off x="-1" y="6224333"/>
            <a:ext cx="12192000" cy="633667"/>
          </a:xfrm>
          <a:prstGeom prst="rect">
            <a:avLst/>
          </a:prstGeom>
        </p:spPr>
      </p:pic>
      <p:sp>
        <p:nvSpPr>
          <p:cNvPr id="2" name="Rectangle 3"/>
          <p:cNvSpPr>
            <a:spLocks noGrp="1" noChangeArrowheads="1"/>
          </p:cNvSpPr>
          <p:nvPr>
            <p:ph type="body" idx="1"/>
          </p:nvPr>
        </p:nvSpPr>
        <p:spPr bwMode="auto">
          <a:xfrm>
            <a:off x="609599" y="1291252"/>
            <a:ext cx="10972800" cy="48635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923026" y="6301206"/>
            <a:ext cx="9500740" cy="4962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latin typeface="Arial" charset="0"/>
                <a:ea typeface="ＭＳ Ｐゴシック" charset="0"/>
                <a:cs typeface="ＭＳ Ｐゴシック" charset="0"/>
              </a:defRPr>
            </a:lvl1pPr>
          </a:lstStyle>
          <a:p>
            <a:endParaRPr lang="en-CA" sz="1200" dirty="0"/>
          </a:p>
        </p:txBody>
      </p:sp>
      <p:sp>
        <p:nvSpPr>
          <p:cNvPr id="1030" name="Rectangle 6"/>
          <p:cNvSpPr>
            <a:spLocks noGrp="1" noChangeArrowheads="1"/>
          </p:cNvSpPr>
          <p:nvPr>
            <p:ph type="sldNum" sz="quarter" idx="4"/>
          </p:nvPr>
        </p:nvSpPr>
        <p:spPr bwMode="auto">
          <a:xfrm>
            <a:off x="10500943" y="6308238"/>
            <a:ext cx="1604109"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a:solidFill>
                  <a:schemeClr val="bg1"/>
                </a:solidFill>
              </a:defRPr>
            </a:lvl1pPr>
          </a:lstStyle>
          <a:p>
            <a:fld id="{F2F73DA1-EAEE-4BC1-86F1-4E0CD780FA5C}" type="slidenum">
              <a:rPr lang="en-CA" smtClean="0"/>
              <a:t>‹#›</a:t>
            </a:fld>
            <a:endParaRPr lang="en-CA"/>
          </a:p>
        </p:txBody>
      </p:sp>
      <p:sp>
        <p:nvSpPr>
          <p:cNvPr id="1031" name="Rectangle 2"/>
          <p:cNvSpPr>
            <a:spLocks noGrp="1" noChangeArrowheads="1"/>
          </p:cNvSpPr>
          <p:nvPr>
            <p:ph type="title"/>
          </p:nvPr>
        </p:nvSpPr>
        <p:spPr bwMode="auto">
          <a:xfrm>
            <a:off x="609600" y="193432"/>
            <a:ext cx="10972800" cy="798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a:t>
            </a:r>
          </a:p>
        </p:txBody>
      </p:sp>
    </p:spTree>
    <p:extLst>
      <p:ext uri="{BB962C8B-B14F-4D97-AF65-F5344CB8AC3E}">
        <p14:creationId xmlns:p14="http://schemas.microsoft.com/office/powerpoint/2010/main" val="7518396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Lst>
  <p:txStyles>
    <p:title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ts val="600"/>
        </a:spcBef>
        <a:spcAft>
          <a:spcPts val="1200"/>
        </a:spcAft>
        <a:buChar char="•"/>
        <a:defRPr sz="2400">
          <a:solidFill>
            <a:schemeClr val="tx1"/>
          </a:solidFill>
          <a:latin typeface="+mn-lt"/>
          <a:ea typeface="ＭＳ Ｐゴシック" charset="-128"/>
          <a:cs typeface="ＭＳ Ｐゴシック" charset="-128"/>
        </a:defRPr>
      </a:lvl1pPr>
      <a:lvl2pPr marL="742950" indent="-285750" algn="l" rtl="0" eaLnBrk="1" fontAlgn="base" hangingPunct="1">
        <a:spcBef>
          <a:spcPts val="600"/>
        </a:spcBef>
        <a:spcAft>
          <a:spcPts val="1200"/>
        </a:spcAft>
        <a:buFont typeface="Courier New" panose="02070309020205020404" pitchFamily="49" charset="0"/>
        <a:buChar char="o"/>
        <a:defRPr sz="2200">
          <a:solidFill>
            <a:schemeClr val="tx1"/>
          </a:solidFill>
          <a:latin typeface="+mn-lt"/>
          <a:ea typeface="ＭＳ Ｐゴシック" charset="-128"/>
        </a:defRPr>
      </a:lvl2pPr>
      <a:lvl3pPr marL="1143000" indent="-228600" algn="l" rtl="0" eaLnBrk="1" fontAlgn="base" hangingPunct="1">
        <a:spcBef>
          <a:spcPts val="600"/>
        </a:spcBef>
        <a:spcAft>
          <a:spcPts val="1200"/>
        </a:spcAft>
        <a:buChar char="•"/>
        <a:defRPr sz="2000">
          <a:solidFill>
            <a:schemeClr val="tx1"/>
          </a:solidFill>
          <a:latin typeface="+mn-lt"/>
          <a:ea typeface="ＭＳ Ｐゴシック" charset="-128"/>
        </a:defRPr>
      </a:lvl3pPr>
      <a:lvl4pPr marL="1600200" indent="-228600" algn="l" rtl="0" eaLnBrk="1" fontAlgn="base" hangingPunct="1">
        <a:spcBef>
          <a:spcPts val="600"/>
        </a:spcBef>
        <a:spcAft>
          <a:spcPts val="1200"/>
        </a:spcAft>
        <a:buChar char="–"/>
        <a:defRPr sz="1800">
          <a:solidFill>
            <a:schemeClr val="tx1"/>
          </a:solidFill>
          <a:latin typeface="+mn-lt"/>
          <a:ea typeface="ＭＳ Ｐゴシック" charset="-128"/>
        </a:defRPr>
      </a:lvl4pPr>
      <a:lvl5pPr marL="2057400" indent="-228600" algn="l" rtl="0" eaLnBrk="1" fontAlgn="base" hangingPunct="1">
        <a:spcBef>
          <a:spcPts val="600"/>
        </a:spcBef>
        <a:spcAft>
          <a:spcPts val="1200"/>
        </a:spcAft>
        <a:buChar char="»"/>
        <a:defRPr sz="16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07F3-5FE0-4647-BF65-CCAFF2897567}"/>
              </a:ext>
            </a:extLst>
          </p:cNvPr>
          <p:cNvSpPr>
            <a:spLocks noGrp="1"/>
          </p:cNvSpPr>
          <p:nvPr>
            <p:ph type="ctrTitle"/>
          </p:nvPr>
        </p:nvSpPr>
        <p:spPr/>
        <p:txBody>
          <a:bodyPr anchor="ctr">
            <a:normAutofit/>
          </a:bodyPr>
          <a:lstStyle/>
          <a:p>
            <a:pPr algn="ctr"/>
            <a:r>
              <a:rPr lang="en-CA" dirty="0">
                <a:effectLst/>
              </a:rPr>
              <a:t>Corporate Cybersecurity Assessment </a:t>
            </a:r>
            <a:endParaRPr lang="en-CA" dirty="0"/>
          </a:p>
        </p:txBody>
      </p:sp>
      <p:sp>
        <p:nvSpPr>
          <p:cNvPr id="3" name="Subtitle 2">
            <a:extLst>
              <a:ext uri="{FF2B5EF4-FFF2-40B4-BE49-F238E27FC236}">
                <a16:creationId xmlns:a16="http://schemas.microsoft.com/office/drawing/2014/main" id="{5AD55E6F-8595-46D1-BFD6-D54BD7CE19BC}"/>
              </a:ext>
            </a:extLst>
          </p:cNvPr>
          <p:cNvSpPr>
            <a:spLocks noGrp="1"/>
          </p:cNvSpPr>
          <p:nvPr>
            <p:ph type="subTitle" idx="1"/>
          </p:nvPr>
        </p:nvSpPr>
        <p:spPr/>
        <p:txBody>
          <a:bodyPr anchor="ctr"/>
          <a:lstStyle/>
          <a:p>
            <a:r>
              <a:rPr lang="en-CA" dirty="0"/>
              <a:t>Week 2</a:t>
            </a:r>
          </a:p>
        </p:txBody>
      </p:sp>
      <p:sp>
        <p:nvSpPr>
          <p:cNvPr id="6" name="Rectangle 5">
            <a:extLst>
              <a:ext uri="{FF2B5EF4-FFF2-40B4-BE49-F238E27FC236}">
                <a16:creationId xmlns:a16="http://schemas.microsoft.com/office/drawing/2014/main" id="{595F84E0-619C-443B-99D4-F02FF76E9F67}"/>
              </a:ext>
            </a:extLst>
          </p:cNvPr>
          <p:cNvSpPr/>
          <p:nvPr/>
        </p:nvSpPr>
        <p:spPr>
          <a:xfrm>
            <a:off x="2977722" y="1775567"/>
            <a:ext cx="6236557" cy="738664"/>
          </a:xfrm>
          <a:prstGeom prst="rect">
            <a:avLst/>
          </a:prstGeom>
        </p:spPr>
        <p:txBody>
          <a:bodyPr wrap="square" anchor="ctr">
            <a:spAutoFit/>
          </a:bodyPr>
          <a:lstStyle/>
          <a:p>
            <a:pPr algn="ctr" fontAlgn="base">
              <a:spcBef>
                <a:spcPct val="0"/>
              </a:spcBef>
              <a:spcAft>
                <a:spcPct val="0"/>
              </a:spcAft>
              <a:defRPr/>
            </a:pPr>
            <a:r>
              <a:rPr lang="en-CA" sz="2400" b="1" i="0" dirty="0">
                <a:solidFill>
                  <a:srgbClr val="000000"/>
                </a:solidFill>
                <a:effectLst/>
                <a:latin typeface="Inter"/>
              </a:rPr>
              <a:t>MGMT8175</a:t>
            </a:r>
            <a:r>
              <a:rPr kumimoji="0" lang="en-CA" sz="2400" b="1" i="0" u="none" strike="noStrike" kern="1200" cap="none" spc="0" normalizeH="0" baseline="0" noProof="0" dirty="0">
                <a:ln>
                  <a:noFill/>
                </a:ln>
                <a:solidFill>
                  <a:prstClr val="black"/>
                </a:solidFill>
                <a:effectLst/>
                <a:uLnTx/>
                <a:uFillTx/>
                <a:latin typeface="Arial" charset="0"/>
                <a:ea typeface="ＭＳ Ｐゴシック" charset="0"/>
                <a:cs typeface="+mn-cs"/>
              </a:rPr>
              <a:t>: </a:t>
            </a:r>
            <a:r>
              <a:rPr lang="en-CA" sz="2400" b="1" i="0" dirty="0">
                <a:solidFill>
                  <a:srgbClr val="000000"/>
                </a:solidFill>
                <a:effectLst/>
                <a:latin typeface="Inter"/>
              </a:rPr>
              <a:t>Assessing Corporate Cybersecurity</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1" i="0"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3698336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F41A31-E33F-4B8C-ADCA-701D588360DF}"/>
              </a:ext>
            </a:extLst>
          </p:cNvPr>
          <p:cNvSpPr>
            <a:spLocks noGrp="1"/>
          </p:cNvSpPr>
          <p:nvPr>
            <p:ph type="title"/>
          </p:nvPr>
        </p:nvSpPr>
        <p:spPr>
          <a:xfrm>
            <a:off x="609600" y="193432"/>
            <a:ext cx="10972800" cy="798632"/>
          </a:xfrm>
        </p:spPr>
        <p:txBody>
          <a:bodyPr wrap="square" anchor="ctr">
            <a:normAutofit/>
          </a:bodyPr>
          <a:lstStyle/>
          <a:p>
            <a:pPr algn="ctr"/>
            <a:r>
              <a:rPr lang="en-CA" dirty="0"/>
              <a:t>Need for Cybersecurity Assessment</a:t>
            </a:r>
          </a:p>
        </p:txBody>
      </p:sp>
      <p:sp>
        <p:nvSpPr>
          <p:cNvPr id="7" name="Content Placeholder 6">
            <a:extLst>
              <a:ext uri="{FF2B5EF4-FFF2-40B4-BE49-F238E27FC236}">
                <a16:creationId xmlns:a16="http://schemas.microsoft.com/office/drawing/2014/main" id="{C98980D5-95D9-4B0B-BEB0-0CC4E41151F6}"/>
              </a:ext>
            </a:extLst>
          </p:cNvPr>
          <p:cNvSpPr>
            <a:spLocks noGrp="1"/>
          </p:cNvSpPr>
          <p:nvPr>
            <p:ph sz="half" idx="1"/>
          </p:nvPr>
        </p:nvSpPr>
        <p:spPr>
          <a:xfrm>
            <a:off x="609600" y="1342293"/>
            <a:ext cx="5384800" cy="4134379"/>
          </a:xfrm>
        </p:spPr>
        <p:txBody>
          <a:bodyPr wrap="square" anchor="t">
            <a:normAutofit/>
          </a:bodyPr>
          <a:lstStyle/>
          <a:p>
            <a:pPr>
              <a:lnSpc>
                <a:spcPct val="90000"/>
              </a:lnSpc>
            </a:pPr>
            <a:r>
              <a:rPr lang="en-US" sz="2200" b="0" i="0" dirty="0">
                <a:effectLst/>
              </a:rPr>
              <a:t>Cybersecurity assessment must be the top priority for public and private-sector organizations of all sizes to defend against cyberattacks and safeguard their critical data systems.</a:t>
            </a:r>
          </a:p>
          <a:p>
            <a:pPr>
              <a:lnSpc>
                <a:spcPct val="90000"/>
              </a:lnSpc>
            </a:pPr>
            <a:r>
              <a:rPr lang="en-US" sz="2200" b="0" i="0" dirty="0">
                <a:effectLst/>
              </a:rPr>
              <a:t>Cybersecurity assessment helps organizations to understand their vulnerabilities and risk level in terms of data loss due to cyberattacks and the long-term effects of those vulnerabilities. </a:t>
            </a:r>
            <a:endParaRPr lang="en-US" altLang="en-US" sz="2200" dirty="0"/>
          </a:p>
        </p:txBody>
      </p:sp>
      <p:pic>
        <p:nvPicPr>
          <p:cNvPr id="3" name="Picture 2" descr="Close up of checklist">
            <a:extLst>
              <a:ext uri="{FF2B5EF4-FFF2-40B4-BE49-F238E27FC236}">
                <a16:creationId xmlns:a16="http://schemas.microsoft.com/office/drawing/2014/main" id="{F5FC381D-CB1B-46AF-AC73-B42B7FBA37BF}"/>
              </a:ext>
            </a:extLst>
          </p:cNvPr>
          <p:cNvPicPr>
            <a:picLocks noChangeAspect="1"/>
          </p:cNvPicPr>
          <p:nvPr/>
        </p:nvPicPr>
        <p:blipFill rotWithShape="1">
          <a:blip r:embed="rId2">
            <a:extLst>
              <a:ext uri="{28A0092B-C50C-407E-A947-70E740481C1C}">
                <a14:useLocalDpi xmlns:a14="http://schemas.microsoft.com/office/drawing/2010/main" val="0"/>
              </a:ext>
            </a:extLst>
          </a:blip>
          <a:srcRect l="9974" r="-3" b="-3"/>
          <a:stretch/>
        </p:blipFill>
        <p:spPr>
          <a:xfrm>
            <a:off x="6197600" y="1342293"/>
            <a:ext cx="5384800" cy="3992563"/>
          </a:xfrm>
          <a:prstGeom prst="rect">
            <a:avLst/>
          </a:prstGeom>
          <a:noFill/>
        </p:spPr>
      </p:pic>
    </p:spTree>
    <p:extLst>
      <p:ext uri="{BB962C8B-B14F-4D97-AF65-F5344CB8AC3E}">
        <p14:creationId xmlns:p14="http://schemas.microsoft.com/office/powerpoint/2010/main" val="965844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F41A31-E33F-4B8C-ADCA-701D588360DF}"/>
              </a:ext>
            </a:extLst>
          </p:cNvPr>
          <p:cNvSpPr>
            <a:spLocks noGrp="1"/>
          </p:cNvSpPr>
          <p:nvPr>
            <p:ph type="title"/>
          </p:nvPr>
        </p:nvSpPr>
        <p:spPr>
          <a:xfrm>
            <a:off x="609599" y="358802"/>
            <a:ext cx="10972800" cy="798632"/>
          </a:xfrm>
        </p:spPr>
        <p:txBody>
          <a:bodyPr/>
          <a:lstStyle/>
          <a:p>
            <a:pPr algn="ctr"/>
            <a:r>
              <a:rPr lang="en-CA" sz="3200" dirty="0"/>
              <a:t>Cybersecurity Assessment Objectives </a:t>
            </a:r>
          </a:p>
        </p:txBody>
      </p:sp>
      <p:graphicFrame>
        <p:nvGraphicFramePr>
          <p:cNvPr id="2" name="Diagram 1">
            <a:extLst>
              <a:ext uri="{FF2B5EF4-FFF2-40B4-BE49-F238E27FC236}">
                <a16:creationId xmlns:a16="http://schemas.microsoft.com/office/drawing/2014/main" id="{330B8DE7-FE79-88EE-7A45-E092A0712849}"/>
              </a:ext>
            </a:extLst>
          </p:cNvPr>
          <p:cNvGraphicFramePr/>
          <p:nvPr>
            <p:extLst>
              <p:ext uri="{D42A27DB-BD31-4B8C-83A1-F6EECF244321}">
                <p14:modId xmlns:p14="http://schemas.microsoft.com/office/powerpoint/2010/main" val="454148355"/>
              </p:ext>
            </p:extLst>
          </p:nvPr>
        </p:nvGraphicFramePr>
        <p:xfrm>
          <a:off x="2031999" y="1585608"/>
          <a:ext cx="8697609" cy="39591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257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F41A31-E33F-4B8C-ADCA-701D588360DF}"/>
              </a:ext>
            </a:extLst>
          </p:cNvPr>
          <p:cNvSpPr>
            <a:spLocks noGrp="1"/>
          </p:cNvSpPr>
          <p:nvPr>
            <p:ph type="title"/>
          </p:nvPr>
        </p:nvSpPr>
        <p:spPr>
          <a:xfrm>
            <a:off x="492867" y="57221"/>
            <a:ext cx="10972800" cy="798632"/>
          </a:xfrm>
        </p:spPr>
        <p:txBody>
          <a:bodyPr/>
          <a:lstStyle/>
          <a:p>
            <a:pPr algn="ctr"/>
            <a:r>
              <a:rPr lang="en-CA" sz="3200" dirty="0"/>
              <a:t>Types of Cybersecurity Assessment</a:t>
            </a:r>
          </a:p>
        </p:txBody>
      </p:sp>
      <p:graphicFrame>
        <p:nvGraphicFramePr>
          <p:cNvPr id="5" name="Table 6">
            <a:extLst>
              <a:ext uri="{FF2B5EF4-FFF2-40B4-BE49-F238E27FC236}">
                <a16:creationId xmlns:a16="http://schemas.microsoft.com/office/drawing/2014/main" id="{44ADEE8A-B658-4554-92AB-385EBD69E0A6}"/>
              </a:ext>
            </a:extLst>
          </p:cNvPr>
          <p:cNvGraphicFramePr>
            <a:graphicFrameLocks noGrp="1"/>
          </p:cNvGraphicFramePr>
          <p:nvPr>
            <p:extLst>
              <p:ext uri="{D42A27DB-BD31-4B8C-83A1-F6EECF244321}">
                <p14:modId xmlns:p14="http://schemas.microsoft.com/office/powerpoint/2010/main" val="2655731093"/>
              </p:ext>
            </p:extLst>
          </p:nvPr>
        </p:nvGraphicFramePr>
        <p:xfrm>
          <a:off x="492867" y="855853"/>
          <a:ext cx="10755550" cy="5223934"/>
        </p:xfrm>
        <a:graphic>
          <a:graphicData uri="http://schemas.openxmlformats.org/drawingml/2006/table">
            <a:tbl>
              <a:tblPr firstRow="1" bandRow="1">
                <a:tableStyleId>{5C22544A-7EE6-4342-B048-85BDC9FD1C3A}</a:tableStyleId>
              </a:tblPr>
              <a:tblGrid>
                <a:gridCol w="710120">
                  <a:extLst>
                    <a:ext uri="{9D8B030D-6E8A-4147-A177-3AD203B41FA5}">
                      <a16:colId xmlns:a16="http://schemas.microsoft.com/office/drawing/2014/main" val="3889112618"/>
                    </a:ext>
                  </a:extLst>
                </a:gridCol>
                <a:gridCol w="10045430">
                  <a:extLst>
                    <a:ext uri="{9D8B030D-6E8A-4147-A177-3AD203B41FA5}">
                      <a16:colId xmlns:a16="http://schemas.microsoft.com/office/drawing/2014/main" val="2436008637"/>
                    </a:ext>
                  </a:extLst>
                </a:gridCol>
              </a:tblGrid>
              <a:tr h="1095341">
                <a:tc>
                  <a:txBody>
                    <a:bodyPr/>
                    <a:lstStyle/>
                    <a:p>
                      <a:pPr algn="ctr"/>
                      <a:r>
                        <a:rPr lang="en-US" b="1" dirty="0">
                          <a:solidFill>
                            <a:schemeClr val="tx1"/>
                          </a:solidFill>
                        </a:rPr>
                        <a:t>I</a:t>
                      </a:r>
                      <a:endParaRPr lang="en-CA" b="1" dirty="0">
                        <a:solidFill>
                          <a:schemeClr val="tx1"/>
                        </a:solidFill>
                      </a:endParaRPr>
                    </a:p>
                  </a:txBody>
                  <a:tcPr>
                    <a:solidFill>
                      <a:schemeClr val="bg1">
                        <a:lumMod val="9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i="0" dirty="0">
                          <a:solidFill>
                            <a:srgbClr val="050505"/>
                          </a:solidFill>
                          <a:effectLst/>
                          <a:latin typeface="SourceSansPro"/>
                        </a:rPr>
                        <a:t>Third-party risk assessment</a:t>
                      </a:r>
                      <a:r>
                        <a:rPr lang="en-US" b="0" i="0" dirty="0">
                          <a:solidFill>
                            <a:srgbClr val="050505"/>
                          </a:solidFill>
                          <a:effectLst/>
                          <a:latin typeface="SourceSansPro"/>
                        </a:rPr>
                        <a:t>: This type of assessment is conducted to measure the level of risk that can come with third-party relationships, such as with vendors who have remote access to an organization’s data.</a:t>
                      </a:r>
                      <a:endParaRPr lang="en-CA" dirty="0"/>
                    </a:p>
                  </a:txBody>
                  <a:tcPr>
                    <a:solidFill>
                      <a:schemeClr val="bg1">
                        <a:lumMod val="95000"/>
                      </a:schemeClr>
                    </a:solidFill>
                  </a:tcPr>
                </a:tc>
                <a:extLst>
                  <a:ext uri="{0D108BD9-81ED-4DB2-BD59-A6C34878D82A}">
                    <a16:rowId xmlns:a16="http://schemas.microsoft.com/office/drawing/2014/main" val="3357527139"/>
                  </a:ext>
                </a:extLst>
              </a:tr>
              <a:tr h="1348112">
                <a:tc>
                  <a:txBody>
                    <a:bodyPr/>
                    <a:lstStyle/>
                    <a:p>
                      <a:pPr algn="ctr"/>
                      <a:r>
                        <a:rPr lang="en-US" b="1" dirty="0">
                          <a:solidFill>
                            <a:schemeClr val="tx1"/>
                          </a:solidFill>
                        </a:rPr>
                        <a:t>II</a:t>
                      </a:r>
                      <a:endParaRPr lang="en-CA" b="1"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i="0" dirty="0">
                          <a:solidFill>
                            <a:srgbClr val="050505"/>
                          </a:solidFill>
                          <a:effectLst/>
                          <a:latin typeface="SourceSansPro"/>
                        </a:rPr>
                        <a:t>Social engineering assessment</a:t>
                      </a:r>
                      <a:r>
                        <a:rPr lang="en-US" b="0" i="0" dirty="0">
                          <a:solidFill>
                            <a:srgbClr val="050505"/>
                          </a:solidFill>
                          <a:effectLst/>
                          <a:latin typeface="SourceSansPro"/>
                        </a:rPr>
                        <a:t>: Social engineering tactics are ways malware and spyware are often delivered, typically through emails. The goal of this kind of assessment is to audit the level of cybersecurity awareness throughout an organization by trying to covertly access data or a network via its employees. </a:t>
                      </a:r>
                      <a:endParaRPr lang="en-CA" dirty="0"/>
                    </a:p>
                  </a:txBody>
                  <a:tcPr/>
                </a:tc>
                <a:extLst>
                  <a:ext uri="{0D108BD9-81ED-4DB2-BD59-A6C34878D82A}">
                    <a16:rowId xmlns:a16="http://schemas.microsoft.com/office/drawing/2014/main" val="752658292"/>
                  </a:ext>
                </a:extLst>
              </a:tr>
              <a:tr h="842570">
                <a:tc>
                  <a:txBody>
                    <a:bodyPr/>
                    <a:lstStyle/>
                    <a:p>
                      <a:pPr algn="ctr"/>
                      <a:r>
                        <a:rPr lang="en-US" b="1" dirty="0">
                          <a:solidFill>
                            <a:schemeClr val="tx1"/>
                          </a:solidFill>
                        </a:rPr>
                        <a:t>III</a:t>
                      </a:r>
                      <a:endParaRPr lang="en-CA" b="1"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i="0" dirty="0">
                          <a:solidFill>
                            <a:srgbClr val="050505"/>
                          </a:solidFill>
                          <a:effectLst/>
                          <a:latin typeface="SourceSansPro"/>
                        </a:rPr>
                        <a:t>Vulnerability assessment</a:t>
                      </a:r>
                      <a:r>
                        <a:rPr lang="en-US" b="0" i="0" dirty="0">
                          <a:solidFill>
                            <a:srgbClr val="050505"/>
                          </a:solidFill>
                          <a:effectLst/>
                          <a:latin typeface="SourceSansPro"/>
                        </a:rPr>
                        <a:t>: Detect flaws within networks, code, data or applications. When vulnerabilities are found, security patches or updates are implemented.</a:t>
                      </a:r>
                      <a:endParaRPr lang="en-CA" dirty="0"/>
                    </a:p>
                  </a:txBody>
                  <a:tcPr/>
                </a:tc>
                <a:extLst>
                  <a:ext uri="{0D108BD9-81ED-4DB2-BD59-A6C34878D82A}">
                    <a16:rowId xmlns:a16="http://schemas.microsoft.com/office/drawing/2014/main" val="1091740044"/>
                  </a:ext>
                </a:extLst>
              </a:tr>
              <a:tr h="842570">
                <a:tc>
                  <a:txBody>
                    <a:bodyPr/>
                    <a:lstStyle/>
                    <a:p>
                      <a:pPr algn="ctr"/>
                      <a:r>
                        <a:rPr lang="en-US" b="1" dirty="0">
                          <a:solidFill>
                            <a:schemeClr val="tx1"/>
                          </a:solidFill>
                        </a:rPr>
                        <a:t>IV</a:t>
                      </a:r>
                      <a:endParaRPr lang="en-CA" b="1"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i="0" dirty="0">
                          <a:solidFill>
                            <a:srgbClr val="050505"/>
                          </a:solidFill>
                          <a:effectLst/>
                          <a:latin typeface="SourceSansPro"/>
                        </a:rPr>
                        <a:t>Penetration testing</a:t>
                      </a:r>
                      <a:r>
                        <a:rPr lang="en-US" b="0" i="0" dirty="0">
                          <a:solidFill>
                            <a:srgbClr val="050505"/>
                          </a:solidFill>
                          <a:effectLst/>
                          <a:latin typeface="SourceSansPro"/>
                        </a:rPr>
                        <a:t>: Often called ethical hacking, this assessment is used to test the weaknesses found in the vulnerability assessment. </a:t>
                      </a:r>
                      <a:endParaRPr lang="en-CA" dirty="0"/>
                    </a:p>
                  </a:txBody>
                  <a:tcPr/>
                </a:tc>
                <a:extLst>
                  <a:ext uri="{0D108BD9-81ED-4DB2-BD59-A6C34878D82A}">
                    <a16:rowId xmlns:a16="http://schemas.microsoft.com/office/drawing/2014/main" val="1084487128"/>
                  </a:ext>
                </a:extLst>
              </a:tr>
              <a:tr h="1095341">
                <a:tc>
                  <a:txBody>
                    <a:bodyPr/>
                    <a:lstStyle/>
                    <a:p>
                      <a:pPr algn="ctr"/>
                      <a:r>
                        <a:rPr lang="en-US" b="1" dirty="0">
                          <a:solidFill>
                            <a:schemeClr val="tx1"/>
                          </a:solidFill>
                        </a:rPr>
                        <a:t>V</a:t>
                      </a:r>
                      <a:endParaRPr lang="en-CA" b="1" dirty="0">
                        <a:solidFill>
                          <a:schemeClr val="tx1"/>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i="0" dirty="0">
                          <a:solidFill>
                            <a:srgbClr val="050505"/>
                          </a:solidFill>
                          <a:effectLst/>
                          <a:latin typeface="SourceSansPro"/>
                        </a:rPr>
                        <a:t>Cloud security assessment</a:t>
                      </a:r>
                      <a:r>
                        <a:rPr lang="en-US" b="0" i="0" dirty="0">
                          <a:solidFill>
                            <a:srgbClr val="050505"/>
                          </a:solidFill>
                          <a:effectLst/>
                          <a:latin typeface="SourceSansPro"/>
                        </a:rPr>
                        <a:t>: Identifies risks and threats to cloud-based assets. It focuses on uncovering vulnerabilities in cloud infrastructure and neutralizing them using various access control management and governance measures.</a:t>
                      </a:r>
                      <a:endParaRPr lang="en-CA" dirty="0"/>
                    </a:p>
                  </a:txBody>
                  <a:tcPr/>
                </a:tc>
                <a:extLst>
                  <a:ext uri="{0D108BD9-81ED-4DB2-BD59-A6C34878D82A}">
                    <a16:rowId xmlns:a16="http://schemas.microsoft.com/office/drawing/2014/main" val="502121069"/>
                  </a:ext>
                </a:extLst>
              </a:tr>
            </a:tbl>
          </a:graphicData>
        </a:graphic>
      </p:graphicFrame>
    </p:spTree>
    <p:extLst>
      <p:ext uri="{BB962C8B-B14F-4D97-AF65-F5344CB8AC3E}">
        <p14:creationId xmlns:p14="http://schemas.microsoft.com/office/powerpoint/2010/main" val="370611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F41A31-E33F-4B8C-ADCA-701D588360DF}"/>
              </a:ext>
            </a:extLst>
          </p:cNvPr>
          <p:cNvSpPr>
            <a:spLocks noGrp="1"/>
          </p:cNvSpPr>
          <p:nvPr>
            <p:ph type="title"/>
          </p:nvPr>
        </p:nvSpPr>
        <p:spPr>
          <a:xfrm>
            <a:off x="492867" y="57221"/>
            <a:ext cx="10972800" cy="798632"/>
          </a:xfrm>
        </p:spPr>
        <p:txBody>
          <a:bodyPr/>
          <a:lstStyle/>
          <a:p>
            <a:pPr algn="ctr"/>
            <a:r>
              <a:rPr lang="en-CA" sz="3200" dirty="0"/>
              <a:t>Intro to Cybersecurity Assessment Process </a:t>
            </a:r>
          </a:p>
        </p:txBody>
      </p:sp>
      <p:graphicFrame>
        <p:nvGraphicFramePr>
          <p:cNvPr id="2" name="Diagram 1">
            <a:extLst>
              <a:ext uri="{FF2B5EF4-FFF2-40B4-BE49-F238E27FC236}">
                <a16:creationId xmlns:a16="http://schemas.microsoft.com/office/drawing/2014/main" id="{92D8F420-B84E-DC75-018C-206B7A47B0D0}"/>
              </a:ext>
            </a:extLst>
          </p:cNvPr>
          <p:cNvGraphicFramePr/>
          <p:nvPr>
            <p:extLst>
              <p:ext uri="{D42A27DB-BD31-4B8C-83A1-F6EECF244321}">
                <p14:modId xmlns:p14="http://schemas.microsoft.com/office/powerpoint/2010/main" val="2925222626"/>
              </p:ext>
            </p:extLst>
          </p:nvPr>
        </p:nvGraphicFramePr>
        <p:xfrm>
          <a:off x="492867" y="1016450"/>
          <a:ext cx="10849584" cy="4825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360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07A355BC-6E63-FD48-9C6A-AADFA1AB3389}"/>
              </a:ext>
            </a:extLst>
          </p:cNvPr>
          <p:cNvSpPr>
            <a:spLocks noGrp="1" noChangeArrowheads="1"/>
          </p:cNvSpPr>
          <p:nvPr>
            <p:ph type="title"/>
          </p:nvPr>
        </p:nvSpPr>
        <p:spPr/>
        <p:txBody>
          <a:bodyPr/>
          <a:lstStyle/>
          <a:p>
            <a:r>
              <a:rPr lang="en-US" altLang="en-US" dirty="0"/>
              <a:t>Next class</a:t>
            </a:r>
            <a:endParaRPr lang="en-CA" altLang="en-US" dirty="0"/>
          </a:p>
        </p:txBody>
      </p:sp>
      <p:sp>
        <p:nvSpPr>
          <p:cNvPr id="15362" name="Content Placeholder 2">
            <a:extLst>
              <a:ext uri="{FF2B5EF4-FFF2-40B4-BE49-F238E27FC236}">
                <a16:creationId xmlns:a16="http://schemas.microsoft.com/office/drawing/2014/main" id="{AF3CC3B5-5643-0246-A02F-60D1310026BC}"/>
              </a:ext>
            </a:extLst>
          </p:cNvPr>
          <p:cNvSpPr>
            <a:spLocks noGrp="1" noChangeArrowheads="1"/>
          </p:cNvSpPr>
          <p:nvPr>
            <p:ph idx="1"/>
          </p:nvPr>
        </p:nvSpPr>
        <p:spPr>
          <a:xfrm>
            <a:off x="415046" y="1513425"/>
            <a:ext cx="10972800" cy="576459"/>
          </a:xfrm>
        </p:spPr>
        <p:txBody>
          <a:bodyPr/>
          <a:lstStyle/>
          <a:p>
            <a:pPr marL="0" indent="0">
              <a:buNone/>
            </a:pPr>
            <a:r>
              <a:rPr lang="en-US" altLang="en-US" dirty="0"/>
              <a:t> We will discuss cybersecurity standards and frameworks in detail </a:t>
            </a:r>
          </a:p>
          <a:p>
            <a:endParaRPr lang="en-US" altLang="en-US" dirty="0"/>
          </a:p>
        </p:txBody>
      </p:sp>
    </p:spTree>
  </p:cSld>
  <p:clrMapOvr>
    <a:masterClrMapping/>
  </p:clrMapOvr>
</p:sld>
</file>

<file path=ppt/theme/theme1.xml><?xml version="1.0" encoding="utf-8"?>
<a:theme xmlns:a="http://schemas.openxmlformats.org/drawingml/2006/main" name="Custom Design">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estoga">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nestoga" id="{7B9D00E8-5239-4B9A-A5DD-68DDE85B18E4}" vid="{B1740A44-A090-48B7-88AD-D1CB897F30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03BE9B3684D65459AB7F6091E1E03C2" ma:contentTypeVersion="0" ma:contentTypeDescription="Create a new document." ma:contentTypeScope="" ma:versionID="010060ade8d9e8cc011af4b2a31cfc5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480B6-378F-463A-A769-FB93C8FC5DE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6f07be23-c76e-49b0-ab0f-2dbad51e3856"/>
    <ds:schemaRef ds:uri="7e295920-fecd-4a18-abaa-7c8152f8bb63"/>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3737FF92-A43A-45AF-AB0A-9E3D5ED69A57}">
  <ds:schemaRefs>
    <ds:schemaRef ds:uri="http://schemas.microsoft.com/sharepoint/v3/contenttype/forms"/>
  </ds:schemaRefs>
</ds:datastoreItem>
</file>

<file path=customXml/itemProps3.xml><?xml version="1.0" encoding="utf-8"?>
<ds:datastoreItem xmlns:ds="http://schemas.openxmlformats.org/officeDocument/2006/customXml" ds:itemID="{CE3B1B96-1CA7-4039-B275-D3F924C07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145</TotalTime>
  <Words>295</Words>
  <Application>Microsoft Office PowerPoint</Application>
  <PresentationFormat>Widescreen</PresentationFormat>
  <Paragraphs>32</Paragraphs>
  <Slides>6</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Calibri</vt:lpstr>
      <vt:lpstr>Calibri Light</vt:lpstr>
      <vt:lpstr>Courier New</vt:lpstr>
      <vt:lpstr>Inter</vt:lpstr>
      <vt:lpstr>SourceSansPro</vt:lpstr>
      <vt:lpstr>Custom Design</vt:lpstr>
      <vt:lpstr>Conestoga</vt:lpstr>
      <vt:lpstr>Corporate Cybersecurity Assessment </vt:lpstr>
      <vt:lpstr>Need for Cybersecurity Assessment</vt:lpstr>
      <vt:lpstr>Cybersecurity Assessment Objectives </vt:lpstr>
      <vt:lpstr>Types of Cybersecurity Assessment</vt:lpstr>
      <vt:lpstr>Intro to Cybersecurity Assessment Process </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name</dc:title>
  <dc:creator>Kate Wilson</dc:creator>
  <cp:lastModifiedBy>Baljeet Bilkhu</cp:lastModifiedBy>
  <cp:revision>11</cp:revision>
  <dcterms:created xsi:type="dcterms:W3CDTF">2020-01-20T01:45:49Z</dcterms:created>
  <dcterms:modified xsi:type="dcterms:W3CDTF">2025-09-09T20:18:16Z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0x010100903BE9B3684D65459AB7F6091E1E03C2</vt:lpwstr>
  </property>
</Properties>
</file>