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674" r:id="rId5"/>
  </p:sldMasterIdLst>
  <p:notesMasterIdLst>
    <p:notesMasterId r:id="rId15"/>
  </p:notesMasterIdLst>
  <p:sldIdLst>
    <p:sldId id="339" r:id="rId6"/>
    <p:sldId id="343" r:id="rId7"/>
    <p:sldId id="281" r:id="rId8"/>
    <p:sldId id="340" r:id="rId9"/>
    <p:sldId id="344" r:id="rId10"/>
    <p:sldId id="345" r:id="rId11"/>
    <p:sldId id="341" r:id="rId12"/>
    <p:sldId id="346" r:id="rId13"/>
    <p:sldId id="34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8B3E56-3A91-44BB-B794-B4EEBCAF5AFB}" v="51" dt="2024-01-16T23:04:35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89072" autoAdjust="0"/>
  </p:normalViewPr>
  <p:slideViewPr>
    <p:cSldViewPr snapToGrid="0">
      <p:cViewPr varScale="1">
        <p:scale>
          <a:sx n="143" d="100"/>
          <a:sy n="143" d="100"/>
        </p:scale>
        <p:origin x="1080" y="1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ni Arora" userId="2ac6bc19-173c-4736-802c-c5919dfc820a" providerId="ADAL" clId="{0B5C9895-683E-426A-985B-506880016CCE}"/>
    <pc:docChg chg="undo custSel addSld delSld modSld">
      <pc:chgData name="Rohini Arora" userId="2ac6bc19-173c-4736-802c-c5919dfc820a" providerId="ADAL" clId="{0B5C9895-683E-426A-985B-506880016CCE}" dt="2024-01-09T17:38:05.521" v="869" actId="20577"/>
      <pc:docMkLst>
        <pc:docMk/>
      </pc:docMkLst>
      <pc:sldChg chg="modSp mod">
        <pc:chgData name="Rohini Arora" userId="2ac6bc19-173c-4736-802c-c5919dfc820a" providerId="ADAL" clId="{0B5C9895-683E-426A-985B-506880016CCE}" dt="2024-01-09T17:38:05.521" v="869" actId="20577"/>
        <pc:sldMkLst>
          <pc:docMk/>
          <pc:sldMk cId="0" sldId="262"/>
        </pc:sldMkLst>
        <pc:spChg chg="mod">
          <ac:chgData name="Rohini Arora" userId="2ac6bc19-173c-4736-802c-c5919dfc820a" providerId="ADAL" clId="{0B5C9895-683E-426A-985B-506880016CCE}" dt="2024-01-09T17:38:05.521" v="869" actId="20577"/>
          <ac:spMkLst>
            <pc:docMk/>
            <pc:sldMk cId="0" sldId="262"/>
            <ac:spMk id="15362" creationId="{AF3CC3B5-5643-0246-A02F-60D1310026BC}"/>
          </ac:spMkLst>
        </pc:spChg>
      </pc:sldChg>
      <pc:sldChg chg="addSp modSp mod modClrScheme chgLayout">
        <pc:chgData name="Rohini Arora" userId="2ac6bc19-173c-4736-802c-c5919dfc820a" providerId="ADAL" clId="{0B5C9895-683E-426A-985B-506880016CCE}" dt="2024-01-09T17:31:18.190" v="621" actId="122"/>
        <pc:sldMkLst>
          <pc:docMk/>
          <pc:sldMk cId="965844582" sldId="293"/>
        </pc:sldMkLst>
        <pc:spChg chg="mod">
          <ac:chgData name="Rohini Arora" userId="2ac6bc19-173c-4736-802c-c5919dfc820a" providerId="ADAL" clId="{0B5C9895-683E-426A-985B-506880016CCE}" dt="2024-01-09T17:31:18.190" v="621" actId="122"/>
          <ac:spMkLst>
            <pc:docMk/>
            <pc:sldMk cId="965844582" sldId="293"/>
            <ac:spMk id="6" creationId="{9DF41A31-E33F-4B8C-ADCA-701D588360DF}"/>
          </ac:spMkLst>
        </pc:spChg>
        <pc:spChg chg="mod ord">
          <ac:chgData name="Rohini Arora" userId="2ac6bc19-173c-4736-802c-c5919dfc820a" providerId="ADAL" clId="{0B5C9895-683E-426A-985B-506880016CCE}" dt="2024-01-09T17:00:48.918" v="334" actId="14100"/>
          <ac:spMkLst>
            <pc:docMk/>
            <pc:sldMk cId="965844582" sldId="293"/>
            <ac:spMk id="7" creationId="{C98980D5-95D9-4B0B-BEB0-0CC4E41151F6}"/>
          </ac:spMkLst>
        </pc:spChg>
        <pc:picChg chg="add mod ord">
          <ac:chgData name="Rohini Arora" userId="2ac6bc19-173c-4736-802c-c5919dfc820a" providerId="ADAL" clId="{0B5C9895-683E-426A-985B-506880016CCE}" dt="2024-01-09T17:00:44.423" v="333" actId="26606"/>
          <ac:picMkLst>
            <pc:docMk/>
            <pc:sldMk cId="965844582" sldId="293"/>
            <ac:picMk id="3" creationId="{F5FC381D-CB1B-46AF-AC73-B42B7FBA37BF}"/>
          </ac:picMkLst>
        </pc:picChg>
      </pc:sldChg>
      <pc:sldChg chg="del">
        <pc:chgData name="Rohini Arora" userId="2ac6bc19-173c-4736-802c-c5919dfc820a" providerId="ADAL" clId="{0B5C9895-683E-426A-985B-506880016CCE}" dt="2024-01-09T17:31:33.073" v="624" actId="47"/>
        <pc:sldMkLst>
          <pc:docMk/>
          <pc:sldMk cId="1463833208" sldId="336"/>
        </pc:sldMkLst>
      </pc:sldChg>
      <pc:sldChg chg="del">
        <pc:chgData name="Rohini Arora" userId="2ac6bc19-173c-4736-802c-c5919dfc820a" providerId="ADAL" clId="{0B5C9895-683E-426A-985B-506880016CCE}" dt="2024-01-09T16:41:49.024" v="328" actId="47"/>
        <pc:sldMkLst>
          <pc:docMk/>
          <pc:sldMk cId="2453671335" sldId="337"/>
        </pc:sldMkLst>
      </pc:sldChg>
      <pc:sldChg chg="del">
        <pc:chgData name="Rohini Arora" userId="2ac6bc19-173c-4736-802c-c5919dfc820a" providerId="ADAL" clId="{0B5C9895-683E-426A-985B-506880016CCE}" dt="2024-01-09T16:18:14.622" v="1" actId="47"/>
        <pc:sldMkLst>
          <pc:docMk/>
          <pc:sldMk cId="2856408417" sldId="338"/>
        </pc:sldMkLst>
      </pc:sldChg>
      <pc:sldChg chg="modSp add mod">
        <pc:chgData name="Rohini Arora" userId="2ac6bc19-173c-4736-802c-c5919dfc820a" providerId="ADAL" clId="{0B5C9895-683E-426A-985B-506880016CCE}" dt="2024-01-09T16:18:23.284" v="12" actId="20577"/>
        <pc:sldMkLst>
          <pc:docMk/>
          <pc:sldMk cId="3698336789" sldId="339"/>
        </pc:sldMkLst>
        <pc:spChg chg="mod">
          <ac:chgData name="Rohini Arora" userId="2ac6bc19-173c-4736-802c-c5919dfc820a" providerId="ADAL" clId="{0B5C9895-683E-426A-985B-506880016CCE}" dt="2024-01-09T16:18:23.284" v="12" actId="20577"/>
          <ac:spMkLst>
            <pc:docMk/>
            <pc:sldMk cId="3698336789" sldId="339"/>
            <ac:spMk id="2" creationId="{A87807F3-5FE0-4647-BF65-CCAFF2897567}"/>
          </ac:spMkLst>
        </pc:spChg>
      </pc:sldChg>
      <pc:sldChg chg="addSp delSp modSp add mod">
        <pc:chgData name="Rohini Arora" userId="2ac6bc19-173c-4736-802c-c5919dfc820a" providerId="ADAL" clId="{0B5C9895-683E-426A-985B-506880016CCE}" dt="2024-01-09T17:31:22.115" v="622" actId="122"/>
        <pc:sldMkLst>
          <pc:docMk/>
          <pc:sldMk cId="2702573239" sldId="340"/>
        </pc:sldMkLst>
        <pc:spChg chg="add del mod">
          <ac:chgData name="Rohini Arora" userId="2ac6bc19-173c-4736-802c-c5919dfc820a" providerId="ADAL" clId="{0B5C9895-683E-426A-985B-506880016CCE}" dt="2024-01-09T17:08:37.008" v="356" actId="478"/>
          <ac:spMkLst>
            <pc:docMk/>
            <pc:sldMk cId="2702573239" sldId="340"/>
            <ac:spMk id="4" creationId="{BDE08A01-91E7-FC4C-277F-EF3EC1929AF8}"/>
          </ac:spMkLst>
        </pc:spChg>
        <pc:spChg chg="mod">
          <ac:chgData name="Rohini Arora" userId="2ac6bc19-173c-4736-802c-c5919dfc820a" providerId="ADAL" clId="{0B5C9895-683E-426A-985B-506880016CCE}" dt="2024-01-09T17:31:22.115" v="622" actId="122"/>
          <ac:spMkLst>
            <pc:docMk/>
            <pc:sldMk cId="2702573239" sldId="340"/>
            <ac:spMk id="6" creationId="{9DF41A31-E33F-4B8C-ADCA-701D588360DF}"/>
          </ac:spMkLst>
        </pc:spChg>
        <pc:spChg chg="del mod">
          <ac:chgData name="Rohini Arora" userId="2ac6bc19-173c-4736-802c-c5919dfc820a" providerId="ADAL" clId="{0B5C9895-683E-426A-985B-506880016CCE}" dt="2024-01-09T17:08:32.631" v="355" actId="478"/>
          <ac:spMkLst>
            <pc:docMk/>
            <pc:sldMk cId="2702573239" sldId="340"/>
            <ac:spMk id="7" creationId="{C98980D5-95D9-4B0B-BEB0-0CC4E41151F6}"/>
          </ac:spMkLst>
        </pc:spChg>
        <pc:graphicFrameChg chg="add mod modGraphic">
          <ac:chgData name="Rohini Arora" userId="2ac6bc19-173c-4736-802c-c5919dfc820a" providerId="ADAL" clId="{0B5C9895-683E-426A-985B-506880016CCE}" dt="2024-01-09T17:23:31.652" v="448" actId="113"/>
          <ac:graphicFrameMkLst>
            <pc:docMk/>
            <pc:sldMk cId="2702573239" sldId="340"/>
            <ac:graphicFrameMk id="2" creationId="{330B8DE7-FE79-88EE-7A45-E092A0712849}"/>
          </ac:graphicFrameMkLst>
        </pc:graphicFrameChg>
      </pc:sldChg>
      <pc:sldChg chg="addSp delSp modSp add mod">
        <pc:chgData name="Rohini Arora" userId="2ac6bc19-173c-4736-802c-c5919dfc820a" providerId="ADAL" clId="{0B5C9895-683E-426A-985B-506880016CCE}" dt="2024-01-09T17:31:25.198" v="623" actId="122"/>
        <pc:sldMkLst>
          <pc:docMk/>
          <pc:sldMk cId="3706112403" sldId="341"/>
        </pc:sldMkLst>
        <pc:spChg chg="add del mod">
          <ac:chgData name="Rohini Arora" userId="2ac6bc19-173c-4736-802c-c5919dfc820a" providerId="ADAL" clId="{0B5C9895-683E-426A-985B-506880016CCE}" dt="2024-01-09T17:28:44.626" v="592" actId="478"/>
          <ac:spMkLst>
            <pc:docMk/>
            <pc:sldMk cId="3706112403" sldId="341"/>
            <ac:spMk id="4" creationId="{65EA1EED-B2C5-6325-A972-12201D1E1F65}"/>
          </ac:spMkLst>
        </pc:spChg>
        <pc:spChg chg="mod">
          <ac:chgData name="Rohini Arora" userId="2ac6bc19-173c-4736-802c-c5919dfc820a" providerId="ADAL" clId="{0B5C9895-683E-426A-985B-506880016CCE}" dt="2024-01-09T17:31:25.198" v="623" actId="122"/>
          <ac:spMkLst>
            <pc:docMk/>
            <pc:sldMk cId="3706112403" sldId="341"/>
            <ac:spMk id="6" creationId="{9DF41A31-E33F-4B8C-ADCA-701D588360DF}"/>
          </ac:spMkLst>
        </pc:spChg>
        <pc:graphicFrameChg chg="del">
          <ac:chgData name="Rohini Arora" userId="2ac6bc19-173c-4736-802c-c5919dfc820a" providerId="ADAL" clId="{0B5C9895-683E-426A-985B-506880016CCE}" dt="2024-01-09T17:23:41.091" v="450" actId="478"/>
          <ac:graphicFrameMkLst>
            <pc:docMk/>
            <pc:sldMk cId="3706112403" sldId="341"/>
            <ac:graphicFrameMk id="2" creationId="{330B8DE7-FE79-88EE-7A45-E092A0712849}"/>
          </ac:graphicFrameMkLst>
        </pc:graphicFrameChg>
        <pc:graphicFrameChg chg="add mod modGraphic">
          <ac:chgData name="Rohini Arora" userId="2ac6bc19-173c-4736-802c-c5919dfc820a" providerId="ADAL" clId="{0B5C9895-683E-426A-985B-506880016CCE}" dt="2024-01-09T17:31:06.859" v="620" actId="6549"/>
          <ac:graphicFrameMkLst>
            <pc:docMk/>
            <pc:sldMk cId="3706112403" sldId="341"/>
            <ac:graphicFrameMk id="5" creationId="{44ADEE8A-B658-4554-92AB-385EBD69E0A6}"/>
          </ac:graphicFrameMkLst>
        </pc:graphicFrameChg>
      </pc:sldChg>
      <pc:sldChg chg="addSp delSp modSp add mod">
        <pc:chgData name="Rohini Arora" userId="2ac6bc19-173c-4736-802c-c5919dfc820a" providerId="ADAL" clId="{0B5C9895-683E-426A-985B-506880016CCE}" dt="2024-01-09T17:36:28.934" v="796" actId="1076"/>
        <pc:sldMkLst>
          <pc:docMk/>
          <pc:sldMk cId="4068360429" sldId="342"/>
        </pc:sldMkLst>
        <pc:spChg chg="mod">
          <ac:chgData name="Rohini Arora" userId="2ac6bc19-173c-4736-802c-c5919dfc820a" providerId="ADAL" clId="{0B5C9895-683E-426A-985B-506880016CCE}" dt="2024-01-09T17:33:38.193" v="643" actId="20577"/>
          <ac:spMkLst>
            <pc:docMk/>
            <pc:sldMk cId="4068360429" sldId="342"/>
            <ac:spMk id="6" creationId="{9DF41A31-E33F-4B8C-ADCA-701D588360DF}"/>
          </ac:spMkLst>
        </pc:spChg>
        <pc:graphicFrameChg chg="add mod modGraphic">
          <ac:chgData name="Rohini Arora" userId="2ac6bc19-173c-4736-802c-c5919dfc820a" providerId="ADAL" clId="{0B5C9895-683E-426A-985B-506880016CCE}" dt="2024-01-09T17:36:28.934" v="796" actId="1076"/>
          <ac:graphicFrameMkLst>
            <pc:docMk/>
            <pc:sldMk cId="4068360429" sldId="342"/>
            <ac:graphicFrameMk id="2" creationId="{92D8F420-B84E-DC75-018C-206B7A47B0D0}"/>
          </ac:graphicFrameMkLst>
        </pc:graphicFrameChg>
        <pc:graphicFrameChg chg="del">
          <ac:chgData name="Rohini Arora" userId="2ac6bc19-173c-4736-802c-c5919dfc820a" providerId="ADAL" clId="{0B5C9895-683E-426A-985B-506880016CCE}" dt="2024-01-09T17:33:41.610" v="644" actId="478"/>
          <ac:graphicFrameMkLst>
            <pc:docMk/>
            <pc:sldMk cId="4068360429" sldId="342"/>
            <ac:graphicFrameMk id="5" creationId="{44ADEE8A-B658-4554-92AB-385EBD69E0A6}"/>
          </ac:graphicFrameMkLst>
        </pc:graphicFrameChg>
      </pc:sldChg>
    </pc:docChg>
  </pc:docChgLst>
  <pc:docChgLst>
    <pc:chgData name="Rohini Arora" userId="2ac6bc19-173c-4736-802c-c5919dfc820a" providerId="ADAL" clId="{438B3E56-3A91-44BB-B794-B4EEBCAF5AFB}"/>
    <pc:docChg chg="custSel addSld delSld modSld">
      <pc:chgData name="Rohini Arora" userId="2ac6bc19-173c-4736-802c-c5919dfc820a" providerId="ADAL" clId="{438B3E56-3A91-44BB-B794-B4EEBCAF5AFB}" dt="2024-01-16T23:05:31.733" v="1455" actId="1076"/>
      <pc:docMkLst>
        <pc:docMk/>
      </pc:docMkLst>
      <pc:sldChg chg="del">
        <pc:chgData name="Rohini Arora" userId="2ac6bc19-173c-4736-802c-c5919dfc820a" providerId="ADAL" clId="{438B3E56-3A91-44BB-B794-B4EEBCAF5AFB}" dt="2024-01-16T22:19:31.655" v="537" actId="47"/>
        <pc:sldMkLst>
          <pc:docMk/>
          <pc:sldMk cId="0" sldId="262"/>
        </pc:sldMkLst>
      </pc:sldChg>
      <pc:sldChg chg="addSp delSp modSp add mod">
        <pc:chgData name="Rohini Arora" userId="2ac6bc19-173c-4736-802c-c5919dfc820a" providerId="ADAL" clId="{438B3E56-3A91-44BB-B794-B4EEBCAF5AFB}" dt="2024-01-16T21:55:35.681" v="135" actId="1076"/>
        <pc:sldMkLst>
          <pc:docMk/>
          <pc:sldMk cId="0" sldId="281"/>
        </pc:sldMkLst>
        <pc:spChg chg="add mod">
          <ac:chgData name="Rohini Arora" userId="2ac6bc19-173c-4736-802c-c5919dfc820a" providerId="ADAL" clId="{438B3E56-3A91-44BB-B794-B4EEBCAF5AFB}" dt="2024-01-16T21:55:35.681" v="135" actId="1076"/>
          <ac:spMkLst>
            <pc:docMk/>
            <pc:sldMk cId="0" sldId="281"/>
            <ac:spMk id="2" creationId="{17DDA1C8-2726-EE90-B30C-8A8AA552D94A}"/>
          </ac:spMkLst>
        </pc:spChg>
        <pc:spChg chg="mod">
          <ac:chgData name="Rohini Arora" userId="2ac6bc19-173c-4736-802c-c5919dfc820a" providerId="ADAL" clId="{438B3E56-3A91-44BB-B794-B4EEBCAF5AFB}" dt="2024-01-16T21:54:20.702" v="113" actId="14100"/>
          <ac:spMkLst>
            <pc:docMk/>
            <pc:sldMk cId="0" sldId="281"/>
            <ac:spMk id="11266" creationId="{999A0229-C034-1A41-5F2A-31832988FF0A}"/>
          </ac:spMkLst>
        </pc:spChg>
        <pc:picChg chg="add mod">
          <ac:chgData name="Rohini Arora" userId="2ac6bc19-173c-4736-802c-c5919dfc820a" providerId="ADAL" clId="{438B3E56-3A91-44BB-B794-B4EEBCAF5AFB}" dt="2024-01-16T21:54:40.126" v="116" actId="14100"/>
          <ac:picMkLst>
            <pc:docMk/>
            <pc:sldMk cId="0" sldId="281"/>
            <ac:picMk id="1026" creationId="{16FCFF4F-25BB-00DD-530D-FAFB91E12DFC}"/>
          </ac:picMkLst>
        </pc:picChg>
        <pc:picChg chg="del">
          <ac:chgData name="Rohini Arora" userId="2ac6bc19-173c-4736-802c-c5919dfc820a" providerId="ADAL" clId="{438B3E56-3A91-44BB-B794-B4EEBCAF5AFB}" dt="2024-01-16T21:53:29.500" v="102" actId="478"/>
          <ac:picMkLst>
            <pc:docMk/>
            <pc:sldMk cId="0" sldId="281"/>
            <ac:picMk id="11269" creationId="{18B74ECC-4B58-5D45-4773-E857267C642A}"/>
          </ac:picMkLst>
        </pc:picChg>
      </pc:sldChg>
      <pc:sldChg chg="del">
        <pc:chgData name="Rohini Arora" userId="2ac6bc19-173c-4736-802c-c5919dfc820a" providerId="ADAL" clId="{438B3E56-3A91-44BB-B794-B4EEBCAF5AFB}" dt="2024-01-16T21:48:33.363" v="58" actId="47"/>
        <pc:sldMkLst>
          <pc:docMk/>
          <pc:sldMk cId="965844582" sldId="293"/>
        </pc:sldMkLst>
      </pc:sldChg>
      <pc:sldChg chg="addSp delSp modSp mod">
        <pc:chgData name="Rohini Arora" userId="2ac6bc19-173c-4736-802c-c5919dfc820a" providerId="ADAL" clId="{438B3E56-3A91-44BB-B794-B4EEBCAF5AFB}" dt="2024-01-16T21:47:40.469" v="56" actId="207"/>
        <pc:sldMkLst>
          <pc:docMk/>
          <pc:sldMk cId="3698336789" sldId="339"/>
        </pc:sldMkLst>
        <pc:spChg chg="mod">
          <ac:chgData name="Rohini Arora" userId="2ac6bc19-173c-4736-802c-c5919dfc820a" providerId="ADAL" clId="{438B3E56-3A91-44BB-B794-B4EEBCAF5AFB}" dt="2024-01-16T21:47:26.465" v="52" actId="255"/>
          <ac:spMkLst>
            <pc:docMk/>
            <pc:sldMk cId="3698336789" sldId="339"/>
            <ac:spMk id="2" creationId="{A87807F3-5FE0-4647-BF65-CCAFF2897567}"/>
          </ac:spMkLst>
        </pc:spChg>
        <pc:spChg chg="del">
          <ac:chgData name="Rohini Arora" userId="2ac6bc19-173c-4736-802c-c5919dfc820a" providerId="ADAL" clId="{438B3E56-3A91-44BB-B794-B4EEBCAF5AFB}" dt="2024-01-16T21:46:51.904" v="0" actId="478"/>
          <ac:spMkLst>
            <pc:docMk/>
            <pc:sldMk cId="3698336789" sldId="339"/>
            <ac:spMk id="3" creationId="{5AD55E6F-8595-46D1-BFD6-D54BD7CE19BC}"/>
          </ac:spMkLst>
        </pc:spChg>
        <pc:spChg chg="add mod">
          <ac:chgData name="Rohini Arora" userId="2ac6bc19-173c-4736-802c-c5919dfc820a" providerId="ADAL" clId="{438B3E56-3A91-44BB-B794-B4EEBCAF5AFB}" dt="2024-01-16T21:47:40.469" v="56" actId="207"/>
          <ac:spMkLst>
            <pc:docMk/>
            <pc:sldMk cId="3698336789" sldId="339"/>
            <ac:spMk id="5" creationId="{15ED3F38-333E-9EC7-3F1E-410348554734}"/>
          </ac:spMkLst>
        </pc:spChg>
      </pc:sldChg>
      <pc:sldChg chg="addSp delSp modSp mod">
        <pc:chgData name="Rohini Arora" userId="2ac6bc19-173c-4736-802c-c5919dfc820a" providerId="ADAL" clId="{438B3E56-3A91-44BB-B794-B4EEBCAF5AFB}" dt="2024-01-16T22:06:43.117" v="347" actId="207"/>
        <pc:sldMkLst>
          <pc:docMk/>
          <pc:sldMk cId="2702573239" sldId="340"/>
        </pc:sldMkLst>
        <pc:spChg chg="add mod">
          <ac:chgData name="Rohini Arora" userId="2ac6bc19-173c-4736-802c-c5919dfc820a" providerId="ADAL" clId="{438B3E56-3A91-44BB-B794-B4EEBCAF5AFB}" dt="2024-01-16T22:06:43.117" v="347" actId="207"/>
          <ac:spMkLst>
            <pc:docMk/>
            <pc:sldMk cId="2702573239" sldId="340"/>
            <ac:spMk id="3" creationId="{2C7A0C72-0457-7334-2150-5484FC8A7CF6}"/>
          </ac:spMkLst>
        </pc:spChg>
        <pc:spChg chg="add mod">
          <ac:chgData name="Rohini Arora" userId="2ac6bc19-173c-4736-802c-c5919dfc820a" providerId="ADAL" clId="{438B3E56-3A91-44BB-B794-B4EEBCAF5AFB}" dt="2024-01-16T22:06:15.705" v="341" actId="207"/>
          <ac:spMkLst>
            <pc:docMk/>
            <pc:sldMk cId="2702573239" sldId="340"/>
            <ac:spMk id="5" creationId="{26C50065-222F-CDC6-3F1B-16D57AB34B4A}"/>
          </ac:spMkLst>
        </pc:spChg>
        <pc:spChg chg="mod">
          <ac:chgData name="Rohini Arora" userId="2ac6bc19-173c-4736-802c-c5919dfc820a" providerId="ADAL" clId="{438B3E56-3A91-44BB-B794-B4EEBCAF5AFB}" dt="2024-01-16T22:01:59.252" v="231" actId="1076"/>
          <ac:spMkLst>
            <pc:docMk/>
            <pc:sldMk cId="2702573239" sldId="340"/>
            <ac:spMk id="6" creationId="{9DF41A31-E33F-4B8C-ADCA-701D588360DF}"/>
          </ac:spMkLst>
        </pc:spChg>
        <pc:spChg chg="add mod">
          <ac:chgData name="Rohini Arora" userId="2ac6bc19-173c-4736-802c-c5919dfc820a" providerId="ADAL" clId="{438B3E56-3A91-44BB-B794-B4EEBCAF5AFB}" dt="2024-01-16T22:06:01.064" v="338" actId="20577"/>
          <ac:spMkLst>
            <pc:docMk/>
            <pc:sldMk cId="2702573239" sldId="340"/>
            <ac:spMk id="7" creationId="{ED06B763-03BD-D265-D4EF-6E4AD6828E2A}"/>
          </ac:spMkLst>
        </pc:spChg>
        <pc:graphicFrameChg chg="del">
          <ac:chgData name="Rohini Arora" userId="2ac6bc19-173c-4736-802c-c5919dfc820a" providerId="ADAL" clId="{438B3E56-3A91-44BB-B794-B4EEBCAF5AFB}" dt="2024-01-16T22:01:03.415" v="218" actId="478"/>
          <ac:graphicFrameMkLst>
            <pc:docMk/>
            <pc:sldMk cId="2702573239" sldId="340"/>
            <ac:graphicFrameMk id="2" creationId="{330B8DE7-FE79-88EE-7A45-E092A0712849}"/>
          </ac:graphicFrameMkLst>
        </pc:graphicFrameChg>
      </pc:sldChg>
      <pc:sldChg chg="addSp delSp modSp mod">
        <pc:chgData name="Rohini Arora" userId="2ac6bc19-173c-4736-802c-c5919dfc820a" providerId="ADAL" clId="{438B3E56-3A91-44BB-B794-B4EEBCAF5AFB}" dt="2024-01-16T22:43:06.893" v="1132" actId="14734"/>
        <pc:sldMkLst>
          <pc:docMk/>
          <pc:sldMk cId="3706112403" sldId="341"/>
        </pc:sldMkLst>
        <pc:spChg chg="mod">
          <ac:chgData name="Rohini Arora" userId="2ac6bc19-173c-4736-802c-c5919dfc820a" providerId="ADAL" clId="{438B3E56-3A91-44BB-B794-B4EEBCAF5AFB}" dt="2024-01-16T22:28:42.197" v="758" actId="20577"/>
          <ac:spMkLst>
            <pc:docMk/>
            <pc:sldMk cId="3706112403" sldId="341"/>
            <ac:spMk id="6" creationId="{9DF41A31-E33F-4B8C-ADCA-701D588360DF}"/>
          </ac:spMkLst>
        </pc:spChg>
        <pc:graphicFrameChg chg="add mod modGraphic">
          <ac:chgData name="Rohini Arora" userId="2ac6bc19-173c-4736-802c-c5919dfc820a" providerId="ADAL" clId="{438B3E56-3A91-44BB-B794-B4EEBCAF5AFB}" dt="2024-01-16T22:43:06.893" v="1132" actId="14734"/>
          <ac:graphicFrameMkLst>
            <pc:docMk/>
            <pc:sldMk cId="3706112403" sldId="341"/>
            <ac:graphicFrameMk id="2" creationId="{D411570B-0F64-651C-6826-428AF1CC0EB5}"/>
          </ac:graphicFrameMkLst>
        </pc:graphicFrameChg>
        <pc:graphicFrameChg chg="del">
          <ac:chgData name="Rohini Arora" userId="2ac6bc19-173c-4736-802c-c5919dfc820a" providerId="ADAL" clId="{438B3E56-3A91-44BB-B794-B4EEBCAF5AFB}" dt="2024-01-16T22:24:10.532" v="627" actId="478"/>
          <ac:graphicFrameMkLst>
            <pc:docMk/>
            <pc:sldMk cId="3706112403" sldId="341"/>
            <ac:graphicFrameMk id="5" creationId="{44ADEE8A-B658-4554-92AB-385EBD69E0A6}"/>
          </ac:graphicFrameMkLst>
        </pc:graphicFrameChg>
      </pc:sldChg>
      <pc:sldChg chg="del">
        <pc:chgData name="Rohini Arora" userId="2ac6bc19-173c-4736-802c-c5919dfc820a" providerId="ADAL" clId="{438B3E56-3A91-44BB-B794-B4EEBCAF5AFB}" dt="2024-01-16T22:19:30.429" v="536" actId="47"/>
        <pc:sldMkLst>
          <pc:docMk/>
          <pc:sldMk cId="4068360429" sldId="342"/>
        </pc:sldMkLst>
      </pc:sldChg>
      <pc:sldChg chg="addSp delSp modSp add mod">
        <pc:chgData name="Rohini Arora" userId="2ac6bc19-173c-4736-802c-c5919dfc820a" providerId="ADAL" clId="{438B3E56-3A91-44BB-B794-B4EEBCAF5AFB}" dt="2024-01-16T21:57:58.472" v="207" actId="255"/>
        <pc:sldMkLst>
          <pc:docMk/>
          <pc:sldMk cId="3545833439" sldId="343"/>
        </pc:sldMkLst>
        <pc:spChg chg="add del mod">
          <ac:chgData name="Rohini Arora" userId="2ac6bc19-173c-4736-802c-c5919dfc820a" providerId="ADAL" clId="{438B3E56-3A91-44BB-B794-B4EEBCAF5AFB}" dt="2024-01-16T21:49:30.210" v="66" actId="478"/>
          <ac:spMkLst>
            <pc:docMk/>
            <pc:sldMk cId="3545833439" sldId="343"/>
            <ac:spMk id="3" creationId="{E57B0E10-617A-B84D-F05F-6D0DBB31C324}"/>
          </ac:spMkLst>
        </pc:spChg>
        <pc:spChg chg="add mod">
          <ac:chgData name="Rohini Arora" userId="2ac6bc19-173c-4736-802c-c5919dfc820a" providerId="ADAL" clId="{438B3E56-3A91-44BB-B794-B4EEBCAF5AFB}" dt="2024-01-16T21:57:58.472" v="207" actId="255"/>
          <ac:spMkLst>
            <pc:docMk/>
            <pc:sldMk cId="3545833439" sldId="343"/>
            <ac:spMk id="4" creationId="{4340E4D4-197E-84B3-EF1C-99E6E0F8D8D3}"/>
          </ac:spMkLst>
        </pc:spChg>
        <pc:spChg chg="mod">
          <ac:chgData name="Rohini Arora" userId="2ac6bc19-173c-4736-802c-c5919dfc820a" providerId="ADAL" clId="{438B3E56-3A91-44BB-B794-B4EEBCAF5AFB}" dt="2024-01-16T21:57:36.732" v="201" actId="1076"/>
          <ac:spMkLst>
            <pc:docMk/>
            <pc:sldMk cId="3545833439" sldId="343"/>
            <ac:spMk id="15361" creationId="{07A355BC-6E63-FD48-9C6A-AADFA1AB3389}"/>
          </ac:spMkLst>
        </pc:spChg>
        <pc:spChg chg="del">
          <ac:chgData name="Rohini Arora" userId="2ac6bc19-173c-4736-802c-c5919dfc820a" providerId="ADAL" clId="{438B3E56-3A91-44BB-B794-B4EEBCAF5AFB}" dt="2024-01-16T21:49:27.084" v="65" actId="478"/>
          <ac:spMkLst>
            <pc:docMk/>
            <pc:sldMk cId="3545833439" sldId="343"/>
            <ac:spMk id="15362" creationId="{AF3CC3B5-5643-0246-A02F-60D1310026BC}"/>
          </ac:spMkLst>
        </pc:spChg>
      </pc:sldChg>
      <pc:sldChg chg="addSp delSp modSp add mod">
        <pc:chgData name="Rohini Arora" userId="2ac6bc19-173c-4736-802c-c5919dfc820a" providerId="ADAL" clId="{438B3E56-3A91-44BB-B794-B4EEBCAF5AFB}" dt="2024-01-16T22:15:10.647" v="535" actId="20577"/>
        <pc:sldMkLst>
          <pc:docMk/>
          <pc:sldMk cId="3397421488" sldId="344"/>
        </pc:sldMkLst>
        <pc:spChg chg="add mod">
          <ac:chgData name="Rohini Arora" userId="2ac6bc19-173c-4736-802c-c5919dfc820a" providerId="ADAL" clId="{438B3E56-3A91-44BB-B794-B4EEBCAF5AFB}" dt="2024-01-16T22:15:10.647" v="535" actId="20577"/>
          <ac:spMkLst>
            <pc:docMk/>
            <pc:sldMk cId="3397421488" sldId="344"/>
            <ac:spMk id="2" creationId="{C47DF334-E85A-1407-B7F1-15F0E4C1BAC5}"/>
          </ac:spMkLst>
        </pc:spChg>
        <pc:spChg chg="del">
          <ac:chgData name="Rohini Arora" userId="2ac6bc19-173c-4736-802c-c5919dfc820a" providerId="ADAL" clId="{438B3E56-3A91-44BB-B794-B4EEBCAF5AFB}" dt="2024-01-16T22:10:51.878" v="363" actId="478"/>
          <ac:spMkLst>
            <pc:docMk/>
            <pc:sldMk cId="3397421488" sldId="344"/>
            <ac:spMk id="3" creationId="{2C7A0C72-0457-7334-2150-5484FC8A7CF6}"/>
          </ac:spMkLst>
        </pc:spChg>
        <pc:spChg chg="del">
          <ac:chgData name="Rohini Arora" userId="2ac6bc19-173c-4736-802c-c5919dfc820a" providerId="ADAL" clId="{438B3E56-3A91-44BB-B794-B4EEBCAF5AFB}" dt="2024-01-16T22:10:53.509" v="364" actId="478"/>
          <ac:spMkLst>
            <pc:docMk/>
            <pc:sldMk cId="3397421488" sldId="344"/>
            <ac:spMk id="5" creationId="{26C50065-222F-CDC6-3F1B-16D57AB34B4A}"/>
          </ac:spMkLst>
        </pc:spChg>
        <pc:spChg chg="mod">
          <ac:chgData name="Rohini Arora" userId="2ac6bc19-173c-4736-802c-c5919dfc820a" providerId="ADAL" clId="{438B3E56-3A91-44BB-B794-B4EEBCAF5AFB}" dt="2024-01-16T22:14:50.129" v="530" actId="1076"/>
          <ac:spMkLst>
            <pc:docMk/>
            <pc:sldMk cId="3397421488" sldId="344"/>
            <ac:spMk id="6" creationId="{9DF41A31-E33F-4B8C-ADCA-701D588360DF}"/>
          </ac:spMkLst>
        </pc:spChg>
        <pc:spChg chg="del">
          <ac:chgData name="Rohini Arora" userId="2ac6bc19-173c-4736-802c-c5919dfc820a" providerId="ADAL" clId="{438B3E56-3A91-44BB-B794-B4EEBCAF5AFB}" dt="2024-01-16T22:10:56.917" v="365" actId="478"/>
          <ac:spMkLst>
            <pc:docMk/>
            <pc:sldMk cId="3397421488" sldId="344"/>
            <ac:spMk id="7" creationId="{ED06B763-03BD-D265-D4EF-6E4AD6828E2A}"/>
          </ac:spMkLst>
        </pc:spChg>
      </pc:sldChg>
      <pc:sldChg chg="delSp modSp add mod">
        <pc:chgData name="Rohini Arora" userId="2ac6bc19-173c-4736-802c-c5919dfc820a" providerId="ADAL" clId="{438B3E56-3A91-44BB-B794-B4EEBCAF5AFB}" dt="2024-01-16T22:23:42.660" v="618" actId="20577"/>
        <pc:sldMkLst>
          <pc:docMk/>
          <pc:sldMk cId="2590991885" sldId="345"/>
        </pc:sldMkLst>
        <pc:spChg chg="mod">
          <ac:chgData name="Rohini Arora" userId="2ac6bc19-173c-4736-802c-c5919dfc820a" providerId="ADAL" clId="{438B3E56-3A91-44BB-B794-B4EEBCAF5AFB}" dt="2024-01-16T22:23:42.660" v="618" actId="20577"/>
          <ac:spMkLst>
            <pc:docMk/>
            <pc:sldMk cId="2590991885" sldId="345"/>
            <ac:spMk id="3" creationId="{2C7A0C72-0457-7334-2150-5484FC8A7CF6}"/>
          </ac:spMkLst>
        </pc:spChg>
        <pc:spChg chg="mod">
          <ac:chgData name="Rohini Arora" userId="2ac6bc19-173c-4736-802c-c5919dfc820a" providerId="ADAL" clId="{438B3E56-3A91-44BB-B794-B4EEBCAF5AFB}" dt="2024-01-16T22:23:38.274" v="616" actId="1076"/>
          <ac:spMkLst>
            <pc:docMk/>
            <pc:sldMk cId="2590991885" sldId="345"/>
            <ac:spMk id="5" creationId="{26C50065-222F-CDC6-3F1B-16D57AB34B4A}"/>
          </ac:spMkLst>
        </pc:spChg>
        <pc:spChg chg="mod">
          <ac:chgData name="Rohini Arora" userId="2ac6bc19-173c-4736-802c-c5919dfc820a" providerId="ADAL" clId="{438B3E56-3A91-44BB-B794-B4EEBCAF5AFB}" dt="2024-01-16T22:23:01.421" v="601" actId="20577"/>
          <ac:spMkLst>
            <pc:docMk/>
            <pc:sldMk cId="2590991885" sldId="345"/>
            <ac:spMk id="6" creationId="{9DF41A31-E33F-4B8C-ADCA-701D588360DF}"/>
          </ac:spMkLst>
        </pc:spChg>
        <pc:spChg chg="del">
          <ac:chgData name="Rohini Arora" userId="2ac6bc19-173c-4736-802c-c5919dfc820a" providerId="ADAL" clId="{438B3E56-3A91-44BB-B794-B4EEBCAF5AFB}" dt="2024-01-16T22:23:35.507" v="615" actId="478"/>
          <ac:spMkLst>
            <pc:docMk/>
            <pc:sldMk cId="2590991885" sldId="345"/>
            <ac:spMk id="7" creationId="{ED06B763-03BD-D265-D4EF-6E4AD6828E2A}"/>
          </ac:spMkLst>
        </pc:spChg>
      </pc:sldChg>
      <pc:sldChg chg="modSp add mod">
        <pc:chgData name="Rohini Arora" userId="2ac6bc19-173c-4736-802c-c5919dfc820a" providerId="ADAL" clId="{438B3E56-3A91-44BB-B794-B4EEBCAF5AFB}" dt="2024-01-16T22:49:28.077" v="1386" actId="255"/>
        <pc:sldMkLst>
          <pc:docMk/>
          <pc:sldMk cId="3443544177" sldId="346"/>
        </pc:sldMkLst>
        <pc:graphicFrameChg chg="mod modGraphic">
          <ac:chgData name="Rohini Arora" userId="2ac6bc19-173c-4736-802c-c5919dfc820a" providerId="ADAL" clId="{438B3E56-3A91-44BB-B794-B4EEBCAF5AFB}" dt="2024-01-16T22:49:28.077" v="1386" actId="255"/>
          <ac:graphicFrameMkLst>
            <pc:docMk/>
            <pc:sldMk cId="3443544177" sldId="346"/>
            <ac:graphicFrameMk id="2" creationId="{D411570B-0F64-651C-6826-428AF1CC0EB5}"/>
          </ac:graphicFrameMkLst>
        </pc:graphicFrameChg>
      </pc:sldChg>
      <pc:sldChg chg="addSp delSp modSp add mod">
        <pc:chgData name="Rohini Arora" userId="2ac6bc19-173c-4736-802c-c5919dfc820a" providerId="ADAL" clId="{438B3E56-3A91-44BB-B794-B4EEBCAF5AFB}" dt="2024-01-16T23:05:31.733" v="1455" actId="1076"/>
        <pc:sldMkLst>
          <pc:docMk/>
          <pc:sldMk cId="3020846226" sldId="347"/>
        </pc:sldMkLst>
        <pc:spChg chg="mod">
          <ac:chgData name="Rohini Arora" userId="2ac6bc19-173c-4736-802c-c5919dfc820a" providerId="ADAL" clId="{438B3E56-3A91-44BB-B794-B4EEBCAF5AFB}" dt="2024-01-16T23:05:26.880" v="1454" actId="255"/>
          <ac:spMkLst>
            <pc:docMk/>
            <pc:sldMk cId="3020846226" sldId="347"/>
            <ac:spMk id="6" creationId="{9DF41A31-E33F-4B8C-ADCA-701D588360DF}"/>
          </ac:spMkLst>
        </pc:spChg>
        <pc:graphicFrameChg chg="del">
          <ac:chgData name="Rohini Arora" userId="2ac6bc19-173c-4736-802c-c5919dfc820a" providerId="ADAL" clId="{438B3E56-3A91-44BB-B794-B4EEBCAF5AFB}" dt="2024-01-16T23:02:10.920" v="1388" actId="478"/>
          <ac:graphicFrameMkLst>
            <pc:docMk/>
            <pc:sldMk cId="3020846226" sldId="347"/>
            <ac:graphicFrameMk id="2" creationId="{D411570B-0F64-651C-6826-428AF1CC0EB5}"/>
          </ac:graphicFrameMkLst>
        </pc:graphicFrameChg>
        <pc:picChg chg="add mod">
          <ac:chgData name="Rohini Arora" userId="2ac6bc19-173c-4736-802c-c5919dfc820a" providerId="ADAL" clId="{438B3E56-3A91-44BB-B794-B4EEBCAF5AFB}" dt="2024-01-16T23:05:31.733" v="1455" actId="1076"/>
          <ac:picMkLst>
            <pc:docMk/>
            <pc:sldMk cId="3020846226" sldId="347"/>
            <ac:picMk id="4" creationId="{AEC71339-D314-74A3-B30F-BA63E0A1A02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66080-8C28-4BEF-AD95-4DE24D744443}" type="datetimeFigureOut">
              <a:rPr lang="en-CA" smtClean="0"/>
              <a:t>2025-09-29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0344A-7762-4F32-8DDB-85CAEA5B80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500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50CB5D-BE14-4675-8F0E-B163C0340255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944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C4C84245-8CD3-044C-896D-CF71A3ACCEE0}" type="slidenum">
              <a:rPr lang="en-CA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626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7D9E-F935-407F-905F-895CE4F43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8853"/>
            <a:ext cx="9144000" cy="160899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A8338-C381-43A9-986D-A2DB312C9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76193"/>
            <a:ext cx="9144000" cy="5071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605DA-D122-4D4C-84D4-F3D45B9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8F7D-6759-48B0-A4A0-79F3E44F22BD}" type="datetimeFigureOut">
              <a:rPr lang="en-CA" smtClean="0"/>
              <a:t>2025-09-29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B23D3-5C82-47F3-A28B-452E88F3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8D3FF-CB34-4034-A1DE-C138671C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D7B2B1-3887-4B90-851F-4F7EB81AD9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0591" y="1781174"/>
            <a:ext cx="6410817" cy="484188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Edit Master text styles</a:t>
            </a:r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EBB18C-2262-412A-8686-12A1FC4EC2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384"/>
          <a:stretch/>
        </p:blipFill>
        <p:spPr>
          <a:xfrm>
            <a:off x="0" y="3649"/>
            <a:ext cx="12192000" cy="113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6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64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808" y="349812"/>
            <a:ext cx="4291231" cy="1661868"/>
          </a:xfrm>
        </p:spPr>
        <p:txBody>
          <a:bodyPr anchor="t"/>
          <a:lstStyle>
            <a:lvl1pPr algn="l">
              <a:defRPr sz="4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0810" y="2130552"/>
            <a:ext cx="4291230" cy="401145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57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/>
            </a:lvl1pPr>
            <a:lvl2pPr marL="742950" indent="-285750">
              <a:buFont typeface="Courier New" panose="02070309020205020404" pitchFamily="49" charset="0"/>
              <a:buChar char="o"/>
              <a:defRPr sz="2200"/>
            </a:lvl2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507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01561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479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/>
            </a:lvl1pPr>
            <a:lvl2pPr marL="742950" indent="-285750">
              <a:buFont typeface="Courier New" panose="02070309020205020404" pitchFamily="49" charset="0"/>
              <a:buChar char="o"/>
              <a:defRPr sz="2200"/>
            </a:lvl2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47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accent3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/>
            </a:lvl1pPr>
            <a:lvl2pPr marL="742950" indent="-285750">
              <a:buFont typeface="Courier New" panose="02070309020205020404" pitchFamily="49" charset="0"/>
              <a:buChar char="o"/>
              <a:defRPr sz="2200"/>
            </a:lvl2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285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2593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11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3432"/>
            <a:ext cx="10972800" cy="798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342293"/>
            <a:ext cx="5384800" cy="39925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342293"/>
            <a:ext cx="5384800" cy="39925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36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0119"/>
            <a:ext cx="10972800" cy="6397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59657"/>
            <a:ext cx="5386917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918481"/>
            <a:ext cx="5386917" cy="31086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59657"/>
            <a:ext cx="5389033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918481"/>
            <a:ext cx="5389033" cy="31086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27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96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5A214-D678-4604-86AF-393D20A3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089D9-FEFB-4BD1-B333-436AC82EC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0EA4F-7F02-4B6D-817F-A364CE8DB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58F7D-6759-48B0-A4A0-79F3E44F22BD}" type="datetimeFigureOut">
              <a:rPr lang="en-CA" smtClean="0"/>
              <a:t>2025-09-29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5C7FC-B3A5-4A2D-8A6B-21394E3E3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DD66E-1A3A-487D-B3F9-EA7439FAE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E5A50-2221-4D3B-A961-6487805D31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737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D05E39-DFF2-4DFD-87CB-6223E71CEDD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1" y="6224333"/>
            <a:ext cx="12192000" cy="633667"/>
          </a:xfrm>
          <a:prstGeom prst="rect">
            <a:avLst/>
          </a:prstGeom>
        </p:spPr>
      </p:pic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291252"/>
            <a:ext cx="10972800" cy="486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23026" y="6301206"/>
            <a:ext cx="9500740" cy="49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endParaRPr lang="en-CA" sz="12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500943" y="6308238"/>
            <a:ext cx="1604109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2F73DA1-EAEE-4BC1-86F1-4E0CD780FA5C}" type="slidenum">
              <a:rPr lang="en-CA" smtClean="0"/>
              <a:t>‹#›</a:t>
            </a:fld>
            <a:endParaRPr lang="en-CA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93432"/>
            <a:ext cx="10972800" cy="79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75183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120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ts val="600"/>
        </a:spcBef>
        <a:spcAft>
          <a:spcPts val="1200"/>
        </a:spcAft>
        <a:buFont typeface="Courier New" panose="02070309020205020404" pitchFamily="49" charset="0"/>
        <a:buChar char="o"/>
        <a:defRPr sz="22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ts val="600"/>
        </a:spcBef>
        <a:spcAft>
          <a:spcPts val="120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ts val="600"/>
        </a:spcBef>
        <a:spcAft>
          <a:spcPts val="1200"/>
        </a:spcAft>
        <a:buChar char="–"/>
        <a:defRPr sz="18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ts val="600"/>
        </a:spcBef>
        <a:spcAft>
          <a:spcPts val="120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o.org/standard/iso-iec-27000-family" TargetMode="External"/><Relationship Id="rId2" Type="http://schemas.openxmlformats.org/officeDocument/2006/relationships/hyperlink" Target="https://www.nist.gov/cybersecurity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aicpa-cima.com/topic/audit-assurance/audit-and-assurance-greater-than-soc-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hs.gov/hipaa/index.html" TargetMode="External"/><Relationship Id="rId2" Type="http://schemas.openxmlformats.org/officeDocument/2006/relationships/hyperlink" Target="https://www.nerc.com/pa/Stand/Pages/default.aspx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ecurity.cms.gov/learn/federal-information-security-management-act-fisma" TargetMode="External"/><Relationship Id="rId4" Type="http://schemas.openxmlformats.org/officeDocument/2006/relationships/hyperlink" Target="https://gdpr.eu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07F3-5FE0-4647-BF65-CCAFF2897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CA" dirty="0">
                <a:effectLst/>
              </a:rPr>
              <a:t>Corporate Cybersecurity </a:t>
            </a:r>
            <a:r>
              <a:rPr lang="en-CA" sz="4000" dirty="0">
                <a:effectLst/>
              </a:rPr>
              <a:t>Assessment</a:t>
            </a:r>
            <a:r>
              <a:rPr lang="en-CA" dirty="0">
                <a:effectLst/>
              </a:rPr>
              <a:t> 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5F84E0-619C-443B-99D4-F02FF76E9F67}"/>
              </a:ext>
            </a:extLst>
          </p:cNvPr>
          <p:cNvSpPr/>
          <p:nvPr/>
        </p:nvSpPr>
        <p:spPr>
          <a:xfrm>
            <a:off x="2977722" y="1775567"/>
            <a:ext cx="6236557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sz="2400" b="1" i="0" dirty="0">
                <a:solidFill>
                  <a:srgbClr val="000000"/>
                </a:solidFill>
                <a:effectLst/>
                <a:latin typeface="Inter"/>
              </a:rPr>
              <a:t>MGMT8175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: </a:t>
            </a:r>
            <a:r>
              <a:rPr lang="en-CA" sz="2400" b="1" i="0" dirty="0">
                <a:solidFill>
                  <a:srgbClr val="000000"/>
                </a:solidFill>
                <a:effectLst/>
                <a:latin typeface="Inter"/>
              </a:rPr>
              <a:t>Assessing Corporate Cybersecurity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ED3F38-333E-9EC7-3F1E-410348554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9915" y="4577846"/>
            <a:ext cx="9144000" cy="50712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Topic – Cybersecurity Standards and Frameworks</a:t>
            </a:r>
            <a:endParaRPr lang="en-CA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3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07A355BC-6E63-FD48-9C6A-AADFA1AB3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5477" y="4402105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So, let’s discuss the main keywords </a:t>
            </a:r>
            <a:endParaRPr lang="en-CA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40E4D4-197E-84B3-EF1C-99E6E0F8D8D3}"/>
              </a:ext>
            </a:extLst>
          </p:cNvPr>
          <p:cNvSpPr txBox="1">
            <a:spLocks noChangeArrowheads="1"/>
          </p:cNvSpPr>
          <p:nvPr/>
        </p:nvSpPr>
        <p:spPr>
          <a:xfrm>
            <a:off x="466928" y="1334328"/>
            <a:ext cx="11157625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200" dirty="0"/>
              <a:t>The terms guidelines, </a:t>
            </a:r>
            <a:r>
              <a:rPr lang="en-US" altLang="en-US" sz="3200" i="1" dirty="0"/>
              <a:t>policies, standards,</a:t>
            </a:r>
            <a:r>
              <a:rPr lang="en-US" altLang="en-US" sz="3200" dirty="0"/>
              <a:t> and procedures are frequently used interchangeably in many companies. </a:t>
            </a:r>
          </a:p>
          <a:p>
            <a:pPr algn="ctr"/>
            <a:endParaRPr lang="en-US" altLang="en-US" dirty="0"/>
          </a:p>
          <a:p>
            <a:pPr algn="ctr"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However, differences among these terms are important to understand before evaluating the adequacy of security within an organization.</a:t>
            </a:r>
            <a:r>
              <a:rPr lang="en-US" altLang="en-US" dirty="0"/>
              <a:t> </a:t>
            </a:r>
          </a:p>
          <a:p>
            <a:pPr algn="ctr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583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999A0229-C034-1A41-5F2A-31832988F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374" y="906462"/>
            <a:ext cx="5745838" cy="40934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IN" altLang="en-US" sz="2000" b="1" dirty="0"/>
              <a:t>Guidelines</a:t>
            </a:r>
            <a:r>
              <a:rPr lang="en-IN" altLang="en-US" sz="2000" dirty="0"/>
              <a:t> are general, non-mandatory recommendations. </a:t>
            </a:r>
          </a:p>
          <a:p>
            <a:pPr algn="just" eaLnBrk="1" hangingPunct="1"/>
            <a:endParaRPr lang="en-IN" altLang="en-US" sz="2000" dirty="0"/>
          </a:p>
          <a:p>
            <a:pPr algn="just" eaLnBrk="1" hangingPunct="1"/>
            <a:r>
              <a:rPr lang="en-IN" altLang="en-US" sz="2000" b="1" dirty="0"/>
              <a:t>Procedures</a:t>
            </a:r>
            <a:r>
              <a:rPr lang="en-IN" altLang="en-US" sz="2000" dirty="0"/>
              <a:t> are detailed step by step instructions to achieve a given goal or mandate.</a:t>
            </a:r>
          </a:p>
          <a:p>
            <a:pPr algn="just" eaLnBrk="1" hangingPunct="1"/>
            <a:endParaRPr lang="en-IN" altLang="en-US" sz="2000" b="1" dirty="0"/>
          </a:p>
          <a:p>
            <a:pPr algn="just" eaLnBrk="1" hangingPunct="1"/>
            <a:r>
              <a:rPr lang="en-IN" altLang="en-US" sz="2000" b="1" dirty="0"/>
              <a:t>Standards </a:t>
            </a:r>
            <a:r>
              <a:rPr lang="en-IN" altLang="en-US" sz="2000" dirty="0"/>
              <a:t>are mandatory actions or rules that give formal policies support and direction. </a:t>
            </a:r>
          </a:p>
          <a:p>
            <a:pPr algn="just" eaLnBrk="1" hangingPunct="1"/>
            <a:endParaRPr lang="en-IN" altLang="en-US" sz="2000" b="1" dirty="0"/>
          </a:p>
          <a:p>
            <a:pPr algn="just" eaLnBrk="1" hangingPunct="1"/>
            <a:r>
              <a:rPr lang="en-IN" altLang="en-US" sz="2000" b="1" dirty="0"/>
              <a:t>Policies</a:t>
            </a:r>
            <a:r>
              <a:rPr lang="en-IN" altLang="en-US" sz="2000" dirty="0"/>
              <a:t> are formalized statements that apply to a specific area or task. Policies are mandatory – employees who violate a policy may be disciplined.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3B1C55-976E-578D-D9CB-87FC57325EB8}"/>
              </a:ext>
            </a:extLst>
          </p:cNvPr>
          <p:cNvSpPr/>
          <p:nvPr/>
        </p:nvSpPr>
        <p:spPr>
          <a:xfrm>
            <a:off x="1616075" y="257175"/>
            <a:ext cx="8940800" cy="552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Guidelines vs Policies vs Standards vs Procedures </a:t>
            </a:r>
            <a:endParaRPr lang="en-IN" sz="3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8" name="AutoShape 2" descr="Image result for standard vs guideline vs policy">
            <a:extLst>
              <a:ext uri="{FF2B5EF4-FFF2-40B4-BE49-F238E27FC236}">
                <a16:creationId xmlns:a16="http://schemas.microsoft.com/office/drawing/2014/main" id="{65CA1C24-EB4D-3D3A-6A43-ABF893A278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270" name="TextBox 7">
            <a:extLst>
              <a:ext uri="{FF2B5EF4-FFF2-40B4-BE49-F238E27FC236}">
                <a16:creationId xmlns:a16="http://schemas.microsoft.com/office/drawing/2014/main" id="{D8B9E2B9-C338-DD37-A99B-885FD839B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6248400"/>
            <a:ext cx="350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/>
              <a:t>Image Reference: frsecure.com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FCFF4F-25BB-00DD-530D-FAFB91E1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09625"/>
            <a:ext cx="5823626" cy="409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DDA1C8-2726-EE90-B30C-8A8AA552D94A}"/>
              </a:ext>
            </a:extLst>
          </p:cNvPr>
          <p:cNvSpPr txBox="1"/>
          <p:nvPr/>
        </p:nvSpPr>
        <p:spPr>
          <a:xfrm>
            <a:off x="2036323" y="5329505"/>
            <a:ext cx="10155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Reference - https://www.linkedin.com/pulse/20140611162901-223517409-difference-between-guideline-procedure-standard-and-policy/</a:t>
            </a:r>
            <a:endParaRPr lang="en-CA" sz="1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F41A31-E33F-4B8C-ADCA-701D5883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4522"/>
            <a:ext cx="10972800" cy="798632"/>
          </a:xfrm>
        </p:spPr>
        <p:txBody>
          <a:bodyPr/>
          <a:lstStyle/>
          <a:p>
            <a:pPr algn="ctr"/>
            <a:r>
              <a:rPr lang="en-CA" sz="3200" dirty="0"/>
              <a:t>Cybersecurity Standards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A0C72-0457-7334-2150-5484FC8A7CF6}"/>
              </a:ext>
            </a:extLst>
          </p:cNvPr>
          <p:cNvSpPr txBox="1"/>
          <p:nvPr/>
        </p:nvSpPr>
        <p:spPr>
          <a:xfrm>
            <a:off x="645268" y="1261889"/>
            <a:ext cx="11546732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accent2"/>
                </a:solidFill>
              </a:rPr>
              <a:t>Definition: 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Cybersecurity standards are the crucial means by which an enterprise ensures its security strategy and policies are implemented in a consistent and measurable manner.</a:t>
            </a:r>
            <a:endParaRPr lang="en-CA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50065-222F-CDC6-3F1B-16D57AB34B4A}"/>
              </a:ext>
            </a:extLst>
          </p:cNvPr>
          <p:cNvSpPr txBox="1"/>
          <p:nvPr/>
        </p:nvSpPr>
        <p:spPr>
          <a:xfrm>
            <a:off x="554473" y="3144002"/>
            <a:ext cx="1143000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2400" dirty="0"/>
              <a:t>Cybersecurity standards are statements that describe what must be achieved in terms of security outcomes to fulfill an enterprise’s stated security objectives.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6B763-03BD-D265-D4EF-6E4AD6828E2A}"/>
              </a:ext>
            </a:extLst>
          </p:cNvPr>
          <p:cNvSpPr txBox="1"/>
          <p:nvPr/>
        </p:nvSpPr>
        <p:spPr>
          <a:xfrm>
            <a:off x="554474" y="4449952"/>
            <a:ext cx="11430001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CA" sz="2400" dirty="0"/>
              <a:t>Cybersecurity standards implementation and solutions are not the part of the standard itself. </a:t>
            </a:r>
          </a:p>
        </p:txBody>
      </p:sp>
    </p:spTree>
    <p:extLst>
      <p:ext uri="{BB962C8B-B14F-4D97-AF65-F5344CB8AC3E}">
        <p14:creationId xmlns:p14="http://schemas.microsoft.com/office/powerpoint/2010/main" val="270257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F41A31-E33F-4B8C-ADCA-701D5883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89" y="533900"/>
            <a:ext cx="10972800" cy="798632"/>
          </a:xfrm>
        </p:spPr>
        <p:txBody>
          <a:bodyPr/>
          <a:lstStyle/>
          <a:p>
            <a:pPr algn="ctr"/>
            <a:r>
              <a:rPr lang="en-CA" sz="3200" dirty="0"/>
              <a:t>Understanding Cybersecurity Standards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7DF334-E85A-1407-B7F1-15F0E4C1BAC5}"/>
              </a:ext>
            </a:extLst>
          </p:cNvPr>
          <p:cNvSpPr txBox="1"/>
          <p:nvPr/>
        </p:nvSpPr>
        <p:spPr>
          <a:xfrm>
            <a:off x="379379" y="1748272"/>
            <a:ext cx="11203021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accent2"/>
                </a:solidFill>
              </a:rPr>
              <a:t>Case Study Review </a:t>
            </a:r>
          </a:p>
          <a:p>
            <a:pPr algn="ctr"/>
            <a:endParaRPr lang="en-US" sz="2400" u="sng" dirty="0">
              <a:solidFill>
                <a:schemeClr val="accent2"/>
              </a:solidFill>
            </a:endParaRPr>
          </a:p>
          <a:p>
            <a:pPr algn="ctr"/>
            <a:r>
              <a:rPr lang="en-US" sz="2400" dirty="0"/>
              <a:t>Refer to the white paper published by CGI in April 2019 on Understanding Cybersecurity Standards (Available under Week 2 eConestoga)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Objective</a:t>
            </a:r>
          </a:p>
          <a:p>
            <a:pPr algn="ctr"/>
            <a:endParaRPr lang="en-US" sz="2400" dirty="0"/>
          </a:p>
          <a:p>
            <a:pPr algn="just"/>
            <a:r>
              <a:rPr lang="en-US" sz="2400" dirty="0"/>
              <a:t>Paper describes the role of cybersecurity standards in the larger IT context and offers best practices for establishing a cybersecurity standards framework and managing compliance.</a:t>
            </a:r>
          </a:p>
        </p:txBody>
      </p:sp>
    </p:spTree>
    <p:extLst>
      <p:ext uri="{BB962C8B-B14F-4D97-AF65-F5344CB8AC3E}">
        <p14:creationId xmlns:p14="http://schemas.microsoft.com/office/powerpoint/2010/main" val="339742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F41A31-E33F-4B8C-ADCA-701D5883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4522"/>
            <a:ext cx="10972800" cy="798632"/>
          </a:xfrm>
        </p:spPr>
        <p:txBody>
          <a:bodyPr/>
          <a:lstStyle/>
          <a:p>
            <a:pPr algn="ctr"/>
            <a:r>
              <a:rPr lang="en-CA" sz="3200" dirty="0"/>
              <a:t>Cybersecurity Framework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A0C72-0457-7334-2150-5484FC8A7CF6}"/>
              </a:ext>
            </a:extLst>
          </p:cNvPr>
          <p:cNvSpPr txBox="1"/>
          <p:nvPr/>
        </p:nvSpPr>
        <p:spPr>
          <a:xfrm>
            <a:off x="609600" y="1584761"/>
            <a:ext cx="11546732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accent2"/>
                </a:solidFill>
              </a:rPr>
              <a:t>Definition: </a:t>
            </a:r>
          </a:p>
          <a:p>
            <a:pPr algn="ctr"/>
            <a:endParaRPr lang="en-US" sz="2400" u="sng" dirty="0">
              <a:solidFill>
                <a:schemeClr val="accent2"/>
              </a:solidFill>
            </a:endParaRPr>
          </a:p>
          <a:p>
            <a:r>
              <a:rPr lang="en-US" sz="2400" b="0" i="0" dirty="0">
                <a:solidFill>
                  <a:schemeClr val="accent2"/>
                </a:solidFill>
                <a:effectLst/>
                <a:latin typeface="Neue Haas Grotesk"/>
              </a:rPr>
              <a:t>A cybersecurity framework provides a common language and set of standards for security leaders across countries and industries to understand their security postures and those of their vendors.</a:t>
            </a:r>
            <a:endParaRPr lang="en-CA" sz="24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50065-222F-CDC6-3F1B-16D57AB34B4A}"/>
              </a:ext>
            </a:extLst>
          </p:cNvPr>
          <p:cNvSpPr txBox="1"/>
          <p:nvPr/>
        </p:nvSpPr>
        <p:spPr>
          <a:xfrm>
            <a:off x="496107" y="3786028"/>
            <a:ext cx="1143000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2400" dirty="0"/>
              <a:t>Benefit - </a:t>
            </a:r>
            <a:r>
              <a:rPr lang="en-US" sz="2400" dirty="0">
                <a:solidFill>
                  <a:srgbClr val="373E4A"/>
                </a:solidFill>
                <a:latin typeface="Neue Haas Grotesk"/>
              </a:rPr>
              <a:t>E</a:t>
            </a:r>
            <a:r>
              <a:rPr lang="en-US" sz="2400" b="0" i="0" dirty="0">
                <a:solidFill>
                  <a:srgbClr val="373E4A"/>
                </a:solidFill>
                <a:effectLst/>
                <a:latin typeface="Neue Haas Grotesk"/>
              </a:rPr>
              <a:t>asier to define the processes and procedures that your organization must take to assess, monitor, and mitigate cybersecurity risk.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59099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F41A31-E33F-4B8C-ADCA-701D5883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40" y="475510"/>
            <a:ext cx="10972800" cy="798632"/>
          </a:xfrm>
        </p:spPr>
        <p:txBody>
          <a:bodyPr/>
          <a:lstStyle/>
          <a:p>
            <a:pPr algn="ctr"/>
            <a:r>
              <a:rPr lang="en-CA" sz="3200" dirty="0"/>
              <a:t>Popular Cybersecurity Frameworks and Standards </a:t>
            </a:r>
            <a:br>
              <a:rPr lang="en-CA" sz="3200" dirty="0"/>
            </a:br>
            <a:r>
              <a:rPr lang="en-CA" sz="3200" dirty="0"/>
              <a:t>								</a:t>
            </a:r>
            <a:r>
              <a:rPr lang="en-CA" sz="2000" dirty="0">
                <a:solidFill>
                  <a:schemeClr val="accent2"/>
                </a:solidFill>
              </a:rPr>
              <a:t>To reduce cyber risk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1570B-0F64-651C-6826-428AF1CC0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590494"/>
              </p:ext>
            </p:extLst>
          </p:nvPr>
        </p:nvGraphicFramePr>
        <p:xfrm>
          <a:off x="599872" y="1720607"/>
          <a:ext cx="11306785" cy="35661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60443">
                  <a:extLst>
                    <a:ext uri="{9D8B030D-6E8A-4147-A177-3AD203B41FA5}">
                      <a16:colId xmlns:a16="http://schemas.microsoft.com/office/drawing/2014/main" val="1457170"/>
                    </a:ext>
                  </a:extLst>
                </a:gridCol>
                <a:gridCol w="1863458">
                  <a:extLst>
                    <a:ext uri="{9D8B030D-6E8A-4147-A177-3AD203B41FA5}">
                      <a16:colId xmlns:a16="http://schemas.microsoft.com/office/drawing/2014/main" val="4099817934"/>
                    </a:ext>
                  </a:extLst>
                </a:gridCol>
                <a:gridCol w="4491442">
                  <a:extLst>
                    <a:ext uri="{9D8B030D-6E8A-4147-A177-3AD203B41FA5}">
                      <a16:colId xmlns:a16="http://schemas.microsoft.com/office/drawing/2014/main" val="1312798379"/>
                    </a:ext>
                  </a:extLst>
                </a:gridCol>
                <a:gridCol w="4491442">
                  <a:extLst>
                    <a:ext uri="{9D8B030D-6E8A-4147-A177-3AD203B41FA5}">
                      <a16:colId xmlns:a16="http://schemas.microsoft.com/office/drawing/2014/main" val="2491351252"/>
                    </a:ext>
                  </a:extLst>
                </a:gridCol>
              </a:tblGrid>
              <a:tr h="430214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NIST Cybersecurity Framework 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Cybersecurity Framework by National Institute of Standards and Technology 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>
                          <a:hlinkClick r:id="rId2"/>
                        </a:rPr>
                        <a:t>https://www.nist.gov/cybersecurity</a:t>
                      </a:r>
                      <a:endParaRPr lang="en-CA" b="0" dirty="0"/>
                    </a:p>
                    <a:p>
                      <a:endParaRPr lang="en-C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718380"/>
                  </a:ext>
                </a:extLst>
              </a:tr>
              <a:tr h="74751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 27001 and ISO 27002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International Organization for Standardization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ISO/IEC 27000 family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security management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3"/>
                        </a:rPr>
                        <a:t>https://www.iso.org/standard/iso-iec-27000-family</a:t>
                      </a:r>
                      <a:endParaRPr lang="en-CA" dirty="0"/>
                    </a:p>
                    <a:p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620972"/>
                  </a:ext>
                </a:extLst>
              </a:tr>
              <a:tr h="65701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Organization Control – Type 2</a:t>
                      </a:r>
                    </a:p>
                    <a:p>
                      <a:r>
                        <a:rPr lang="en-US" dirty="0"/>
                        <a:t>By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American Institute of Certified Public Accountants (AICPA) 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4"/>
                        </a:rPr>
                        <a:t>https://www.aicpa-cima.com/topic/audit-assurance/audit-and-assurance-greater-than-soc-2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12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11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F41A31-E33F-4B8C-ADCA-701D5883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40" y="475510"/>
            <a:ext cx="10972800" cy="798632"/>
          </a:xfrm>
        </p:spPr>
        <p:txBody>
          <a:bodyPr/>
          <a:lstStyle/>
          <a:p>
            <a:pPr algn="ctr"/>
            <a:r>
              <a:rPr lang="en-CA" sz="3200" dirty="0"/>
              <a:t>Popular Cybersecurity Frameworks and Standards </a:t>
            </a:r>
            <a:br>
              <a:rPr lang="en-CA" sz="3200" dirty="0"/>
            </a:br>
            <a:r>
              <a:rPr lang="en-CA" sz="3200" dirty="0"/>
              <a:t>								</a:t>
            </a:r>
            <a:r>
              <a:rPr lang="en-CA" sz="2000" dirty="0">
                <a:solidFill>
                  <a:schemeClr val="accent2"/>
                </a:solidFill>
              </a:rPr>
              <a:t>To reduce cyber risk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1570B-0F64-651C-6826-428AF1CC0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783953"/>
              </p:ext>
            </p:extLst>
          </p:nvPr>
        </p:nvGraphicFramePr>
        <p:xfrm>
          <a:off x="483140" y="1536789"/>
          <a:ext cx="11306785" cy="4267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80730">
                  <a:extLst>
                    <a:ext uri="{9D8B030D-6E8A-4147-A177-3AD203B41FA5}">
                      <a16:colId xmlns:a16="http://schemas.microsoft.com/office/drawing/2014/main" val="1457170"/>
                    </a:ext>
                  </a:extLst>
                </a:gridCol>
                <a:gridCol w="2043171">
                  <a:extLst>
                    <a:ext uri="{9D8B030D-6E8A-4147-A177-3AD203B41FA5}">
                      <a16:colId xmlns:a16="http://schemas.microsoft.com/office/drawing/2014/main" val="4099817934"/>
                    </a:ext>
                  </a:extLst>
                </a:gridCol>
                <a:gridCol w="4491442">
                  <a:extLst>
                    <a:ext uri="{9D8B030D-6E8A-4147-A177-3AD203B41FA5}">
                      <a16:colId xmlns:a16="http://schemas.microsoft.com/office/drawing/2014/main" val="1312798379"/>
                    </a:ext>
                  </a:extLst>
                </a:gridCol>
                <a:gridCol w="4491442">
                  <a:extLst>
                    <a:ext uri="{9D8B030D-6E8A-4147-A177-3AD203B41FA5}">
                      <a16:colId xmlns:a16="http://schemas.microsoft.com/office/drawing/2014/main" val="249135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4</a:t>
                      </a:r>
                      <a:endParaRPr lang="en-CA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NERC-CIP</a:t>
                      </a:r>
                      <a:endParaRPr lang="en-CA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North American Electric Reliability Corporation – Critical Infrastructure Protection </a:t>
                      </a:r>
                    </a:p>
                    <a:p>
                      <a:endParaRPr lang="en-CA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For Utility and Power Sector </a:t>
                      </a:r>
                    </a:p>
                    <a:p>
                      <a:endParaRPr lang="en-US" sz="1600" b="0" dirty="0"/>
                    </a:p>
                    <a:p>
                      <a:r>
                        <a:rPr lang="en-CA" sz="1600" b="0" dirty="0">
                          <a:hlinkClick r:id="rId2"/>
                        </a:rPr>
                        <a:t>https://www.nerc.com/pa/Stand/Pages/default.aspx</a:t>
                      </a:r>
                      <a:endParaRPr lang="en-CA" sz="1600" b="0" dirty="0"/>
                    </a:p>
                    <a:p>
                      <a:endParaRPr lang="en-CA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51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HIPAA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Health Insurance Portability and Accountability Act 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Cybersecurity framework for health organizations 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>
                          <a:hlinkClick r:id="rId3"/>
                        </a:rPr>
                        <a:t>https://www.hhs.gov/hipaa/index.html</a:t>
                      </a:r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58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GDPR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General Data Protection Regulation 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hlinkClick r:id="rId4"/>
                        </a:rPr>
                        <a:t>https://gdpr.eu/</a:t>
                      </a:r>
                      <a:endParaRPr lang="en-CA" sz="1600" dirty="0"/>
                    </a:p>
                    <a:p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04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FISMA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Federal Information Security Management Act 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hlinkClick r:id="rId5"/>
                        </a:rPr>
                        <a:t>https://security.cms.gov/learn/federal-information-security-management-act-fisma</a:t>
                      </a:r>
                      <a:endParaRPr lang="en-CA" sz="1600" dirty="0"/>
                    </a:p>
                    <a:p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180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544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F41A31-E33F-4B8C-ADCA-701D5883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5583" y="2534133"/>
            <a:ext cx="5690680" cy="1789733"/>
          </a:xfrm>
        </p:spPr>
        <p:txBody>
          <a:bodyPr wrap="squar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CA" sz="3600" dirty="0"/>
              <a:t>Let’s discuss cybersecurity frameworks and standards through case studies </a:t>
            </a:r>
            <a:br>
              <a:rPr lang="en-CA" sz="3600" dirty="0"/>
            </a:br>
            <a:r>
              <a:rPr lang="en-CA" sz="3600" dirty="0"/>
              <a:t>								</a:t>
            </a:r>
          </a:p>
        </p:txBody>
      </p:sp>
      <p:pic>
        <p:nvPicPr>
          <p:cNvPr id="4" name="Graphic 3" descr="Boardroom with solid fill">
            <a:extLst>
              <a:ext uri="{FF2B5EF4-FFF2-40B4-BE49-F238E27FC236}">
                <a16:creationId xmlns:a16="http://schemas.microsoft.com/office/drawing/2014/main" id="{AEC71339-D314-74A3-B30F-BA63E0A1A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3267" y="1536971"/>
            <a:ext cx="3145116" cy="290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462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onestoga">
      <a:dk1>
        <a:srgbClr val="000000"/>
      </a:dk1>
      <a:lt1>
        <a:srgbClr val="FFFFFF"/>
      </a:lt1>
      <a:dk2>
        <a:srgbClr val="000000"/>
      </a:dk2>
      <a:lt2>
        <a:srgbClr val="D8D8D8"/>
      </a:lt2>
      <a:accent1>
        <a:srgbClr val="3C8C92"/>
      </a:accent1>
      <a:accent2>
        <a:srgbClr val="333399"/>
      </a:accent2>
      <a:accent3>
        <a:srgbClr val="99CC00"/>
      </a:accent3>
      <a:accent4>
        <a:srgbClr val="000000"/>
      </a:accent4>
      <a:accent5>
        <a:srgbClr val="808080"/>
      </a:accent5>
      <a:accent6>
        <a:srgbClr val="BBE0E3"/>
      </a:accent6>
      <a:hlink>
        <a:srgbClr val="009999"/>
      </a:hlink>
      <a:folHlink>
        <a:srgbClr val="7299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estoga">
  <a:themeElements>
    <a:clrScheme name="Conestoga">
      <a:dk1>
        <a:srgbClr val="000000"/>
      </a:dk1>
      <a:lt1>
        <a:srgbClr val="FFFFFF"/>
      </a:lt1>
      <a:dk2>
        <a:srgbClr val="000000"/>
      </a:dk2>
      <a:lt2>
        <a:srgbClr val="D8D8D8"/>
      </a:lt2>
      <a:accent1>
        <a:srgbClr val="3C8C92"/>
      </a:accent1>
      <a:accent2>
        <a:srgbClr val="333399"/>
      </a:accent2>
      <a:accent3>
        <a:srgbClr val="99CC00"/>
      </a:accent3>
      <a:accent4>
        <a:srgbClr val="000000"/>
      </a:accent4>
      <a:accent5>
        <a:srgbClr val="808080"/>
      </a:accent5>
      <a:accent6>
        <a:srgbClr val="BBE0E3"/>
      </a:accent6>
      <a:hlink>
        <a:srgbClr val="009999"/>
      </a:hlink>
      <a:folHlink>
        <a:srgbClr val="7299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onestoga" id="{7B9D00E8-5239-4B9A-A5DD-68DDE85B18E4}" vid="{B1740A44-A090-48B7-88AD-D1CB897F308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3BE9B3684D65459AB7F6091E1E03C2" ma:contentTypeVersion="0" ma:contentTypeDescription="Create a new document." ma:contentTypeScope="" ma:versionID="010060ade8d9e8cc011af4b2a31cfc5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37FF92-A43A-45AF-AB0A-9E3D5ED69A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A480B6-378F-463A-A769-FB93C8FC5DEC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6f07be23-c76e-49b0-ab0f-2dbad51e3856"/>
    <ds:schemaRef ds:uri="7e295920-fecd-4a18-abaa-7c8152f8bb63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E3B1B96-1CA7-4039-B275-D3F924C071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553</Words>
  <Application>Microsoft Office PowerPoint</Application>
  <PresentationFormat>Widescreen</PresentationFormat>
  <Paragraphs>75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Inter</vt:lpstr>
      <vt:lpstr>Neue Haas Grotesk</vt:lpstr>
      <vt:lpstr>Custom Design</vt:lpstr>
      <vt:lpstr>Conestoga</vt:lpstr>
      <vt:lpstr>Corporate Cybersecurity Assessment </vt:lpstr>
      <vt:lpstr>So, let’s discuss the main keywords </vt:lpstr>
      <vt:lpstr>PowerPoint Presentation</vt:lpstr>
      <vt:lpstr>Cybersecurity Standards </vt:lpstr>
      <vt:lpstr>Understanding Cybersecurity Standards </vt:lpstr>
      <vt:lpstr>Cybersecurity Framework </vt:lpstr>
      <vt:lpstr>Popular Cybersecurity Frameworks and Standards          To reduce cyber risk </vt:lpstr>
      <vt:lpstr>Popular Cybersecurity Frameworks and Standards          To reduce cyber risk </vt:lpstr>
      <vt:lpstr>Let’s discuss cybersecurity frameworks and standards through case studies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name</dc:title>
  <dc:creator>Kate Wilson</dc:creator>
  <cp:lastModifiedBy>Baljeet Bilkhu</cp:lastModifiedBy>
  <cp:revision>11</cp:revision>
  <dcterms:created xsi:type="dcterms:W3CDTF">2020-01-20T01:45:49Z</dcterms:created>
  <dcterms:modified xsi:type="dcterms:W3CDTF">2025-09-29T15:18:23Z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0x010100903BE9B3684D65459AB7F6091E1E03C2</vt:lpwstr>
  </property>
</Properties>
</file>