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674" r:id="rId5"/>
  </p:sldMasterIdLst>
  <p:notesMasterIdLst>
    <p:notesMasterId r:id="rId19"/>
  </p:notesMasterIdLst>
  <p:sldIdLst>
    <p:sldId id="339" r:id="rId6"/>
    <p:sldId id="357" r:id="rId7"/>
    <p:sldId id="358" r:id="rId8"/>
    <p:sldId id="356" r:id="rId9"/>
    <p:sldId id="281" r:id="rId10"/>
    <p:sldId id="359" r:id="rId11"/>
    <p:sldId id="349" r:id="rId12"/>
    <p:sldId id="350" r:id="rId13"/>
    <p:sldId id="351" r:id="rId14"/>
    <p:sldId id="341" r:id="rId15"/>
    <p:sldId id="352" r:id="rId16"/>
    <p:sldId id="353" r:id="rId17"/>
    <p:sldId id="3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CAF19-523C-4DCB-97C6-4247EED85C33}" v="282" dt="2024-01-23T16:26:44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9072" autoAdjust="0"/>
  </p:normalViewPr>
  <p:slideViewPr>
    <p:cSldViewPr snapToGrid="0">
      <p:cViewPr varScale="1">
        <p:scale>
          <a:sx n="98" d="100"/>
          <a:sy n="98" d="100"/>
        </p:scale>
        <p:origin x="105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ni Arora" userId="2ac6bc19-173c-4736-802c-c5919dfc820a" providerId="ADAL" clId="{0B5C9895-683E-426A-985B-506880016CCE}"/>
    <pc:docChg chg="undo custSel addSld delSld modSld">
      <pc:chgData name="Rohini Arora" userId="2ac6bc19-173c-4736-802c-c5919dfc820a" providerId="ADAL" clId="{0B5C9895-683E-426A-985B-506880016CCE}" dt="2024-01-09T17:38:05.521" v="869" actId="20577"/>
      <pc:docMkLst>
        <pc:docMk/>
      </pc:docMkLst>
      <pc:sldChg chg="modSp mod">
        <pc:chgData name="Rohini Arora" userId="2ac6bc19-173c-4736-802c-c5919dfc820a" providerId="ADAL" clId="{0B5C9895-683E-426A-985B-506880016CCE}" dt="2024-01-09T17:38:05.521" v="869" actId="20577"/>
        <pc:sldMkLst>
          <pc:docMk/>
          <pc:sldMk cId="0" sldId="262"/>
        </pc:sldMkLst>
        <pc:spChg chg="mod">
          <ac:chgData name="Rohini Arora" userId="2ac6bc19-173c-4736-802c-c5919dfc820a" providerId="ADAL" clId="{0B5C9895-683E-426A-985B-506880016CCE}" dt="2024-01-09T17:38:05.521" v="869" actId="20577"/>
          <ac:spMkLst>
            <pc:docMk/>
            <pc:sldMk cId="0" sldId="262"/>
            <ac:spMk id="15362" creationId="{AF3CC3B5-5643-0246-A02F-60D1310026BC}"/>
          </ac:spMkLst>
        </pc:spChg>
      </pc:sldChg>
      <pc:sldChg chg="addSp modSp mod modClrScheme chgLayout">
        <pc:chgData name="Rohini Arora" userId="2ac6bc19-173c-4736-802c-c5919dfc820a" providerId="ADAL" clId="{0B5C9895-683E-426A-985B-506880016CCE}" dt="2024-01-09T17:31:18.190" v="621" actId="122"/>
        <pc:sldMkLst>
          <pc:docMk/>
          <pc:sldMk cId="965844582" sldId="293"/>
        </pc:sldMkLst>
        <pc:spChg chg="mod">
          <ac:chgData name="Rohini Arora" userId="2ac6bc19-173c-4736-802c-c5919dfc820a" providerId="ADAL" clId="{0B5C9895-683E-426A-985B-506880016CCE}" dt="2024-01-09T17:31:18.190" v="621" actId="122"/>
          <ac:spMkLst>
            <pc:docMk/>
            <pc:sldMk cId="965844582" sldId="293"/>
            <ac:spMk id="6" creationId="{9DF41A31-E33F-4B8C-ADCA-701D588360DF}"/>
          </ac:spMkLst>
        </pc:spChg>
        <pc:spChg chg="mod ord">
          <ac:chgData name="Rohini Arora" userId="2ac6bc19-173c-4736-802c-c5919dfc820a" providerId="ADAL" clId="{0B5C9895-683E-426A-985B-506880016CCE}" dt="2024-01-09T17:00:48.918" v="334" actId="14100"/>
          <ac:spMkLst>
            <pc:docMk/>
            <pc:sldMk cId="965844582" sldId="293"/>
            <ac:spMk id="7" creationId="{C98980D5-95D9-4B0B-BEB0-0CC4E41151F6}"/>
          </ac:spMkLst>
        </pc:spChg>
        <pc:picChg chg="add mod ord">
          <ac:chgData name="Rohini Arora" userId="2ac6bc19-173c-4736-802c-c5919dfc820a" providerId="ADAL" clId="{0B5C9895-683E-426A-985B-506880016CCE}" dt="2024-01-09T17:00:44.423" v="333" actId="26606"/>
          <ac:picMkLst>
            <pc:docMk/>
            <pc:sldMk cId="965844582" sldId="293"/>
            <ac:picMk id="3" creationId="{F5FC381D-CB1B-46AF-AC73-B42B7FBA37BF}"/>
          </ac:picMkLst>
        </pc:picChg>
      </pc:sldChg>
      <pc:sldChg chg="del">
        <pc:chgData name="Rohini Arora" userId="2ac6bc19-173c-4736-802c-c5919dfc820a" providerId="ADAL" clId="{0B5C9895-683E-426A-985B-506880016CCE}" dt="2024-01-09T17:31:33.073" v="624" actId="47"/>
        <pc:sldMkLst>
          <pc:docMk/>
          <pc:sldMk cId="1463833208" sldId="336"/>
        </pc:sldMkLst>
      </pc:sldChg>
      <pc:sldChg chg="del">
        <pc:chgData name="Rohini Arora" userId="2ac6bc19-173c-4736-802c-c5919dfc820a" providerId="ADAL" clId="{0B5C9895-683E-426A-985B-506880016CCE}" dt="2024-01-09T16:41:49.024" v="328" actId="47"/>
        <pc:sldMkLst>
          <pc:docMk/>
          <pc:sldMk cId="2453671335" sldId="337"/>
        </pc:sldMkLst>
      </pc:sldChg>
      <pc:sldChg chg="del">
        <pc:chgData name="Rohini Arora" userId="2ac6bc19-173c-4736-802c-c5919dfc820a" providerId="ADAL" clId="{0B5C9895-683E-426A-985B-506880016CCE}" dt="2024-01-09T16:18:14.622" v="1" actId="47"/>
        <pc:sldMkLst>
          <pc:docMk/>
          <pc:sldMk cId="2856408417" sldId="338"/>
        </pc:sldMkLst>
      </pc:sldChg>
      <pc:sldChg chg="modSp add mod">
        <pc:chgData name="Rohini Arora" userId="2ac6bc19-173c-4736-802c-c5919dfc820a" providerId="ADAL" clId="{0B5C9895-683E-426A-985B-506880016CCE}" dt="2024-01-09T16:18:23.284" v="12" actId="20577"/>
        <pc:sldMkLst>
          <pc:docMk/>
          <pc:sldMk cId="3698336789" sldId="339"/>
        </pc:sldMkLst>
        <pc:spChg chg="mod">
          <ac:chgData name="Rohini Arora" userId="2ac6bc19-173c-4736-802c-c5919dfc820a" providerId="ADAL" clId="{0B5C9895-683E-426A-985B-506880016CCE}" dt="2024-01-09T16:18:23.284" v="12" actId="20577"/>
          <ac:spMkLst>
            <pc:docMk/>
            <pc:sldMk cId="3698336789" sldId="339"/>
            <ac:spMk id="2" creationId="{A87807F3-5FE0-4647-BF65-CCAFF2897567}"/>
          </ac:spMkLst>
        </pc:spChg>
      </pc:sldChg>
      <pc:sldChg chg="addSp delSp modSp add mod">
        <pc:chgData name="Rohini Arora" userId="2ac6bc19-173c-4736-802c-c5919dfc820a" providerId="ADAL" clId="{0B5C9895-683E-426A-985B-506880016CCE}" dt="2024-01-09T17:31:22.115" v="622" actId="122"/>
        <pc:sldMkLst>
          <pc:docMk/>
          <pc:sldMk cId="2702573239" sldId="340"/>
        </pc:sldMkLst>
        <pc:spChg chg="add del mod">
          <ac:chgData name="Rohini Arora" userId="2ac6bc19-173c-4736-802c-c5919dfc820a" providerId="ADAL" clId="{0B5C9895-683E-426A-985B-506880016CCE}" dt="2024-01-09T17:08:37.008" v="356" actId="478"/>
          <ac:spMkLst>
            <pc:docMk/>
            <pc:sldMk cId="2702573239" sldId="340"/>
            <ac:spMk id="4" creationId="{BDE08A01-91E7-FC4C-277F-EF3EC1929AF8}"/>
          </ac:spMkLst>
        </pc:spChg>
        <pc:spChg chg="mod">
          <ac:chgData name="Rohini Arora" userId="2ac6bc19-173c-4736-802c-c5919dfc820a" providerId="ADAL" clId="{0B5C9895-683E-426A-985B-506880016CCE}" dt="2024-01-09T17:31:22.115" v="622" actId="122"/>
          <ac:spMkLst>
            <pc:docMk/>
            <pc:sldMk cId="2702573239" sldId="340"/>
            <ac:spMk id="6" creationId="{9DF41A31-E33F-4B8C-ADCA-701D588360DF}"/>
          </ac:spMkLst>
        </pc:spChg>
        <pc:spChg chg="del mod">
          <ac:chgData name="Rohini Arora" userId="2ac6bc19-173c-4736-802c-c5919dfc820a" providerId="ADAL" clId="{0B5C9895-683E-426A-985B-506880016CCE}" dt="2024-01-09T17:08:32.631" v="355" actId="478"/>
          <ac:spMkLst>
            <pc:docMk/>
            <pc:sldMk cId="2702573239" sldId="340"/>
            <ac:spMk id="7" creationId="{C98980D5-95D9-4B0B-BEB0-0CC4E41151F6}"/>
          </ac:spMkLst>
        </pc:spChg>
        <pc:graphicFrameChg chg="add mod modGraphic">
          <ac:chgData name="Rohini Arora" userId="2ac6bc19-173c-4736-802c-c5919dfc820a" providerId="ADAL" clId="{0B5C9895-683E-426A-985B-506880016CCE}" dt="2024-01-09T17:23:31.652" v="448" actId="113"/>
          <ac:graphicFrameMkLst>
            <pc:docMk/>
            <pc:sldMk cId="2702573239" sldId="340"/>
            <ac:graphicFrameMk id="2" creationId="{330B8DE7-FE79-88EE-7A45-E092A0712849}"/>
          </ac:graphicFrameMkLst>
        </pc:graphicFrameChg>
      </pc:sldChg>
      <pc:sldChg chg="addSp delSp modSp add mod">
        <pc:chgData name="Rohini Arora" userId="2ac6bc19-173c-4736-802c-c5919dfc820a" providerId="ADAL" clId="{0B5C9895-683E-426A-985B-506880016CCE}" dt="2024-01-09T17:31:25.198" v="623" actId="122"/>
        <pc:sldMkLst>
          <pc:docMk/>
          <pc:sldMk cId="3706112403" sldId="341"/>
        </pc:sldMkLst>
        <pc:spChg chg="add del mod">
          <ac:chgData name="Rohini Arora" userId="2ac6bc19-173c-4736-802c-c5919dfc820a" providerId="ADAL" clId="{0B5C9895-683E-426A-985B-506880016CCE}" dt="2024-01-09T17:28:44.626" v="592" actId="478"/>
          <ac:spMkLst>
            <pc:docMk/>
            <pc:sldMk cId="3706112403" sldId="341"/>
            <ac:spMk id="4" creationId="{65EA1EED-B2C5-6325-A972-12201D1E1F65}"/>
          </ac:spMkLst>
        </pc:spChg>
        <pc:spChg chg="mod">
          <ac:chgData name="Rohini Arora" userId="2ac6bc19-173c-4736-802c-c5919dfc820a" providerId="ADAL" clId="{0B5C9895-683E-426A-985B-506880016CCE}" dt="2024-01-09T17:31:25.198" v="623" actId="122"/>
          <ac:spMkLst>
            <pc:docMk/>
            <pc:sldMk cId="3706112403" sldId="341"/>
            <ac:spMk id="6" creationId="{9DF41A31-E33F-4B8C-ADCA-701D588360DF}"/>
          </ac:spMkLst>
        </pc:spChg>
        <pc:graphicFrameChg chg="del">
          <ac:chgData name="Rohini Arora" userId="2ac6bc19-173c-4736-802c-c5919dfc820a" providerId="ADAL" clId="{0B5C9895-683E-426A-985B-506880016CCE}" dt="2024-01-09T17:23:41.091" v="450" actId="478"/>
          <ac:graphicFrameMkLst>
            <pc:docMk/>
            <pc:sldMk cId="3706112403" sldId="341"/>
            <ac:graphicFrameMk id="2" creationId="{330B8DE7-FE79-88EE-7A45-E092A0712849}"/>
          </ac:graphicFrameMkLst>
        </pc:graphicFrameChg>
        <pc:graphicFrameChg chg="add mod modGraphic">
          <ac:chgData name="Rohini Arora" userId="2ac6bc19-173c-4736-802c-c5919dfc820a" providerId="ADAL" clId="{0B5C9895-683E-426A-985B-506880016CCE}" dt="2024-01-09T17:31:06.859" v="620" actId="6549"/>
          <ac:graphicFrameMkLst>
            <pc:docMk/>
            <pc:sldMk cId="3706112403" sldId="341"/>
            <ac:graphicFrameMk id="5" creationId="{44ADEE8A-B658-4554-92AB-385EBD69E0A6}"/>
          </ac:graphicFrameMkLst>
        </pc:graphicFrameChg>
      </pc:sldChg>
      <pc:sldChg chg="addSp delSp modSp add mod">
        <pc:chgData name="Rohini Arora" userId="2ac6bc19-173c-4736-802c-c5919dfc820a" providerId="ADAL" clId="{0B5C9895-683E-426A-985B-506880016CCE}" dt="2024-01-09T17:36:28.934" v="796" actId="1076"/>
        <pc:sldMkLst>
          <pc:docMk/>
          <pc:sldMk cId="4068360429" sldId="342"/>
        </pc:sldMkLst>
        <pc:spChg chg="mod">
          <ac:chgData name="Rohini Arora" userId="2ac6bc19-173c-4736-802c-c5919dfc820a" providerId="ADAL" clId="{0B5C9895-683E-426A-985B-506880016CCE}" dt="2024-01-09T17:33:38.193" v="643" actId="20577"/>
          <ac:spMkLst>
            <pc:docMk/>
            <pc:sldMk cId="4068360429" sldId="342"/>
            <ac:spMk id="6" creationId="{9DF41A31-E33F-4B8C-ADCA-701D588360DF}"/>
          </ac:spMkLst>
        </pc:spChg>
        <pc:graphicFrameChg chg="add mod modGraphic">
          <ac:chgData name="Rohini Arora" userId="2ac6bc19-173c-4736-802c-c5919dfc820a" providerId="ADAL" clId="{0B5C9895-683E-426A-985B-506880016CCE}" dt="2024-01-09T17:36:28.934" v="796" actId="1076"/>
          <ac:graphicFrameMkLst>
            <pc:docMk/>
            <pc:sldMk cId="4068360429" sldId="342"/>
            <ac:graphicFrameMk id="2" creationId="{92D8F420-B84E-DC75-018C-206B7A47B0D0}"/>
          </ac:graphicFrameMkLst>
        </pc:graphicFrameChg>
        <pc:graphicFrameChg chg="del">
          <ac:chgData name="Rohini Arora" userId="2ac6bc19-173c-4736-802c-c5919dfc820a" providerId="ADAL" clId="{0B5C9895-683E-426A-985B-506880016CCE}" dt="2024-01-09T17:33:41.610" v="644" actId="478"/>
          <ac:graphicFrameMkLst>
            <pc:docMk/>
            <pc:sldMk cId="4068360429" sldId="342"/>
            <ac:graphicFrameMk id="5" creationId="{44ADEE8A-B658-4554-92AB-385EBD69E0A6}"/>
          </ac:graphicFrameMkLst>
        </pc:graphicFrameChg>
      </pc:sldChg>
    </pc:docChg>
  </pc:docChgLst>
  <pc:docChgLst>
    <pc:chgData name="Rohini Arora" userId="2ac6bc19-173c-4736-802c-c5919dfc820a" providerId="ADAL" clId="{439CAF19-523C-4DCB-97C6-4247EED85C33}"/>
    <pc:docChg chg="undo custSel addSld delSld modSld sldOrd">
      <pc:chgData name="Rohini Arora" userId="2ac6bc19-173c-4736-802c-c5919dfc820a" providerId="ADAL" clId="{439CAF19-523C-4DCB-97C6-4247EED85C33}" dt="2024-01-23T16:29:20.153" v="1384" actId="108"/>
      <pc:docMkLst>
        <pc:docMk/>
      </pc:docMkLst>
      <pc:sldChg chg="addSp delSp modSp mod ord">
        <pc:chgData name="Rohini Arora" userId="2ac6bc19-173c-4736-802c-c5919dfc820a" providerId="ADAL" clId="{439CAF19-523C-4DCB-97C6-4247EED85C33}" dt="2024-01-23T16:13:34.849" v="1313"/>
        <pc:sldMkLst>
          <pc:docMk/>
          <pc:sldMk cId="0" sldId="281"/>
        </pc:sldMkLst>
        <pc:spChg chg="del">
          <ac:chgData name="Rohini Arora" userId="2ac6bc19-173c-4736-802c-c5919dfc820a" providerId="ADAL" clId="{439CAF19-523C-4DCB-97C6-4247EED85C33}" dt="2024-01-18T17:08:15.874" v="160" actId="478"/>
          <ac:spMkLst>
            <pc:docMk/>
            <pc:sldMk cId="0" sldId="281"/>
            <ac:spMk id="2" creationId="{17DDA1C8-2726-EE90-B30C-8A8AA552D94A}"/>
          </ac:spMkLst>
        </pc:spChg>
        <pc:spChg chg="add del mod">
          <ac:chgData name="Rohini Arora" userId="2ac6bc19-173c-4736-802c-c5919dfc820a" providerId="ADAL" clId="{439CAF19-523C-4DCB-97C6-4247EED85C33}" dt="2024-01-23T16:13:29.351" v="1311" actId="21"/>
          <ac:spMkLst>
            <pc:docMk/>
            <pc:sldMk cId="0" sldId="281"/>
            <ac:spMk id="4" creationId="{BA3C6BC2-8649-2217-1D6A-CA6AF95FE59C}"/>
          </ac:spMkLst>
        </pc:spChg>
        <pc:spChg chg="add del mod">
          <ac:chgData name="Rohini Arora" userId="2ac6bc19-173c-4736-802c-c5919dfc820a" providerId="ADAL" clId="{439CAF19-523C-4DCB-97C6-4247EED85C33}" dt="2024-01-23T16:13:29.351" v="1311" actId="21"/>
          <ac:spMkLst>
            <pc:docMk/>
            <pc:sldMk cId="0" sldId="281"/>
            <ac:spMk id="6" creationId="{693B1C55-976E-578D-D9CB-87FC57325EB8}"/>
          </ac:spMkLst>
        </pc:spChg>
        <pc:spChg chg="del">
          <ac:chgData name="Rohini Arora" userId="2ac6bc19-173c-4736-802c-c5919dfc820a" providerId="ADAL" clId="{439CAF19-523C-4DCB-97C6-4247EED85C33}" dt="2024-01-18T17:08:10.018" v="158" actId="478"/>
          <ac:spMkLst>
            <pc:docMk/>
            <pc:sldMk cId="0" sldId="281"/>
            <ac:spMk id="11266" creationId="{999A0229-C034-1A41-5F2A-31832988FF0A}"/>
          </ac:spMkLst>
        </pc:spChg>
        <pc:picChg chg="del">
          <ac:chgData name="Rohini Arora" userId="2ac6bc19-173c-4736-802c-c5919dfc820a" providerId="ADAL" clId="{439CAF19-523C-4DCB-97C6-4247EED85C33}" dt="2024-01-18T17:08:12.136" v="159" actId="478"/>
          <ac:picMkLst>
            <pc:docMk/>
            <pc:sldMk cId="0" sldId="281"/>
            <ac:picMk id="1026" creationId="{16FCFF4F-25BB-00DD-530D-FAFB91E12DFC}"/>
          </ac:picMkLst>
        </pc:picChg>
      </pc:sldChg>
      <pc:sldChg chg="modSp mod">
        <pc:chgData name="Rohini Arora" userId="2ac6bc19-173c-4736-802c-c5919dfc820a" providerId="ADAL" clId="{439CAF19-523C-4DCB-97C6-4247EED85C33}" dt="2024-01-23T16:05:13.953" v="1020" actId="255"/>
        <pc:sldMkLst>
          <pc:docMk/>
          <pc:sldMk cId="3698336789" sldId="339"/>
        </pc:sldMkLst>
        <pc:spChg chg="mod">
          <ac:chgData name="Rohini Arora" userId="2ac6bc19-173c-4736-802c-c5919dfc820a" providerId="ADAL" clId="{439CAF19-523C-4DCB-97C6-4247EED85C33}" dt="2024-01-23T16:05:05.731" v="1018" actId="1076"/>
          <ac:spMkLst>
            <pc:docMk/>
            <pc:sldMk cId="3698336789" sldId="339"/>
            <ac:spMk id="2" creationId="{A87807F3-5FE0-4647-BF65-CCAFF2897567}"/>
          </ac:spMkLst>
        </pc:spChg>
        <pc:spChg chg="mod">
          <ac:chgData name="Rohini Arora" userId="2ac6bc19-173c-4736-802c-c5919dfc820a" providerId="ADAL" clId="{439CAF19-523C-4DCB-97C6-4247EED85C33}" dt="2024-01-23T16:05:13.953" v="1020" actId="255"/>
          <ac:spMkLst>
            <pc:docMk/>
            <pc:sldMk cId="3698336789" sldId="339"/>
            <ac:spMk id="5" creationId="{15ED3F38-333E-9EC7-3F1E-410348554734}"/>
          </ac:spMkLst>
        </pc:spChg>
        <pc:spChg chg="mod">
          <ac:chgData name="Rohini Arora" userId="2ac6bc19-173c-4736-802c-c5919dfc820a" providerId="ADAL" clId="{439CAF19-523C-4DCB-97C6-4247EED85C33}" dt="2024-01-23T16:04:55.927" v="1014" actId="6549"/>
          <ac:spMkLst>
            <pc:docMk/>
            <pc:sldMk cId="3698336789" sldId="339"/>
            <ac:spMk id="6" creationId="{595F84E0-619C-443B-99D4-F02FF76E9F67}"/>
          </ac:spMkLst>
        </pc:spChg>
      </pc:sldChg>
      <pc:sldChg chg="del">
        <pc:chgData name="Rohini Arora" userId="2ac6bc19-173c-4736-802c-c5919dfc820a" providerId="ADAL" clId="{439CAF19-523C-4DCB-97C6-4247EED85C33}" dt="2024-01-18T17:36:24.154" v="582" actId="47"/>
        <pc:sldMkLst>
          <pc:docMk/>
          <pc:sldMk cId="2702573239" sldId="340"/>
        </pc:sldMkLst>
      </pc:sldChg>
      <pc:sldChg chg="modSp mod">
        <pc:chgData name="Rohini Arora" userId="2ac6bc19-173c-4736-802c-c5919dfc820a" providerId="ADAL" clId="{439CAF19-523C-4DCB-97C6-4247EED85C33}" dt="2024-01-18T17:42:09.939" v="702" actId="179"/>
        <pc:sldMkLst>
          <pc:docMk/>
          <pc:sldMk cId="3706112403" sldId="341"/>
        </pc:sldMkLst>
        <pc:spChg chg="mod">
          <ac:chgData name="Rohini Arora" userId="2ac6bc19-173c-4736-802c-c5919dfc820a" providerId="ADAL" clId="{439CAF19-523C-4DCB-97C6-4247EED85C33}" dt="2024-01-18T17:39:24.178" v="613" actId="1076"/>
          <ac:spMkLst>
            <pc:docMk/>
            <pc:sldMk cId="3706112403" sldId="341"/>
            <ac:spMk id="6" creationId="{9DF41A31-E33F-4B8C-ADCA-701D588360DF}"/>
          </ac:spMkLst>
        </pc:spChg>
        <pc:graphicFrameChg chg="mod modGraphic">
          <ac:chgData name="Rohini Arora" userId="2ac6bc19-173c-4736-802c-c5919dfc820a" providerId="ADAL" clId="{439CAF19-523C-4DCB-97C6-4247EED85C33}" dt="2024-01-18T17:42:09.939" v="702" actId="179"/>
          <ac:graphicFrameMkLst>
            <pc:docMk/>
            <pc:sldMk cId="3706112403" sldId="341"/>
            <ac:graphicFrameMk id="2" creationId="{D411570B-0F64-651C-6826-428AF1CC0EB5}"/>
          </ac:graphicFrameMkLst>
        </pc:graphicFrameChg>
      </pc:sldChg>
      <pc:sldChg chg="del">
        <pc:chgData name="Rohini Arora" userId="2ac6bc19-173c-4736-802c-c5919dfc820a" providerId="ADAL" clId="{439CAF19-523C-4DCB-97C6-4247EED85C33}" dt="2024-01-18T17:10:00.726" v="200" actId="47"/>
        <pc:sldMkLst>
          <pc:docMk/>
          <pc:sldMk cId="3545833439" sldId="343"/>
        </pc:sldMkLst>
      </pc:sldChg>
      <pc:sldChg chg="del">
        <pc:chgData name="Rohini Arora" userId="2ac6bc19-173c-4736-802c-c5919dfc820a" providerId="ADAL" clId="{439CAF19-523C-4DCB-97C6-4247EED85C33}" dt="2024-01-18T17:36:26.134" v="583" actId="47"/>
        <pc:sldMkLst>
          <pc:docMk/>
          <pc:sldMk cId="3397421488" sldId="344"/>
        </pc:sldMkLst>
      </pc:sldChg>
      <pc:sldChg chg="del">
        <pc:chgData name="Rohini Arora" userId="2ac6bc19-173c-4736-802c-c5919dfc820a" providerId="ADAL" clId="{439CAF19-523C-4DCB-97C6-4247EED85C33}" dt="2024-01-18T17:36:28.396" v="584" actId="47"/>
        <pc:sldMkLst>
          <pc:docMk/>
          <pc:sldMk cId="2590991885" sldId="345"/>
        </pc:sldMkLst>
      </pc:sldChg>
      <pc:sldChg chg="del">
        <pc:chgData name="Rohini Arora" userId="2ac6bc19-173c-4736-802c-c5919dfc820a" providerId="ADAL" clId="{439CAF19-523C-4DCB-97C6-4247EED85C33}" dt="2024-01-18T17:36:32.544" v="585" actId="47"/>
        <pc:sldMkLst>
          <pc:docMk/>
          <pc:sldMk cId="3443544177" sldId="346"/>
        </pc:sldMkLst>
      </pc:sldChg>
      <pc:sldChg chg="addSp delSp modSp mod">
        <pc:chgData name="Rohini Arora" userId="2ac6bc19-173c-4736-802c-c5919dfc820a" providerId="ADAL" clId="{439CAF19-523C-4DCB-97C6-4247EED85C33}" dt="2024-01-23T16:29:20.153" v="1384" actId="108"/>
        <pc:sldMkLst>
          <pc:docMk/>
          <pc:sldMk cId="3020846226" sldId="347"/>
        </pc:sldMkLst>
        <pc:spChg chg="add mod">
          <ac:chgData name="Rohini Arora" userId="2ac6bc19-173c-4736-802c-c5919dfc820a" providerId="ADAL" clId="{439CAF19-523C-4DCB-97C6-4247EED85C33}" dt="2024-01-23T16:29:09.026" v="1379" actId="21"/>
          <ac:spMkLst>
            <pc:docMk/>
            <pc:sldMk cId="3020846226" sldId="347"/>
            <ac:spMk id="3" creationId="{95EE1070-5C36-96DC-A273-619B51F75843}"/>
          </ac:spMkLst>
        </pc:spChg>
        <pc:spChg chg="del">
          <ac:chgData name="Rohini Arora" userId="2ac6bc19-173c-4736-802c-c5919dfc820a" providerId="ADAL" clId="{439CAF19-523C-4DCB-97C6-4247EED85C33}" dt="2024-01-18T17:26:21.398" v="359" actId="478"/>
          <ac:spMkLst>
            <pc:docMk/>
            <pc:sldMk cId="3020846226" sldId="347"/>
            <ac:spMk id="6" creationId="{9DF41A31-E33F-4B8C-ADCA-701D588360DF}"/>
          </ac:spMkLst>
        </pc:spChg>
        <pc:spChg chg="add mod">
          <ac:chgData name="Rohini Arora" userId="2ac6bc19-173c-4736-802c-c5919dfc820a" providerId="ADAL" clId="{439CAF19-523C-4DCB-97C6-4247EED85C33}" dt="2024-01-23T16:29:20.153" v="1384" actId="108"/>
          <ac:spMkLst>
            <pc:docMk/>
            <pc:sldMk cId="3020846226" sldId="347"/>
            <ac:spMk id="7" creationId="{C299820F-276E-7638-1911-E95722310290}"/>
          </ac:spMkLst>
        </pc:spChg>
        <pc:picChg chg="del">
          <ac:chgData name="Rohini Arora" userId="2ac6bc19-173c-4736-802c-c5919dfc820a" providerId="ADAL" clId="{439CAF19-523C-4DCB-97C6-4247EED85C33}" dt="2024-01-18T17:26:18.379" v="358" actId="478"/>
          <ac:picMkLst>
            <pc:docMk/>
            <pc:sldMk cId="3020846226" sldId="347"/>
            <ac:picMk id="4" creationId="{AEC71339-D314-74A3-B30F-BA63E0A1A02B}"/>
          </ac:picMkLst>
        </pc:picChg>
      </pc:sldChg>
      <pc:sldChg chg="addSp delSp modSp add del mod">
        <pc:chgData name="Rohini Arora" userId="2ac6bc19-173c-4736-802c-c5919dfc820a" providerId="ADAL" clId="{439CAF19-523C-4DCB-97C6-4247EED85C33}" dt="2024-01-23T16:15:21.243" v="1337" actId="47"/>
        <pc:sldMkLst>
          <pc:docMk/>
          <pc:sldMk cId="3290449454" sldId="348"/>
        </pc:sldMkLst>
        <pc:spChg chg="del mod">
          <ac:chgData name="Rohini Arora" userId="2ac6bc19-173c-4736-802c-c5919dfc820a" providerId="ADAL" clId="{439CAF19-523C-4DCB-97C6-4247EED85C33}" dt="2024-01-23T16:15:12.218" v="1333" actId="21"/>
          <ac:spMkLst>
            <pc:docMk/>
            <pc:sldMk cId="3290449454" sldId="348"/>
            <ac:spMk id="2" creationId="{C47DF334-E85A-1407-B7F1-15F0E4C1BAC5}"/>
          </ac:spMkLst>
        </pc:spChg>
        <pc:spChg chg="add del">
          <ac:chgData name="Rohini Arora" userId="2ac6bc19-173c-4736-802c-c5919dfc820a" providerId="ADAL" clId="{439CAF19-523C-4DCB-97C6-4247EED85C33}" dt="2024-01-23T16:05:55.021" v="1022" actId="22"/>
          <ac:spMkLst>
            <pc:docMk/>
            <pc:sldMk cId="3290449454" sldId="348"/>
            <ac:spMk id="4" creationId="{0B67A0F1-9025-1374-C5AB-300F991BBEFF}"/>
          </ac:spMkLst>
        </pc:spChg>
        <pc:spChg chg="del mod">
          <ac:chgData name="Rohini Arora" userId="2ac6bc19-173c-4736-802c-c5919dfc820a" providerId="ADAL" clId="{439CAF19-523C-4DCB-97C6-4247EED85C33}" dt="2024-01-23T16:15:12.218" v="1333" actId="21"/>
          <ac:spMkLst>
            <pc:docMk/>
            <pc:sldMk cId="3290449454" sldId="348"/>
            <ac:spMk id="6" creationId="{9DF41A31-E33F-4B8C-ADCA-701D588360DF}"/>
          </ac:spMkLst>
        </pc:spChg>
        <pc:spChg chg="add mod">
          <ac:chgData name="Rohini Arora" userId="2ac6bc19-173c-4736-802c-c5919dfc820a" providerId="ADAL" clId="{439CAF19-523C-4DCB-97C6-4247EED85C33}" dt="2024-01-23T16:15:12.218" v="1333" actId="21"/>
          <ac:spMkLst>
            <pc:docMk/>
            <pc:sldMk cId="3290449454" sldId="348"/>
            <ac:spMk id="7" creationId="{42DEEC8B-6FD6-42F3-066C-F4741E33A382}"/>
          </ac:spMkLst>
        </pc:spChg>
      </pc:sldChg>
      <pc:sldChg chg="addSp modSp add mod">
        <pc:chgData name="Rohini Arora" userId="2ac6bc19-173c-4736-802c-c5919dfc820a" providerId="ADAL" clId="{439CAF19-523C-4DCB-97C6-4247EED85C33}" dt="2024-01-18T17:19:51.394" v="291" actId="12"/>
        <pc:sldMkLst>
          <pc:docMk/>
          <pc:sldMk cId="3715643787" sldId="349"/>
        </pc:sldMkLst>
        <pc:spChg chg="mod">
          <ac:chgData name="Rohini Arora" userId="2ac6bc19-173c-4736-802c-c5919dfc820a" providerId="ADAL" clId="{439CAF19-523C-4DCB-97C6-4247EED85C33}" dt="2024-01-18T17:18:59.864" v="277" actId="1076"/>
          <ac:spMkLst>
            <pc:docMk/>
            <pc:sldMk cId="3715643787" sldId="349"/>
            <ac:spMk id="4" creationId="{BA3C6BC2-8649-2217-1D6A-CA6AF95FE59C}"/>
          </ac:spMkLst>
        </pc:spChg>
        <pc:spChg chg="add mod">
          <ac:chgData name="Rohini Arora" userId="2ac6bc19-173c-4736-802c-c5919dfc820a" providerId="ADAL" clId="{439CAF19-523C-4DCB-97C6-4247EED85C33}" dt="2024-01-18T17:19:51.394" v="291" actId="12"/>
          <ac:spMkLst>
            <pc:docMk/>
            <pc:sldMk cId="3715643787" sldId="349"/>
            <ac:spMk id="5" creationId="{92F38E94-1102-483D-F4E6-B02EF14B38B2}"/>
          </ac:spMkLst>
        </pc:spChg>
        <pc:spChg chg="mod">
          <ac:chgData name="Rohini Arora" userId="2ac6bc19-173c-4736-802c-c5919dfc820a" providerId="ADAL" clId="{439CAF19-523C-4DCB-97C6-4247EED85C33}" dt="2024-01-18T17:18:56.554" v="276" actId="1076"/>
          <ac:spMkLst>
            <pc:docMk/>
            <pc:sldMk cId="3715643787" sldId="349"/>
            <ac:spMk id="6" creationId="{693B1C55-976E-578D-D9CB-87FC57325EB8}"/>
          </ac:spMkLst>
        </pc:spChg>
        <pc:graphicFrameChg chg="add mod modGraphic">
          <ac:chgData name="Rohini Arora" userId="2ac6bc19-173c-4736-802c-c5919dfc820a" providerId="ADAL" clId="{439CAF19-523C-4DCB-97C6-4247EED85C33}" dt="2024-01-18T17:19:07.710" v="280" actId="14734"/>
          <ac:graphicFrameMkLst>
            <pc:docMk/>
            <pc:sldMk cId="3715643787" sldId="349"/>
            <ac:graphicFrameMk id="2" creationId="{BDD38457-5E2B-A6CB-94A4-2237B6872DB7}"/>
          </ac:graphicFrameMkLst>
        </pc:graphicFrameChg>
      </pc:sldChg>
      <pc:sldChg chg="addSp delSp modSp add mod">
        <pc:chgData name="Rohini Arora" userId="2ac6bc19-173c-4736-802c-c5919dfc820a" providerId="ADAL" clId="{439CAF19-523C-4DCB-97C6-4247EED85C33}" dt="2024-01-18T17:24:28.564" v="357" actId="5793"/>
        <pc:sldMkLst>
          <pc:docMk/>
          <pc:sldMk cId="3311116034" sldId="350"/>
        </pc:sldMkLst>
        <pc:spChg chg="del mod">
          <ac:chgData name="Rohini Arora" userId="2ac6bc19-173c-4736-802c-c5919dfc820a" providerId="ADAL" clId="{439CAF19-523C-4DCB-97C6-4247EED85C33}" dt="2024-01-18T17:18:49.734" v="275"/>
          <ac:spMkLst>
            <pc:docMk/>
            <pc:sldMk cId="3311116034" sldId="350"/>
            <ac:spMk id="4" creationId="{BA3C6BC2-8649-2217-1D6A-CA6AF95FE59C}"/>
          </ac:spMkLst>
        </pc:spChg>
        <pc:spChg chg="add mod">
          <ac:chgData name="Rohini Arora" userId="2ac6bc19-173c-4736-802c-c5919dfc820a" providerId="ADAL" clId="{439CAF19-523C-4DCB-97C6-4247EED85C33}" dt="2024-01-18T17:24:28.564" v="357" actId="5793"/>
          <ac:spMkLst>
            <pc:docMk/>
            <pc:sldMk cId="3311116034" sldId="350"/>
            <ac:spMk id="5" creationId="{DCCD6735-9710-A65E-A660-BE82C5213E8D}"/>
          </ac:spMkLst>
        </pc:spChg>
        <pc:spChg chg="mod">
          <ac:chgData name="Rohini Arora" userId="2ac6bc19-173c-4736-802c-c5919dfc820a" providerId="ADAL" clId="{439CAF19-523C-4DCB-97C6-4247EED85C33}" dt="2024-01-18T17:23:01.793" v="345" actId="1076"/>
          <ac:spMkLst>
            <pc:docMk/>
            <pc:sldMk cId="3311116034" sldId="350"/>
            <ac:spMk id="6" creationId="{693B1C55-976E-578D-D9CB-87FC57325EB8}"/>
          </ac:spMkLst>
        </pc:spChg>
        <pc:graphicFrameChg chg="del modGraphic">
          <ac:chgData name="Rohini Arora" userId="2ac6bc19-173c-4736-802c-c5919dfc820a" providerId="ADAL" clId="{439CAF19-523C-4DCB-97C6-4247EED85C33}" dt="2024-01-18T17:21:15.999" v="336" actId="478"/>
          <ac:graphicFrameMkLst>
            <pc:docMk/>
            <pc:sldMk cId="3311116034" sldId="350"/>
            <ac:graphicFrameMk id="2" creationId="{BDD38457-5E2B-A6CB-94A4-2237B6872DB7}"/>
          </ac:graphicFrameMkLst>
        </pc:graphicFrameChg>
      </pc:sldChg>
      <pc:sldChg chg="addSp delSp modSp add mod">
        <pc:chgData name="Rohini Arora" userId="2ac6bc19-173c-4736-802c-c5919dfc820a" providerId="ADAL" clId="{439CAF19-523C-4DCB-97C6-4247EED85C33}" dt="2024-01-18T17:35:29.483" v="581" actId="20577"/>
        <pc:sldMkLst>
          <pc:docMk/>
          <pc:sldMk cId="3645646071" sldId="351"/>
        </pc:sldMkLst>
        <pc:spChg chg="del mod">
          <ac:chgData name="Rohini Arora" userId="2ac6bc19-173c-4736-802c-c5919dfc820a" providerId="ADAL" clId="{439CAF19-523C-4DCB-97C6-4247EED85C33}" dt="2024-01-18T17:27:16.335" v="396" actId="478"/>
          <ac:spMkLst>
            <pc:docMk/>
            <pc:sldMk cId="3645646071" sldId="351"/>
            <ac:spMk id="5" creationId="{DCCD6735-9710-A65E-A660-BE82C5213E8D}"/>
          </ac:spMkLst>
        </pc:spChg>
        <pc:spChg chg="mod">
          <ac:chgData name="Rohini Arora" userId="2ac6bc19-173c-4736-802c-c5919dfc820a" providerId="ADAL" clId="{439CAF19-523C-4DCB-97C6-4247EED85C33}" dt="2024-01-18T17:27:06.979" v="394" actId="1076"/>
          <ac:spMkLst>
            <pc:docMk/>
            <pc:sldMk cId="3645646071" sldId="351"/>
            <ac:spMk id="6" creationId="{693B1C55-976E-578D-D9CB-87FC57325EB8}"/>
          </ac:spMkLst>
        </pc:spChg>
        <pc:graphicFrameChg chg="add mod modGraphic">
          <ac:chgData name="Rohini Arora" userId="2ac6bc19-173c-4736-802c-c5919dfc820a" providerId="ADAL" clId="{439CAF19-523C-4DCB-97C6-4247EED85C33}" dt="2024-01-18T17:35:29.483" v="581" actId="20577"/>
          <ac:graphicFrameMkLst>
            <pc:docMk/>
            <pc:sldMk cId="3645646071" sldId="351"/>
            <ac:graphicFrameMk id="2" creationId="{BA04F0EE-1632-233A-ED0B-32BA5D759766}"/>
          </ac:graphicFrameMkLst>
        </pc:graphicFrameChg>
      </pc:sldChg>
      <pc:sldChg chg="addSp delSp modSp add mod">
        <pc:chgData name="Rohini Arora" userId="2ac6bc19-173c-4736-802c-c5919dfc820a" providerId="ADAL" clId="{439CAF19-523C-4DCB-97C6-4247EED85C33}" dt="2024-01-18T18:00:02.012" v="1011" actId="14100"/>
        <pc:sldMkLst>
          <pc:docMk/>
          <pc:sldMk cId="982681148" sldId="352"/>
        </pc:sldMkLst>
        <pc:spChg chg="mod">
          <ac:chgData name="Rohini Arora" userId="2ac6bc19-173c-4736-802c-c5919dfc820a" providerId="ADAL" clId="{439CAF19-523C-4DCB-97C6-4247EED85C33}" dt="2024-01-18T17:50:41.857" v="911" actId="1076"/>
          <ac:spMkLst>
            <pc:docMk/>
            <pc:sldMk cId="982681148" sldId="352"/>
            <ac:spMk id="6" creationId="{9DF41A31-E33F-4B8C-ADCA-701D588360DF}"/>
          </ac:spMkLst>
        </pc:spChg>
        <pc:spChg chg="add mod">
          <ac:chgData name="Rohini Arora" userId="2ac6bc19-173c-4736-802c-c5919dfc820a" providerId="ADAL" clId="{439CAF19-523C-4DCB-97C6-4247EED85C33}" dt="2024-01-18T17:56:21.323" v="974" actId="207"/>
          <ac:spMkLst>
            <pc:docMk/>
            <pc:sldMk cId="982681148" sldId="352"/>
            <ac:spMk id="7" creationId="{B898F4D5-BA42-A4ED-9405-AA44A6876D8E}"/>
          </ac:spMkLst>
        </pc:spChg>
        <pc:spChg chg="add mod">
          <ac:chgData name="Rohini Arora" userId="2ac6bc19-173c-4736-802c-c5919dfc820a" providerId="ADAL" clId="{439CAF19-523C-4DCB-97C6-4247EED85C33}" dt="2024-01-18T18:00:02.012" v="1011" actId="14100"/>
          <ac:spMkLst>
            <pc:docMk/>
            <pc:sldMk cId="982681148" sldId="352"/>
            <ac:spMk id="9" creationId="{F8DFCBC5-BE3E-97F2-1A74-F00BA8437813}"/>
          </ac:spMkLst>
        </pc:spChg>
        <pc:spChg chg="add mod">
          <ac:chgData name="Rohini Arora" userId="2ac6bc19-173c-4736-802c-c5919dfc820a" providerId="ADAL" clId="{439CAF19-523C-4DCB-97C6-4247EED85C33}" dt="2024-01-18T17:58:14.532" v="993" actId="207"/>
          <ac:spMkLst>
            <pc:docMk/>
            <pc:sldMk cId="982681148" sldId="352"/>
            <ac:spMk id="11" creationId="{8F6A3976-5DE7-4E35-589D-8BE18912A753}"/>
          </ac:spMkLst>
        </pc:spChg>
        <pc:spChg chg="add mod">
          <ac:chgData name="Rohini Arora" userId="2ac6bc19-173c-4736-802c-c5919dfc820a" providerId="ADAL" clId="{439CAF19-523C-4DCB-97C6-4247EED85C33}" dt="2024-01-18T17:59:53.859" v="1010" actId="1076"/>
          <ac:spMkLst>
            <pc:docMk/>
            <pc:sldMk cId="982681148" sldId="352"/>
            <ac:spMk id="13" creationId="{BA861E98-1372-357F-C275-6F003D627C00}"/>
          </ac:spMkLst>
        </pc:spChg>
        <pc:graphicFrameChg chg="del">
          <ac:chgData name="Rohini Arora" userId="2ac6bc19-173c-4736-802c-c5919dfc820a" providerId="ADAL" clId="{439CAF19-523C-4DCB-97C6-4247EED85C33}" dt="2024-01-18T17:47:36.238" v="865" actId="478"/>
          <ac:graphicFrameMkLst>
            <pc:docMk/>
            <pc:sldMk cId="982681148" sldId="352"/>
            <ac:graphicFrameMk id="2" creationId="{D411570B-0F64-651C-6826-428AF1CC0EB5}"/>
          </ac:graphicFrameMkLst>
        </pc:graphicFrameChg>
        <pc:graphicFrameChg chg="add del modGraphic">
          <ac:chgData name="Rohini Arora" userId="2ac6bc19-173c-4736-802c-c5919dfc820a" providerId="ADAL" clId="{439CAF19-523C-4DCB-97C6-4247EED85C33}" dt="2024-01-18T17:48:01.707" v="867" actId="1032"/>
          <ac:graphicFrameMkLst>
            <pc:docMk/>
            <pc:sldMk cId="982681148" sldId="352"/>
            <ac:graphicFrameMk id="3" creationId="{6A79AD2E-1822-CD33-FD13-902315F7BA32}"/>
          </ac:graphicFrameMkLst>
        </pc:graphicFrameChg>
        <pc:graphicFrameChg chg="add mod modGraphic">
          <ac:chgData name="Rohini Arora" userId="2ac6bc19-173c-4736-802c-c5919dfc820a" providerId="ADAL" clId="{439CAF19-523C-4DCB-97C6-4247EED85C33}" dt="2024-01-18T17:59:39.132" v="1008" actId="113"/>
          <ac:graphicFrameMkLst>
            <pc:docMk/>
            <pc:sldMk cId="982681148" sldId="352"/>
            <ac:graphicFrameMk id="4" creationId="{A89D7782-D5B7-4A3F-744E-1A309BB195E1}"/>
          </ac:graphicFrameMkLst>
        </pc:graphicFrameChg>
      </pc:sldChg>
      <pc:sldChg chg="addSp delSp modSp add mod">
        <pc:chgData name="Rohini Arora" userId="2ac6bc19-173c-4736-802c-c5919dfc820a" providerId="ADAL" clId="{439CAF19-523C-4DCB-97C6-4247EED85C33}" dt="2024-01-18T17:47:21.021" v="864" actId="1076"/>
        <pc:sldMkLst>
          <pc:docMk/>
          <pc:sldMk cId="224627367" sldId="353"/>
        </pc:sldMkLst>
        <pc:spChg chg="add mod">
          <ac:chgData name="Rohini Arora" userId="2ac6bc19-173c-4736-802c-c5919dfc820a" providerId="ADAL" clId="{439CAF19-523C-4DCB-97C6-4247EED85C33}" dt="2024-01-18T17:47:21.021" v="864" actId="1076"/>
          <ac:spMkLst>
            <pc:docMk/>
            <pc:sldMk cId="224627367" sldId="353"/>
            <ac:spMk id="3" creationId="{E073087D-314F-3A3B-ED25-C063E751CA7A}"/>
          </ac:spMkLst>
        </pc:spChg>
        <pc:spChg chg="mod">
          <ac:chgData name="Rohini Arora" userId="2ac6bc19-173c-4736-802c-c5919dfc820a" providerId="ADAL" clId="{439CAF19-523C-4DCB-97C6-4247EED85C33}" dt="2024-01-18T17:47:11.544" v="862" actId="255"/>
          <ac:spMkLst>
            <pc:docMk/>
            <pc:sldMk cId="224627367" sldId="353"/>
            <ac:spMk id="6" creationId="{9DF41A31-E33F-4B8C-ADCA-701D588360DF}"/>
          </ac:spMkLst>
        </pc:spChg>
        <pc:graphicFrameChg chg="del modGraphic">
          <ac:chgData name="Rohini Arora" userId="2ac6bc19-173c-4736-802c-c5919dfc820a" providerId="ADAL" clId="{439CAF19-523C-4DCB-97C6-4247EED85C33}" dt="2024-01-18T17:44:07.863" v="778" actId="478"/>
          <ac:graphicFrameMkLst>
            <pc:docMk/>
            <pc:sldMk cId="224627367" sldId="353"/>
            <ac:graphicFrameMk id="2" creationId="{D411570B-0F64-651C-6826-428AF1CC0EB5}"/>
          </ac:graphicFrameMkLst>
        </pc:graphicFrameChg>
      </pc:sldChg>
      <pc:sldChg chg="addSp delSp modSp add del mod">
        <pc:chgData name="Rohini Arora" userId="2ac6bc19-173c-4736-802c-c5919dfc820a" providerId="ADAL" clId="{439CAF19-523C-4DCB-97C6-4247EED85C33}" dt="2024-01-23T16:15:06.077" v="1332" actId="47"/>
        <pc:sldMkLst>
          <pc:docMk/>
          <pc:sldMk cId="2345897291" sldId="354"/>
        </pc:sldMkLst>
        <pc:spChg chg="del">
          <ac:chgData name="Rohini Arora" userId="2ac6bc19-173c-4736-802c-c5919dfc820a" providerId="ADAL" clId="{439CAF19-523C-4DCB-97C6-4247EED85C33}" dt="2024-01-23T16:14:45.898" v="1326" actId="21"/>
          <ac:spMkLst>
            <pc:docMk/>
            <pc:sldMk cId="2345897291" sldId="354"/>
            <ac:spMk id="2" creationId="{C47DF334-E85A-1407-B7F1-15F0E4C1BAC5}"/>
          </ac:spMkLst>
        </pc:spChg>
        <pc:spChg chg="add mod">
          <ac:chgData name="Rohini Arora" userId="2ac6bc19-173c-4736-802c-c5919dfc820a" providerId="ADAL" clId="{439CAF19-523C-4DCB-97C6-4247EED85C33}" dt="2024-01-23T16:14:45.898" v="1326" actId="21"/>
          <ac:spMkLst>
            <pc:docMk/>
            <pc:sldMk cId="2345897291" sldId="354"/>
            <ac:spMk id="4" creationId="{C83FB471-6AEC-621D-EEB8-3EBBA1C68D74}"/>
          </ac:spMkLst>
        </pc:spChg>
        <pc:spChg chg="del">
          <ac:chgData name="Rohini Arora" userId="2ac6bc19-173c-4736-802c-c5919dfc820a" providerId="ADAL" clId="{439CAF19-523C-4DCB-97C6-4247EED85C33}" dt="2024-01-23T16:14:45.898" v="1326" actId="21"/>
          <ac:spMkLst>
            <pc:docMk/>
            <pc:sldMk cId="2345897291" sldId="354"/>
            <ac:spMk id="6" creationId="{9DF41A31-E33F-4B8C-ADCA-701D588360DF}"/>
          </ac:spMkLst>
        </pc:spChg>
      </pc:sldChg>
      <pc:sldChg chg="addSp delSp modSp add del mod">
        <pc:chgData name="Rohini Arora" userId="2ac6bc19-173c-4736-802c-c5919dfc820a" providerId="ADAL" clId="{439CAF19-523C-4DCB-97C6-4247EED85C33}" dt="2024-01-23T16:14:26.320" v="1321" actId="47"/>
        <pc:sldMkLst>
          <pc:docMk/>
          <pc:sldMk cId="1259073934" sldId="355"/>
        </pc:sldMkLst>
        <pc:spChg chg="add del mod">
          <ac:chgData name="Rohini Arora" userId="2ac6bc19-173c-4736-802c-c5919dfc820a" providerId="ADAL" clId="{439CAF19-523C-4DCB-97C6-4247EED85C33}" dt="2024-01-23T16:13:39.978" v="1314" actId="21"/>
          <ac:spMkLst>
            <pc:docMk/>
            <pc:sldMk cId="1259073934" sldId="355"/>
            <ac:spMk id="2" creationId="{3748B196-02A5-5915-F44B-4FD29D77D5FF}"/>
          </ac:spMkLst>
        </pc:spChg>
        <pc:spChg chg="del">
          <ac:chgData name="Rohini Arora" userId="2ac6bc19-173c-4736-802c-c5919dfc820a" providerId="ADAL" clId="{439CAF19-523C-4DCB-97C6-4247EED85C33}" dt="2024-01-23T16:11:26.541" v="1304" actId="478"/>
          <ac:spMkLst>
            <pc:docMk/>
            <pc:sldMk cId="1259073934" sldId="355"/>
            <ac:spMk id="4" creationId="{BA3C6BC2-8649-2217-1D6A-CA6AF95FE59C}"/>
          </ac:spMkLst>
        </pc:spChg>
        <pc:spChg chg="add mod">
          <ac:chgData name="Rohini Arora" userId="2ac6bc19-173c-4736-802c-c5919dfc820a" providerId="ADAL" clId="{439CAF19-523C-4DCB-97C6-4247EED85C33}" dt="2024-01-23T16:13:39.978" v="1314" actId="21"/>
          <ac:spMkLst>
            <pc:docMk/>
            <pc:sldMk cId="1259073934" sldId="355"/>
            <ac:spMk id="5" creationId="{70F7FC22-CCA5-5D57-B57C-71CA0AE7049A}"/>
          </ac:spMkLst>
        </pc:spChg>
        <pc:spChg chg="del mod">
          <ac:chgData name="Rohini Arora" userId="2ac6bc19-173c-4736-802c-c5919dfc820a" providerId="ADAL" clId="{439CAF19-523C-4DCB-97C6-4247EED85C33}" dt="2024-01-23T16:13:39.978" v="1314" actId="21"/>
          <ac:spMkLst>
            <pc:docMk/>
            <pc:sldMk cId="1259073934" sldId="355"/>
            <ac:spMk id="6" creationId="{693B1C55-976E-578D-D9CB-87FC57325EB8}"/>
          </ac:spMkLst>
        </pc:spChg>
        <pc:spChg chg="del">
          <ac:chgData name="Rohini Arora" userId="2ac6bc19-173c-4736-802c-c5919dfc820a" providerId="ADAL" clId="{439CAF19-523C-4DCB-97C6-4247EED85C33}" dt="2024-01-23T16:11:35.252" v="1305" actId="478"/>
          <ac:spMkLst>
            <pc:docMk/>
            <pc:sldMk cId="1259073934" sldId="355"/>
            <ac:spMk id="11270" creationId="{D8B9E2B9-C338-DD37-A99B-885FD839B528}"/>
          </ac:spMkLst>
        </pc:spChg>
      </pc:sldChg>
      <pc:sldChg chg="addSp delSp modSp new mod ord">
        <pc:chgData name="Rohini Arora" userId="2ac6bc19-173c-4736-802c-c5919dfc820a" providerId="ADAL" clId="{439CAF19-523C-4DCB-97C6-4247EED85C33}" dt="2024-01-23T16:14:39.315" v="1325"/>
        <pc:sldMkLst>
          <pc:docMk/>
          <pc:sldMk cId="1511645323" sldId="356"/>
        </pc:sldMkLst>
        <pc:spChg chg="del">
          <ac:chgData name="Rohini Arora" userId="2ac6bc19-173c-4736-802c-c5919dfc820a" providerId="ADAL" clId="{439CAF19-523C-4DCB-97C6-4247EED85C33}" dt="2024-01-23T16:13:50.967" v="1316" actId="478"/>
          <ac:spMkLst>
            <pc:docMk/>
            <pc:sldMk cId="1511645323" sldId="356"/>
            <ac:spMk id="2" creationId="{BE446C38-96D4-6F04-31B4-B933DC9EFA0A}"/>
          </ac:spMkLst>
        </pc:spChg>
        <pc:spChg chg="del">
          <ac:chgData name="Rohini Arora" userId="2ac6bc19-173c-4736-802c-c5919dfc820a" providerId="ADAL" clId="{439CAF19-523C-4DCB-97C6-4247EED85C33}" dt="2024-01-23T16:14:14.165" v="1318" actId="478"/>
          <ac:spMkLst>
            <pc:docMk/>
            <pc:sldMk cId="1511645323" sldId="356"/>
            <ac:spMk id="3" creationId="{FEF2EB73-7E1E-5B92-838F-64AE2C70AD61}"/>
          </ac:spMkLst>
        </pc:spChg>
        <pc:spChg chg="add mod">
          <ac:chgData name="Rohini Arora" userId="2ac6bc19-173c-4736-802c-c5919dfc820a" providerId="ADAL" clId="{439CAF19-523C-4DCB-97C6-4247EED85C33}" dt="2024-01-23T16:14:23.360" v="1320" actId="1076"/>
          <ac:spMkLst>
            <pc:docMk/>
            <pc:sldMk cId="1511645323" sldId="356"/>
            <ac:spMk id="4" creationId="{78D5D8D7-5632-921B-9259-002FF17D8A7E}"/>
          </ac:spMkLst>
        </pc:spChg>
        <pc:spChg chg="add mod">
          <ac:chgData name="Rohini Arora" userId="2ac6bc19-173c-4736-802c-c5919dfc820a" providerId="ADAL" clId="{439CAF19-523C-4DCB-97C6-4247EED85C33}" dt="2024-01-23T16:14:21.070" v="1319" actId="1076"/>
          <ac:spMkLst>
            <pc:docMk/>
            <pc:sldMk cId="1511645323" sldId="356"/>
            <ac:spMk id="5" creationId="{02FA894D-40B0-E072-FB51-430254810A8C}"/>
          </ac:spMkLst>
        </pc:spChg>
      </pc:sldChg>
      <pc:sldChg chg="add del">
        <pc:chgData name="Rohini Arora" userId="2ac6bc19-173c-4736-802c-c5919dfc820a" providerId="ADAL" clId="{439CAF19-523C-4DCB-97C6-4247EED85C33}" dt="2024-01-23T16:12:37.944" v="1308"/>
        <pc:sldMkLst>
          <pc:docMk/>
          <pc:sldMk cId="3842747638" sldId="356"/>
        </pc:sldMkLst>
      </pc:sldChg>
      <pc:sldChg chg="addSp delSp modSp new mod">
        <pc:chgData name="Rohini Arora" userId="2ac6bc19-173c-4736-802c-c5919dfc820a" providerId="ADAL" clId="{439CAF19-523C-4DCB-97C6-4247EED85C33}" dt="2024-01-23T16:15:18.732" v="1336"/>
        <pc:sldMkLst>
          <pc:docMk/>
          <pc:sldMk cId="1778689366" sldId="357"/>
        </pc:sldMkLst>
        <pc:spChg chg="del">
          <ac:chgData name="Rohini Arora" userId="2ac6bc19-173c-4736-802c-c5919dfc820a" providerId="ADAL" clId="{439CAF19-523C-4DCB-97C6-4247EED85C33}" dt="2024-01-23T16:15:17.406" v="1335" actId="478"/>
          <ac:spMkLst>
            <pc:docMk/>
            <pc:sldMk cId="1778689366" sldId="357"/>
            <ac:spMk id="2" creationId="{1E173370-BB60-8349-5B1F-C829F614DECD}"/>
          </ac:spMkLst>
        </pc:spChg>
        <pc:spChg chg="del">
          <ac:chgData name="Rohini Arora" userId="2ac6bc19-173c-4736-802c-c5919dfc820a" providerId="ADAL" clId="{439CAF19-523C-4DCB-97C6-4247EED85C33}" dt="2024-01-23T16:15:16.230" v="1334" actId="478"/>
          <ac:spMkLst>
            <pc:docMk/>
            <pc:sldMk cId="1778689366" sldId="357"/>
            <ac:spMk id="3" creationId="{3732AC06-1877-ECAC-1D0F-A3604694FC1E}"/>
          </ac:spMkLst>
        </pc:spChg>
        <pc:spChg chg="add mod">
          <ac:chgData name="Rohini Arora" userId="2ac6bc19-173c-4736-802c-c5919dfc820a" providerId="ADAL" clId="{439CAF19-523C-4DCB-97C6-4247EED85C33}" dt="2024-01-23T16:15:18.732" v="1336"/>
          <ac:spMkLst>
            <pc:docMk/>
            <pc:sldMk cId="1778689366" sldId="357"/>
            <ac:spMk id="4" creationId="{828579EB-3A35-28FF-81F0-BC4DF8341C65}"/>
          </ac:spMkLst>
        </pc:spChg>
        <pc:spChg chg="add mod">
          <ac:chgData name="Rohini Arora" userId="2ac6bc19-173c-4736-802c-c5919dfc820a" providerId="ADAL" clId="{439CAF19-523C-4DCB-97C6-4247EED85C33}" dt="2024-01-23T16:15:18.732" v="1336"/>
          <ac:spMkLst>
            <pc:docMk/>
            <pc:sldMk cId="1778689366" sldId="357"/>
            <ac:spMk id="5" creationId="{00D93CD0-A066-DBED-33EB-F9821D8FE54E}"/>
          </ac:spMkLst>
        </pc:spChg>
      </pc:sldChg>
      <pc:sldChg chg="addSp delSp modSp new mod">
        <pc:chgData name="Rohini Arora" userId="2ac6bc19-173c-4736-802c-c5919dfc820a" providerId="ADAL" clId="{439CAF19-523C-4DCB-97C6-4247EED85C33}" dt="2024-01-23T16:14:58.766" v="1331" actId="478"/>
        <pc:sldMkLst>
          <pc:docMk/>
          <pc:sldMk cId="1728648330" sldId="358"/>
        </pc:sldMkLst>
        <pc:spChg chg="del">
          <ac:chgData name="Rohini Arora" userId="2ac6bc19-173c-4736-802c-c5919dfc820a" providerId="ADAL" clId="{439CAF19-523C-4DCB-97C6-4247EED85C33}" dt="2024-01-23T16:14:58.766" v="1331" actId="478"/>
          <ac:spMkLst>
            <pc:docMk/>
            <pc:sldMk cId="1728648330" sldId="358"/>
            <ac:spMk id="2" creationId="{026D54A1-CAF8-265B-D7AC-0FA86FF15158}"/>
          </ac:spMkLst>
        </pc:spChg>
        <pc:spChg chg="del">
          <ac:chgData name="Rohini Arora" userId="2ac6bc19-173c-4736-802c-c5919dfc820a" providerId="ADAL" clId="{439CAF19-523C-4DCB-97C6-4247EED85C33}" dt="2024-01-23T16:14:52.407" v="1328" actId="478"/>
          <ac:spMkLst>
            <pc:docMk/>
            <pc:sldMk cId="1728648330" sldId="358"/>
            <ac:spMk id="3" creationId="{EDDE1B0B-6D72-AC09-1F31-598702E5367E}"/>
          </ac:spMkLst>
        </pc:spChg>
        <pc:spChg chg="add del mod">
          <ac:chgData name="Rohini Arora" userId="2ac6bc19-173c-4736-802c-c5919dfc820a" providerId="ADAL" clId="{439CAF19-523C-4DCB-97C6-4247EED85C33}" dt="2024-01-23T16:14:56.167" v="1330" actId="478"/>
          <ac:spMkLst>
            <pc:docMk/>
            <pc:sldMk cId="1728648330" sldId="358"/>
            <ac:spMk id="4" creationId="{B5A125BC-F1E2-400F-4DB2-03B60E37B5BB}"/>
          </ac:spMkLst>
        </pc:spChg>
        <pc:spChg chg="add mod">
          <ac:chgData name="Rohini Arora" userId="2ac6bc19-173c-4736-802c-c5919dfc820a" providerId="ADAL" clId="{439CAF19-523C-4DCB-97C6-4247EED85C33}" dt="2024-01-23T16:14:47.470" v="1327"/>
          <ac:spMkLst>
            <pc:docMk/>
            <pc:sldMk cId="1728648330" sldId="358"/>
            <ac:spMk id="5" creationId="{624ADADB-9ECE-A3AF-671C-751C0550A95E}"/>
          </ac:spMkLst>
        </pc:spChg>
      </pc:sldChg>
      <pc:sldChg chg="modSp new mod">
        <pc:chgData name="Rohini Arora" userId="2ac6bc19-173c-4736-802c-c5919dfc820a" providerId="ADAL" clId="{439CAF19-523C-4DCB-97C6-4247EED85C33}" dt="2024-01-23T16:18:25.316" v="1343" actId="1076"/>
        <pc:sldMkLst>
          <pc:docMk/>
          <pc:sldMk cId="3426574823" sldId="359"/>
        </pc:sldMkLst>
        <pc:spChg chg="mod">
          <ac:chgData name="Rohini Arora" userId="2ac6bc19-173c-4736-802c-c5919dfc820a" providerId="ADAL" clId="{439CAF19-523C-4DCB-97C6-4247EED85C33}" dt="2024-01-23T16:17:49.594" v="1339"/>
          <ac:spMkLst>
            <pc:docMk/>
            <pc:sldMk cId="3426574823" sldId="359"/>
            <ac:spMk id="2" creationId="{4AA82592-0B6E-8482-62B8-0CD561AE405B}"/>
          </ac:spMkLst>
        </pc:spChg>
        <pc:spChg chg="mod">
          <ac:chgData name="Rohini Arora" userId="2ac6bc19-173c-4736-802c-c5919dfc820a" providerId="ADAL" clId="{439CAF19-523C-4DCB-97C6-4247EED85C33}" dt="2024-01-23T16:18:25.316" v="1343" actId="1076"/>
          <ac:spMkLst>
            <pc:docMk/>
            <pc:sldMk cId="3426574823" sldId="359"/>
            <ac:spMk id="3" creationId="{D1B6F79A-DF44-CF2D-3369-607AA298AAB3}"/>
          </ac:spMkLst>
        </pc:spChg>
      </pc:sldChg>
      <pc:sldMasterChg chg="delSldLayout">
        <pc:chgData name="Rohini Arora" userId="2ac6bc19-173c-4736-802c-c5919dfc820a" providerId="ADAL" clId="{439CAF19-523C-4DCB-97C6-4247EED85C33}" dt="2024-01-23T16:15:21.243" v="1337" actId="47"/>
        <pc:sldMasterMkLst>
          <pc:docMk/>
          <pc:sldMasterMk cId="3267378360" sldId="2147483671"/>
        </pc:sldMasterMkLst>
        <pc:sldLayoutChg chg="del">
          <pc:chgData name="Rohini Arora" userId="2ac6bc19-173c-4736-802c-c5919dfc820a" providerId="ADAL" clId="{439CAF19-523C-4DCB-97C6-4247EED85C33}" dt="2024-01-23T16:15:21.243" v="1337" actId="47"/>
          <pc:sldLayoutMkLst>
            <pc:docMk/>
            <pc:sldMasterMk cId="3267378360" sldId="2147483671"/>
            <pc:sldLayoutMk cId="1565079698" sldId="2147483684"/>
          </pc:sldLayoutMkLst>
        </pc:sldLayoutChg>
      </pc:sldMasterChg>
    </pc:docChg>
  </pc:docChgLst>
  <pc:docChgLst>
    <pc:chgData name="Rohini Arora" userId="2ac6bc19-173c-4736-802c-c5919dfc820a" providerId="ADAL" clId="{438B3E56-3A91-44BB-B794-B4EEBCAF5AFB}"/>
    <pc:docChg chg="custSel addSld delSld modSld">
      <pc:chgData name="Rohini Arora" userId="2ac6bc19-173c-4736-802c-c5919dfc820a" providerId="ADAL" clId="{438B3E56-3A91-44BB-B794-B4EEBCAF5AFB}" dt="2024-01-16T23:05:31.733" v="1455" actId="1076"/>
      <pc:docMkLst>
        <pc:docMk/>
      </pc:docMkLst>
      <pc:sldChg chg="del">
        <pc:chgData name="Rohini Arora" userId="2ac6bc19-173c-4736-802c-c5919dfc820a" providerId="ADAL" clId="{438B3E56-3A91-44BB-B794-B4EEBCAF5AFB}" dt="2024-01-16T22:19:31.655" v="537" actId="47"/>
        <pc:sldMkLst>
          <pc:docMk/>
          <pc:sldMk cId="0" sldId="262"/>
        </pc:sldMkLst>
      </pc:sldChg>
      <pc:sldChg chg="addSp delSp modSp add mod">
        <pc:chgData name="Rohini Arora" userId="2ac6bc19-173c-4736-802c-c5919dfc820a" providerId="ADAL" clId="{438B3E56-3A91-44BB-B794-B4EEBCAF5AFB}" dt="2024-01-16T21:55:35.681" v="135" actId="1076"/>
        <pc:sldMkLst>
          <pc:docMk/>
          <pc:sldMk cId="0" sldId="281"/>
        </pc:sldMkLst>
        <pc:spChg chg="add mod">
          <ac:chgData name="Rohini Arora" userId="2ac6bc19-173c-4736-802c-c5919dfc820a" providerId="ADAL" clId="{438B3E56-3A91-44BB-B794-B4EEBCAF5AFB}" dt="2024-01-16T21:55:35.681" v="135" actId="1076"/>
          <ac:spMkLst>
            <pc:docMk/>
            <pc:sldMk cId="0" sldId="281"/>
            <ac:spMk id="2" creationId="{17DDA1C8-2726-EE90-B30C-8A8AA552D94A}"/>
          </ac:spMkLst>
        </pc:spChg>
        <pc:spChg chg="mod">
          <ac:chgData name="Rohini Arora" userId="2ac6bc19-173c-4736-802c-c5919dfc820a" providerId="ADAL" clId="{438B3E56-3A91-44BB-B794-B4EEBCAF5AFB}" dt="2024-01-16T21:54:20.702" v="113" actId="14100"/>
          <ac:spMkLst>
            <pc:docMk/>
            <pc:sldMk cId="0" sldId="281"/>
            <ac:spMk id="11266" creationId="{999A0229-C034-1A41-5F2A-31832988FF0A}"/>
          </ac:spMkLst>
        </pc:spChg>
        <pc:picChg chg="add mod">
          <ac:chgData name="Rohini Arora" userId="2ac6bc19-173c-4736-802c-c5919dfc820a" providerId="ADAL" clId="{438B3E56-3A91-44BB-B794-B4EEBCAF5AFB}" dt="2024-01-16T21:54:40.126" v="116" actId="14100"/>
          <ac:picMkLst>
            <pc:docMk/>
            <pc:sldMk cId="0" sldId="281"/>
            <ac:picMk id="1026" creationId="{16FCFF4F-25BB-00DD-530D-FAFB91E12DFC}"/>
          </ac:picMkLst>
        </pc:picChg>
        <pc:picChg chg="del">
          <ac:chgData name="Rohini Arora" userId="2ac6bc19-173c-4736-802c-c5919dfc820a" providerId="ADAL" clId="{438B3E56-3A91-44BB-B794-B4EEBCAF5AFB}" dt="2024-01-16T21:53:29.500" v="102" actId="478"/>
          <ac:picMkLst>
            <pc:docMk/>
            <pc:sldMk cId="0" sldId="281"/>
            <ac:picMk id="11269" creationId="{18B74ECC-4B58-5D45-4773-E857267C642A}"/>
          </ac:picMkLst>
        </pc:picChg>
      </pc:sldChg>
      <pc:sldChg chg="del">
        <pc:chgData name="Rohini Arora" userId="2ac6bc19-173c-4736-802c-c5919dfc820a" providerId="ADAL" clId="{438B3E56-3A91-44BB-B794-B4EEBCAF5AFB}" dt="2024-01-16T21:48:33.363" v="58" actId="47"/>
        <pc:sldMkLst>
          <pc:docMk/>
          <pc:sldMk cId="965844582" sldId="293"/>
        </pc:sldMkLst>
      </pc:sldChg>
      <pc:sldChg chg="addSp delSp modSp mod">
        <pc:chgData name="Rohini Arora" userId="2ac6bc19-173c-4736-802c-c5919dfc820a" providerId="ADAL" clId="{438B3E56-3A91-44BB-B794-B4EEBCAF5AFB}" dt="2024-01-16T21:47:40.469" v="56" actId="207"/>
        <pc:sldMkLst>
          <pc:docMk/>
          <pc:sldMk cId="3698336789" sldId="339"/>
        </pc:sldMkLst>
        <pc:spChg chg="mod">
          <ac:chgData name="Rohini Arora" userId="2ac6bc19-173c-4736-802c-c5919dfc820a" providerId="ADAL" clId="{438B3E56-3A91-44BB-B794-B4EEBCAF5AFB}" dt="2024-01-16T21:47:26.465" v="52" actId="255"/>
          <ac:spMkLst>
            <pc:docMk/>
            <pc:sldMk cId="3698336789" sldId="339"/>
            <ac:spMk id="2" creationId="{A87807F3-5FE0-4647-BF65-CCAFF2897567}"/>
          </ac:spMkLst>
        </pc:spChg>
        <pc:spChg chg="del">
          <ac:chgData name="Rohini Arora" userId="2ac6bc19-173c-4736-802c-c5919dfc820a" providerId="ADAL" clId="{438B3E56-3A91-44BB-B794-B4EEBCAF5AFB}" dt="2024-01-16T21:46:51.904" v="0" actId="478"/>
          <ac:spMkLst>
            <pc:docMk/>
            <pc:sldMk cId="3698336789" sldId="339"/>
            <ac:spMk id="3" creationId="{5AD55E6F-8595-46D1-BFD6-D54BD7CE19BC}"/>
          </ac:spMkLst>
        </pc:spChg>
        <pc:spChg chg="add mod">
          <ac:chgData name="Rohini Arora" userId="2ac6bc19-173c-4736-802c-c5919dfc820a" providerId="ADAL" clId="{438B3E56-3A91-44BB-B794-B4EEBCAF5AFB}" dt="2024-01-16T21:47:40.469" v="56" actId="207"/>
          <ac:spMkLst>
            <pc:docMk/>
            <pc:sldMk cId="3698336789" sldId="339"/>
            <ac:spMk id="5" creationId="{15ED3F38-333E-9EC7-3F1E-410348554734}"/>
          </ac:spMkLst>
        </pc:spChg>
      </pc:sldChg>
      <pc:sldChg chg="addSp delSp modSp mod">
        <pc:chgData name="Rohini Arora" userId="2ac6bc19-173c-4736-802c-c5919dfc820a" providerId="ADAL" clId="{438B3E56-3A91-44BB-B794-B4EEBCAF5AFB}" dt="2024-01-16T22:06:43.117" v="347" actId="207"/>
        <pc:sldMkLst>
          <pc:docMk/>
          <pc:sldMk cId="2702573239" sldId="340"/>
        </pc:sldMkLst>
        <pc:spChg chg="add mod">
          <ac:chgData name="Rohini Arora" userId="2ac6bc19-173c-4736-802c-c5919dfc820a" providerId="ADAL" clId="{438B3E56-3A91-44BB-B794-B4EEBCAF5AFB}" dt="2024-01-16T22:06:43.117" v="347" actId="207"/>
          <ac:spMkLst>
            <pc:docMk/>
            <pc:sldMk cId="2702573239" sldId="340"/>
            <ac:spMk id="3" creationId="{2C7A0C72-0457-7334-2150-5484FC8A7CF6}"/>
          </ac:spMkLst>
        </pc:spChg>
        <pc:spChg chg="add mod">
          <ac:chgData name="Rohini Arora" userId="2ac6bc19-173c-4736-802c-c5919dfc820a" providerId="ADAL" clId="{438B3E56-3A91-44BB-B794-B4EEBCAF5AFB}" dt="2024-01-16T22:06:15.705" v="341" actId="207"/>
          <ac:spMkLst>
            <pc:docMk/>
            <pc:sldMk cId="2702573239" sldId="340"/>
            <ac:spMk id="5" creationId="{26C50065-222F-CDC6-3F1B-16D57AB34B4A}"/>
          </ac:spMkLst>
        </pc:spChg>
        <pc:spChg chg="mod">
          <ac:chgData name="Rohini Arora" userId="2ac6bc19-173c-4736-802c-c5919dfc820a" providerId="ADAL" clId="{438B3E56-3A91-44BB-B794-B4EEBCAF5AFB}" dt="2024-01-16T22:01:59.252" v="231" actId="1076"/>
          <ac:spMkLst>
            <pc:docMk/>
            <pc:sldMk cId="2702573239" sldId="340"/>
            <ac:spMk id="6" creationId="{9DF41A31-E33F-4B8C-ADCA-701D588360DF}"/>
          </ac:spMkLst>
        </pc:spChg>
        <pc:spChg chg="add mod">
          <ac:chgData name="Rohini Arora" userId="2ac6bc19-173c-4736-802c-c5919dfc820a" providerId="ADAL" clId="{438B3E56-3A91-44BB-B794-B4EEBCAF5AFB}" dt="2024-01-16T22:06:01.064" v="338" actId="20577"/>
          <ac:spMkLst>
            <pc:docMk/>
            <pc:sldMk cId="2702573239" sldId="340"/>
            <ac:spMk id="7" creationId="{ED06B763-03BD-D265-D4EF-6E4AD6828E2A}"/>
          </ac:spMkLst>
        </pc:spChg>
        <pc:graphicFrameChg chg="del">
          <ac:chgData name="Rohini Arora" userId="2ac6bc19-173c-4736-802c-c5919dfc820a" providerId="ADAL" clId="{438B3E56-3A91-44BB-B794-B4EEBCAF5AFB}" dt="2024-01-16T22:01:03.415" v="218" actId="478"/>
          <ac:graphicFrameMkLst>
            <pc:docMk/>
            <pc:sldMk cId="2702573239" sldId="340"/>
            <ac:graphicFrameMk id="2" creationId="{330B8DE7-FE79-88EE-7A45-E092A0712849}"/>
          </ac:graphicFrameMkLst>
        </pc:graphicFrameChg>
      </pc:sldChg>
      <pc:sldChg chg="addSp delSp modSp mod">
        <pc:chgData name="Rohini Arora" userId="2ac6bc19-173c-4736-802c-c5919dfc820a" providerId="ADAL" clId="{438B3E56-3A91-44BB-B794-B4EEBCAF5AFB}" dt="2024-01-16T22:43:06.893" v="1132" actId="14734"/>
        <pc:sldMkLst>
          <pc:docMk/>
          <pc:sldMk cId="3706112403" sldId="341"/>
        </pc:sldMkLst>
        <pc:spChg chg="mod">
          <ac:chgData name="Rohini Arora" userId="2ac6bc19-173c-4736-802c-c5919dfc820a" providerId="ADAL" clId="{438B3E56-3A91-44BB-B794-B4EEBCAF5AFB}" dt="2024-01-16T22:28:42.197" v="758" actId="20577"/>
          <ac:spMkLst>
            <pc:docMk/>
            <pc:sldMk cId="3706112403" sldId="341"/>
            <ac:spMk id="6" creationId="{9DF41A31-E33F-4B8C-ADCA-701D588360DF}"/>
          </ac:spMkLst>
        </pc:spChg>
        <pc:graphicFrameChg chg="add mod modGraphic">
          <ac:chgData name="Rohini Arora" userId="2ac6bc19-173c-4736-802c-c5919dfc820a" providerId="ADAL" clId="{438B3E56-3A91-44BB-B794-B4EEBCAF5AFB}" dt="2024-01-16T22:43:06.893" v="1132" actId="14734"/>
          <ac:graphicFrameMkLst>
            <pc:docMk/>
            <pc:sldMk cId="3706112403" sldId="341"/>
            <ac:graphicFrameMk id="2" creationId="{D411570B-0F64-651C-6826-428AF1CC0EB5}"/>
          </ac:graphicFrameMkLst>
        </pc:graphicFrameChg>
        <pc:graphicFrameChg chg="del">
          <ac:chgData name="Rohini Arora" userId="2ac6bc19-173c-4736-802c-c5919dfc820a" providerId="ADAL" clId="{438B3E56-3A91-44BB-B794-B4EEBCAF5AFB}" dt="2024-01-16T22:24:10.532" v="627" actId="478"/>
          <ac:graphicFrameMkLst>
            <pc:docMk/>
            <pc:sldMk cId="3706112403" sldId="341"/>
            <ac:graphicFrameMk id="5" creationId="{44ADEE8A-B658-4554-92AB-385EBD69E0A6}"/>
          </ac:graphicFrameMkLst>
        </pc:graphicFrameChg>
      </pc:sldChg>
      <pc:sldChg chg="del">
        <pc:chgData name="Rohini Arora" userId="2ac6bc19-173c-4736-802c-c5919dfc820a" providerId="ADAL" clId="{438B3E56-3A91-44BB-B794-B4EEBCAF5AFB}" dt="2024-01-16T22:19:30.429" v="536" actId="47"/>
        <pc:sldMkLst>
          <pc:docMk/>
          <pc:sldMk cId="4068360429" sldId="342"/>
        </pc:sldMkLst>
      </pc:sldChg>
      <pc:sldChg chg="addSp delSp modSp add mod">
        <pc:chgData name="Rohini Arora" userId="2ac6bc19-173c-4736-802c-c5919dfc820a" providerId="ADAL" clId="{438B3E56-3A91-44BB-B794-B4EEBCAF5AFB}" dt="2024-01-16T21:57:58.472" v="207" actId="255"/>
        <pc:sldMkLst>
          <pc:docMk/>
          <pc:sldMk cId="3545833439" sldId="343"/>
        </pc:sldMkLst>
        <pc:spChg chg="add del mod">
          <ac:chgData name="Rohini Arora" userId="2ac6bc19-173c-4736-802c-c5919dfc820a" providerId="ADAL" clId="{438B3E56-3A91-44BB-B794-B4EEBCAF5AFB}" dt="2024-01-16T21:49:30.210" v="66" actId="478"/>
          <ac:spMkLst>
            <pc:docMk/>
            <pc:sldMk cId="3545833439" sldId="343"/>
            <ac:spMk id="3" creationId="{E57B0E10-617A-B84D-F05F-6D0DBB31C324}"/>
          </ac:spMkLst>
        </pc:spChg>
        <pc:spChg chg="add mod">
          <ac:chgData name="Rohini Arora" userId="2ac6bc19-173c-4736-802c-c5919dfc820a" providerId="ADAL" clId="{438B3E56-3A91-44BB-B794-B4EEBCAF5AFB}" dt="2024-01-16T21:57:58.472" v="207" actId="255"/>
          <ac:spMkLst>
            <pc:docMk/>
            <pc:sldMk cId="3545833439" sldId="343"/>
            <ac:spMk id="4" creationId="{4340E4D4-197E-84B3-EF1C-99E6E0F8D8D3}"/>
          </ac:spMkLst>
        </pc:spChg>
        <pc:spChg chg="mod">
          <ac:chgData name="Rohini Arora" userId="2ac6bc19-173c-4736-802c-c5919dfc820a" providerId="ADAL" clId="{438B3E56-3A91-44BB-B794-B4EEBCAF5AFB}" dt="2024-01-16T21:57:36.732" v="201" actId="1076"/>
          <ac:spMkLst>
            <pc:docMk/>
            <pc:sldMk cId="3545833439" sldId="343"/>
            <ac:spMk id="15361" creationId="{07A355BC-6E63-FD48-9C6A-AADFA1AB3389}"/>
          </ac:spMkLst>
        </pc:spChg>
        <pc:spChg chg="del">
          <ac:chgData name="Rohini Arora" userId="2ac6bc19-173c-4736-802c-c5919dfc820a" providerId="ADAL" clId="{438B3E56-3A91-44BB-B794-B4EEBCAF5AFB}" dt="2024-01-16T21:49:27.084" v="65" actId="478"/>
          <ac:spMkLst>
            <pc:docMk/>
            <pc:sldMk cId="3545833439" sldId="343"/>
            <ac:spMk id="15362" creationId="{AF3CC3B5-5643-0246-A02F-60D1310026BC}"/>
          </ac:spMkLst>
        </pc:spChg>
      </pc:sldChg>
      <pc:sldChg chg="addSp delSp modSp add mod">
        <pc:chgData name="Rohini Arora" userId="2ac6bc19-173c-4736-802c-c5919dfc820a" providerId="ADAL" clId="{438B3E56-3A91-44BB-B794-B4EEBCAF5AFB}" dt="2024-01-16T22:15:10.647" v="535" actId="20577"/>
        <pc:sldMkLst>
          <pc:docMk/>
          <pc:sldMk cId="3397421488" sldId="344"/>
        </pc:sldMkLst>
        <pc:spChg chg="add mod">
          <ac:chgData name="Rohini Arora" userId="2ac6bc19-173c-4736-802c-c5919dfc820a" providerId="ADAL" clId="{438B3E56-3A91-44BB-B794-B4EEBCAF5AFB}" dt="2024-01-16T22:15:10.647" v="535" actId="20577"/>
          <ac:spMkLst>
            <pc:docMk/>
            <pc:sldMk cId="3397421488" sldId="344"/>
            <ac:spMk id="2" creationId="{C47DF334-E85A-1407-B7F1-15F0E4C1BAC5}"/>
          </ac:spMkLst>
        </pc:spChg>
        <pc:spChg chg="del">
          <ac:chgData name="Rohini Arora" userId="2ac6bc19-173c-4736-802c-c5919dfc820a" providerId="ADAL" clId="{438B3E56-3A91-44BB-B794-B4EEBCAF5AFB}" dt="2024-01-16T22:10:51.878" v="363" actId="478"/>
          <ac:spMkLst>
            <pc:docMk/>
            <pc:sldMk cId="3397421488" sldId="344"/>
            <ac:spMk id="3" creationId="{2C7A0C72-0457-7334-2150-5484FC8A7CF6}"/>
          </ac:spMkLst>
        </pc:spChg>
        <pc:spChg chg="del">
          <ac:chgData name="Rohini Arora" userId="2ac6bc19-173c-4736-802c-c5919dfc820a" providerId="ADAL" clId="{438B3E56-3A91-44BB-B794-B4EEBCAF5AFB}" dt="2024-01-16T22:10:53.509" v="364" actId="478"/>
          <ac:spMkLst>
            <pc:docMk/>
            <pc:sldMk cId="3397421488" sldId="344"/>
            <ac:spMk id="5" creationId="{26C50065-222F-CDC6-3F1B-16D57AB34B4A}"/>
          </ac:spMkLst>
        </pc:spChg>
        <pc:spChg chg="mod">
          <ac:chgData name="Rohini Arora" userId="2ac6bc19-173c-4736-802c-c5919dfc820a" providerId="ADAL" clId="{438B3E56-3A91-44BB-B794-B4EEBCAF5AFB}" dt="2024-01-16T22:14:50.129" v="530" actId="1076"/>
          <ac:spMkLst>
            <pc:docMk/>
            <pc:sldMk cId="3397421488" sldId="344"/>
            <ac:spMk id="6" creationId="{9DF41A31-E33F-4B8C-ADCA-701D588360DF}"/>
          </ac:spMkLst>
        </pc:spChg>
        <pc:spChg chg="del">
          <ac:chgData name="Rohini Arora" userId="2ac6bc19-173c-4736-802c-c5919dfc820a" providerId="ADAL" clId="{438B3E56-3A91-44BB-B794-B4EEBCAF5AFB}" dt="2024-01-16T22:10:56.917" v="365" actId="478"/>
          <ac:spMkLst>
            <pc:docMk/>
            <pc:sldMk cId="3397421488" sldId="344"/>
            <ac:spMk id="7" creationId="{ED06B763-03BD-D265-D4EF-6E4AD6828E2A}"/>
          </ac:spMkLst>
        </pc:spChg>
      </pc:sldChg>
      <pc:sldChg chg="delSp modSp add mod">
        <pc:chgData name="Rohini Arora" userId="2ac6bc19-173c-4736-802c-c5919dfc820a" providerId="ADAL" clId="{438B3E56-3A91-44BB-B794-B4EEBCAF5AFB}" dt="2024-01-16T22:23:42.660" v="618" actId="20577"/>
        <pc:sldMkLst>
          <pc:docMk/>
          <pc:sldMk cId="2590991885" sldId="345"/>
        </pc:sldMkLst>
        <pc:spChg chg="mod">
          <ac:chgData name="Rohini Arora" userId="2ac6bc19-173c-4736-802c-c5919dfc820a" providerId="ADAL" clId="{438B3E56-3A91-44BB-B794-B4EEBCAF5AFB}" dt="2024-01-16T22:23:42.660" v="618" actId="20577"/>
          <ac:spMkLst>
            <pc:docMk/>
            <pc:sldMk cId="2590991885" sldId="345"/>
            <ac:spMk id="3" creationId="{2C7A0C72-0457-7334-2150-5484FC8A7CF6}"/>
          </ac:spMkLst>
        </pc:spChg>
        <pc:spChg chg="mod">
          <ac:chgData name="Rohini Arora" userId="2ac6bc19-173c-4736-802c-c5919dfc820a" providerId="ADAL" clId="{438B3E56-3A91-44BB-B794-B4EEBCAF5AFB}" dt="2024-01-16T22:23:38.274" v="616" actId="1076"/>
          <ac:spMkLst>
            <pc:docMk/>
            <pc:sldMk cId="2590991885" sldId="345"/>
            <ac:spMk id="5" creationId="{26C50065-222F-CDC6-3F1B-16D57AB34B4A}"/>
          </ac:spMkLst>
        </pc:spChg>
        <pc:spChg chg="mod">
          <ac:chgData name="Rohini Arora" userId="2ac6bc19-173c-4736-802c-c5919dfc820a" providerId="ADAL" clId="{438B3E56-3A91-44BB-B794-B4EEBCAF5AFB}" dt="2024-01-16T22:23:01.421" v="601" actId="20577"/>
          <ac:spMkLst>
            <pc:docMk/>
            <pc:sldMk cId="2590991885" sldId="345"/>
            <ac:spMk id="6" creationId="{9DF41A31-E33F-4B8C-ADCA-701D588360DF}"/>
          </ac:spMkLst>
        </pc:spChg>
        <pc:spChg chg="del">
          <ac:chgData name="Rohini Arora" userId="2ac6bc19-173c-4736-802c-c5919dfc820a" providerId="ADAL" clId="{438B3E56-3A91-44BB-B794-B4EEBCAF5AFB}" dt="2024-01-16T22:23:35.507" v="615" actId="478"/>
          <ac:spMkLst>
            <pc:docMk/>
            <pc:sldMk cId="2590991885" sldId="345"/>
            <ac:spMk id="7" creationId="{ED06B763-03BD-D265-D4EF-6E4AD6828E2A}"/>
          </ac:spMkLst>
        </pc:spChg>
      </pc:sldChg>
      <pc:sldChg chg="modSp add mod">
        <pc:chgData name="Rohini Arora" userId="2ac6bc19-173c-4736-802c-c5919dfc820a" providerId="ADAL" clId="{438B3E56-3A91-44BB-B794-B4EEBCAF5AFB}" dt="2024-01-16T22:49:28.077" v="1386" actId="255"/>
        <pc:sldMkLst>
          <pc:docMk/>
          <pc:sldMk cId="3443544177" sldId="346"/>
        </pc:sldMkLst>
        <pc:graphicFrameChg chg="mod modGraphic">
          <ac:chgData name="Rohini Arora" userId="2ac6bc19-173c-4736-802c-c5919dfc820a" providerId="ADAL" clId="{438B3E56-3A91-44BB-B794-B4EEBCAF5AFB}" dt="2024-01-16T22:49:28.077" v="1386" actId="255"/>
          <ac:graphicFrameMkLst>
            <pc:docMk/>
            <pc:sldMk cId="3443544177" sldId="346"/>
            <ac:graphicFrameMk id="2" creationId="{D411570B-0F64-651C-6826-428AF1CC0EB5}"/>
          </ac:graphicFrameMkLst>
        </pc:graphicFrameChg>
      </pc:sldChg>
      <pc:sldChg chg="addSp delSp modSp add mod">
        <pc:chgData name="Rohini Arora" userId="2ac6bc19-173c-4736-802c-c5919dfc820a" providerId="ADAL" clId="{438B3E56-3A91-44BB-B794-B4EEBCAF5AFB}" dt="2024-01-16T23:05:31.733" v="1455" actId="1076"/>
        <pc:sldMkLst>
          <pc:docMk/>
          <pc:sldMk cId="3020846226" sldId="347"/>
        </pc:sldMkLst>
        <pc:spChg chg="mod">
          <ac:chgData name="Rohini Arora" userId="2ac6bc19-173c-4736-802c-c5919dfc820a" providerId="ADAL" clId="{438B3E56-3A91-44BB-B794-B4EEBCAF5AFB}" dt="2024-01-16T23:05:26.880" v="1454" actId="255"/>
          <ac:spMkLst>
            <pc:docMk/>
            <pc:sldMk cId="3020846226" sldId="347"/>
            <ac:spMk id="6" creationId="{9DF41A31-E33F-4B8C-ADCA-701D588360DF}"/>
          </ac:spMkLst>
        </pc:spChg>
        <pc:graphicFrameChg chg="del">
          <ac:chgData name="Rohini Arora" userId="2ac6bc19-173c-4736-802c-c5919dfc820a" providerId="ADAL" clId="{438B3E56-3A91-44BB-B794-B4EEBCAF5AFB}" dt="2024-01-16T23:02:10.920" v="1388" actId="478"/>
          <ac:graphicFrameMkLst>
            <pc:docMk/>
            <pc:sldMk cId="3020846226" sldId="347"/>
            <ac:graphicFrameMk id="2" creationId="{D411570B-0F64-651C-6826-428AF1CC0EB5}"/>
          </ac:graphicFrameMkLst>
        </pc:graphicFrameChg>
        <pc:picChg chg="add mod">
          <ac:chgData name="Rohini Arora" userId="2ac6bc19-173c-4736-802c-c5919dfc820a" providerId="ADAL" clId="{438B3E56-3A91-44BB-B794-B4EEBCAF5AFB}" dt="2024-01-16T23:05:31.733" v="1455" actId="1076"/>
          <ac:picMkLst>
            <pc:docMk/>
            <pc:sldMk cId="3020846226" sldId="347"/>
            <ac:picMk id="4" creationId="{AEC71339-D314-74A3-B30F-BA63E0A1A02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EBED9-73C8-43E6-A767-711AFB74A55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CA"/>
        </a:p>
      </dgm:t>
    </dgm:pt>
    <dgm:pt modelId="{BDD9B318-3E50-44D5-9533-1E7052E50A26}">
      <dgm:prSet phldrT="[Text]" custT="1"/>
      <dgm:spPr/>
      <dgm:t>
        <a:bodyPr/>
        <a:lstStyle/>
        <a:p>
          <a:r>
            <a:rPr lang="en-US" sz="1600" dirty="0"/>
            <a:t>Risk Management</a:t>
          </a:r>
          <a:endParaRPr lang="en-CA" sz="1600" dirty="0"/>
        </a:p>
      </dgm:t>
    </dgm:pt>
    <dgm:pt modelId="{50FEB09C-827E-48B6-8B7C-BD2C52BC235B}" type="parTrans" cxnId="{A4CF4EC9-B8A3-4880-8235-579C557986EB}">
      <dgm:prSet/>
      <dgm:spPr/>
      <dgm:t>
        <a:bodyPr/>
        <a:lstStyle/>
        <a:p>
          <a:endParaRPr lang="en-CA"/>
        </a:p>
      </dgm:t>
    </dgm:pt>
    <dgm:pt modelId="{BDB31698-85D8-4758-BC45-76325E81E2EE}" type="sibTrans" cxnId="{A4CF4EC9-B8A3-4880-8235-579C557986EB}">
      <dgm:prSet custT="1"/>
      <dgm:spPr/>
      <dgm:t>
        <a:bodyPr/>
        <a:lstStyle/>
        <a:p>
          <a:r>
            <a:rPr lang="en-US" sz="1600" dirty="0"/>
            <a:t>Business Continuity </a:t>
          </a:r>
          <a:endParaRPr lang="en-CA" sz="1600" dirty="0"/>
        </a:p>
      </dgm:t>
    </dgm:pt>
    <dgm:pt modelId="{756973FB-1CCA-432C-96A9-6223AF068827}">
      <dgm:prSet phldrT="[Text]" custT="1"/>
      <dgm:spPr/>
      <dgm:t>
        <a:bodyPr/>
        <a:lstStyle/>
        <a:p>
          <a:r>
            <a:rPr lang="en-US" sz="1600" dirty="0"/>
            <a:t>Meet Regulatory Requirements </a:t>
          </a:r>
          <a:endParaRPr lang="en-CA" sz="1600" dirty="0"/>
        </a:p>
      </dgm:t>
    </dgm:pt>
    <dgm:pt modelId="{666336CC-921A-41FB-B03A-9ED9FE2D080A}" type="parTrans" cxnId="{3BB3A76B-C8C2-429D-8C97-A51AE45CDBE8}">
      <dgm:prSet/>
      <dgm:spPr/>
      <dgm:t>
        <a:bodyPr/>
        <a:lstStyle/>
        <a:p>
          <a:endParaRPr lang="en-CA"/>
        </a:p>
      </dgm:t>
    </dgm:pt>
    <dgm:pt modelId="{4E69D3E0-CC1C-4F86-B089-38672CE1C58C}" type="sibTrans" cxnId="{3BB3A76B-C8C2-429D-8C97-A51AE45CDBE8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Crisis Response and Recovery </a:t>
          </a:r>
          <a:endParaRPr lang="en-CA" sz="16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D21BA746-C485-45EB-BEC0-4EE8B0A0CD1C}">
      <dgm:prSet phldrT="[Text]" custT="1"/>
      <dgm:spPr/>
      <dgm:t>
        <a:bodyPr/>
        <a:lstStyle/>
        <a:p>
          <a:r>
            <a:rPr lang="en-US" sz="1600" dirty="0"/>
            <a:t>Innovation and Growth </a:t>
          </a:r>
          <a:endParaRPr lang="en-CA" sz="1600" dirty="0"/>
        </a:p>
      </dgm:t>
    </dgm:pt>
    <dgm:pt modelId="{B9D4C15D-02EE-45E2-A80B-D7457628DBAC}" type="parTrans" cxnId="{D5DD6DF3-127E-4799-BF0F-F6C4A031CBC9}">
      <dgm:prSet/>
      <dgm:spPr/>
      <dgm:t>
        <a:bodyPr/>
        <a:lstStyle/>
        <a:p>
          <a:endParaRPr lang="en-CA"/>
        </a:p>
      </dgm:t>
    </dgm:pt>
    <dgm:pt modelId="{64CACAF6-29DB-479E-8FCE-BE94497DD887}" type="sibTrans" cxnId="{D5DD6DF3-127E-4799-BF0F-F6C4A031CBC9}">
      <dgm:prSet custT="1"/>
      <dgm:spPr/>
      <dgm:t>
        <a:bodyPr/>
        <a:lstStyle/>
        <a:p>
          <a:r>
            <a:rPr lang="en-US" sz="1600" dirty="0"/>
            <a:t>Gain Competitive Edge </a:t>
          </a:r>
          <a:endParaRPr lang="en-CA" sz="1600" dirty="0"/>
        </a:p>
      </dgm:t>
    </dgm:pt>
    <dgm:pt modelId="{7EC02D96-E3AE-4296-A5F4-28676128CF83}" type="pres">
      <dgm:prSet presAssocID="{B08EBED9-73C8-43E6-A767-711AFB74A552}" presName="Name0" presStyleCnt="0">
        <dgm:presLayoutVars>
          <dgm:chMax/>
          <dgm:chPref/>
          <dgm:dir/>
          <dgm:animLvl val="lvl"/>
        </dgm:presLayoutVars>
      </dgm:prSet>
      <dgm:spPr/>
    </dgm:pt>
    <dgm:pt modelId="{A484A64A-7D60-4BD2-87D1-151CF3C40FAF}" type="pres">
      <dgm:prSet presAssocID="{BDD9B318-3E50-44D5-9533-1E7052E50A26}" presName="composite" presStyleCnt="0"/>
      <dgm:spPr/>
    </dgm:pt>
    <dgm:pt modelId="{CFDFD76B-FEA6-4BF5-91C7-D4E1AC84415A}" type="pres">
      <dgm:prSet presAssocID="{BDD9B318-3E50-44D5-9533-1E7052E50A26}" presName="Parent1" presStyleLbl="node1" presStyleIdx="0" presStyleCnt="6" custScaleX="120394">
        <dgm:presLayoutVars>
          <dgm:chMax val="1"/>
          <dgm:chPref val="1"/>
          <dgm:bulletEnabled val="1"/>
        </dgm:presLayoutVars>
      </dgm:prSet>
      <dgm:spPr/>
    </dgm:pt>
    <dgm:pt modelId="{11C2A0DA-19C1-47A9-A8BD-5F6AF093D91A}" type="pres">
      <dgm:prSet presAssocID="{BDD9B318-3E50-44D5-9533-1E7052E50A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71BE58A-2FE4-4BA9-9BD1-FE54DC7ADF3B}" type="pres">
      <dgm:prSet presAssocID="{BDD9B318-3E50-44D5-9533-1E7052E50A26}" presName="BalanceSpacing" presStyleCnt="0"/>
      <dgm:spPr/>
    </dgm:pt>
    <dgm:pt modelId="{7294E0FE-C7BF-4DB6-8B72-0BFC1AD7FE54}" type="pres">
      <dgm:prSet presAssocID="{BDD9B318-3E50-44D5-9533-1E7052E50A26}" presName="BalanceSpacing1" presStyleCnt="0"/>
      <dgm:spPr/>
    </dgm:pt>
    <dgm:pt modelId="{D9140387-A8D1-4945-A06D-67E63C16F3CC}" type="pres">
      <dgm:prSet presAssocID="{BDB31698-85D8-4758-BC45-76325E81E2EE}" presName="Accent1Text" presStyleLbl="node1" presStyleIdx="1" presStyleCnt="6"/>
      <dgm:spPr/>
    </dgm:pt>
    <dgm:pt modelId="{A3A4739D-D221-454B-B4BD-28A23993911A}" type="pres">
      <dgm:prSet presAssocID="{BDB31698-85D8-4758-BC45-76325E81E2EE}" presName="spaceBetweenRectangles" presStyleCnt="0"/>
      <dgm:spPr/>
    </dgm:pt>
    <dgm:pt modelId="{376C0FC8-228F-478D-B431-5FD54859C6AF}" type="pres">
      <dgm:prSet presAssocID="{756973FB-1CCA-432C-96A9-6223AF068827}" presName="composite" presStyleCnt="0"/>
      <dgm:spPr/>
    </dgm:pt>
    <dgm:pt modelId="{2527025E-6547-4F02-8034-FF7755E3DDF3}" type="pres">
      <dgm:prSet presAssocID="{756973FB-1CCA-432C-96A9-6223AF068827}" presName="Parent1" presStyleLbl="node1" presStyleIdx="2" presStyleCnt="6" custScaleX="126403">
        <dgm:presLayoutVars>
          <dgm:chMax val="1"/>
          <dgm:chPref val="1"/>
          <dgm:bulletEnabled val="1"/>
        </dgm:presLayoutVars>
      </dgm:prSet>
      <dgm:spPr/>
    </dgm:pt>
    <dgm:pt modelId="{A6FB878F-12F3-4A29-9AF9-0622A97D37D6}" type="pres">
      <dgm:prSet presAssocID="{756973FB-1CCA-432C-96A9-6223AF06882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69B3A0-6BE5-4065-801D-DFB1C29EC290}" type="pres">
      <dgm:prSet presAssocID="{756973FB-1CCA-432C-96A9-6223AF068827}" presName="BalanceSpacing" presStyleCnt="0"/>
      <dgm:spPr/>
    </dgm:pt>
    <dgm:pt modelId="{AF57A6A5-99DC-445C-8452-3FF4B3981DFC}" type="pres">
      <dgm:prSet presAssocID="{756973FB-1CCA-432C-96A9-6223AF068827}" presName="BalanceSpacing1" presStyleCnt="0"/>
      <dgm:spPr/>
    </dgm:pt>
    <dgm:pt modelId="{B493353B-640A-4D98-A726-BB7362BCCBB1}" type="pres">
      <dgm:prSet presAssocID="{4E69D3E0-CC1C-4F86-B089-38672CE1C58C}" presName="Accent1Text" presStyleLbl="node1" presStyleIdx="3" presStyleCnt="6"/>
      <dgm:spPr/>
    </dgm:pt>
    <dgm:pt modelId="{308E7DC7-A91C-488C-9C62-B66029CC655F}" type="pres">
      <dgm:prSet presAssocID="{4E69D3E0-CC1C-4F86-B089-38672CE1C58C}" presName="spaceBetweenRectangles" presStyleCnt="0"/>
      <dgm:spPr/>
    </dgm:pt>
    <dgm:pt modelId="{F4A6FF5E-66FD-405A-8011-1B22B33478BA}" type="pres">
      <dgm:prSet presAssocID="{D21BA746-C485-45EB-BEC0-4EE8B0A0CD1C}" presName="composite" presStyleCnt="0"/>
      <dgm:spPr/>
    </dgm:pt>
    <dgm:pt modelId="{39E4BA6C-E54C-464D-A796-A3898C26CD93}" type="pres">
      <dgm:prSet presAssocID="{D21BA746-C485-45EB-BEC0-4EE8B0A0CD1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D2E05B4-518A-45A4-B8C6-767C3313A280}" type="pres">
      <dgm:prSet presAssocID="{D21BA746-C485-45EB-BEC0-4EE8B0A0CD1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679CFD6-60C7-45BA-A624-0D022506088F}" type="pres">
      <dgm:prSet presAssocID="{D21BA746-C485-45EB-BEC0-4EE8B0A0CD1C}" presName="BalanceSpacing" presStyleCnt="0"/>
      <dgm:spPr/>
    </dgm:pt>
    <dgm:pt modelId="{47E8A8CE-28C5-498B-B409-708D2736C88B}" type="pres">
      <dgm:prSet presAssocID="{D21BA746-C485-45EB-BEC0-4EE8B0A0CD1C}" presName="BalanceSpacing1" presStyleCnt="0"/>
      <dgm:spPr/>
    </dgm:pt>
    <dgm:pt modelId="{E248F4FD-0DD3-4B11-ACF7-6D680F7016A7}" type="pres">
      <dgm:prSet presAssocID="{64CACAF6-29DB-479E-8FCE-BE94497DD887}" presName="Accent1Text" presStyleLbl="node1" presStyleIdx="5" presStyleCnt="6"/>
      <dgm:spPr/>
    </dgm:pt>
  </dgm:ptLst>
  <dgm:cxnLst>
    <dgm:cxn modelId="{59ADF808-F7F5-4A0F-8A20-4BF693BE1017}" type="presOf" srcId="{D21BA746-C485-45EB-BEC0-4EE8B0A0CD1C}" destId="{39E4BA6C-E54C-464D-A796-A3898C26CD93}" srcOrd="0" destOrd="0" presId="urn:microsoft.com/office/officeart/2008/layout/AlternatingHexagons"/>
    <dgm:cxn modelId="{E0B1750B-A438-4B09-96F3-EAB24D687C79}" type="presOf" srcId="{756973FB-1CCA-432C-96A9-6223AF068827}" destId="{2527025E-6547-4F02-8034-FF7755E3DDF3}" srcOrd="0" destOrd="0" presId="urn:microsoft.com/office/officeart/2008/layout/AlternatingHexagons"/>
    <dgm:cxn modelId="{3BB3A76B-C8C2-429D-8C97-A51AE45CDBE8}" srcId="{B08EBED9-73C8-43E6-A767-711AFB74A552}" destId="{756973FB-1CCA-432C-96A9-6223AF068827}" srcOrd="1" destOrd="0" parTransId="{666336CC-921A-41FB-B03A-9ED9FE2D080A}" sibTransId="{4E69D3E0-CC1C-4F86-B089-38672CE1C58C}"/>
    <dgm:cxn modelId="{539B574C-78D7-4319-9C5B-F4A5F5D34118}" type="presOf" srcId="{B08EBED9-73C8-43E6-A767-711AFB74A552}" destId="{7EC02D96-E3AE-4296-A5F4-28676128CF83}" srcOrd="0" destOrd="0" presId="urn:microsoft.com/office/officeart/2008/layout/AlternatingHexagons"/>
    <dgm:cxn modelId="{21695050-EFFC-47B5-B948-7452C3CF8EF7}" type="presOf" srcId="{BDD9B318-3E50-44D5-9533-1E7052E50A26}" destId="{CFDFD76B-FEA6-4BF5-91C7-D4E1AC84415A}" srcOrd="0" destOrd="0" presId="urn:microsoft.com/office/officeart/2008/layout/AlternatingHexagons"/>
    <dgm:cxn modelId="{BDA8A3C4-5D1E-4390-A8C6-5A87F7D9FD47}" type="presOf" srcId="{4E69D3E0-CC1C-4F86-B089-38672CE1C58C}" destId="{B493353B-640A-4D98-A726-BB7362BCCBB1}" srcOrd="0" destOrd="0" presId="urn:microsoft.com/office/officeart/2008/layout/AlternatingHexagons"/>
    <dgm:cxn modelId="{A4CF4EC9-B8A3-4880-8235-579C557986EB}" srcId="{B08EBED9-73C8-43E6-A767-711AFB74A552}" destId="{BDD9B318-3E50-44D5-9533-1E7052E50A26}" srcOrd="0" destOrd="0" parTransId="{50FEB09C-827E-48B6-8B7C-BD2C52BC235B}" sibTransId="{BDB31698-85D8-4758-BC45-76325E81E2EE}"/>
    <dgm:cxn modelId="{7DF6B3E1-733A-4045-82AB-CA4FF20C4A5F}" type="presOf" srcId="{BDB31698-85D8-4758-BC45-76325E81E2EE}" destId="{D9140387-A8D1-4945-A06D-67E63C16F3CC}" srcOrd="0" destOrd="0" presId="urn:microsoft.com/office/officeart/2008/layout/AlternatingHexagons"/>
    <dgm:cxn modelId="{15E43CE2-7AB7-4690-A966-4AD1713A5B05}" type="presOf" srcId="{64CACAF6-29DB-479E-8FCE-BE94497DD887}" destId="{E248F4FD-0DD3-4B11-ACF7-6D680F7016A7}" srcOrd="0" destOrd="0" presId="urn:microsoft.com/office/officeart/2008/layout/AlternatingHexagons"/>
    <dgm:cxn modelId="{D5DD6DF3-127E-4799-BF0F-F6C4A031CBC9}" srcId="{B08EBED9-73C8-43E6-A767-711AFB74A552}" destId="{D21BA746-C485-45EB-BEC0-4EE8B0A0CD1C}" srcOrd="2" destOrd="0" parTransId="{B9D4C15D-02EE-45E2-A80B-D7457628DBAC}" sibTransId="{64CACAF6-29DB-479E-8FCE-BE94497DD887}"/>
    <dgm:cxn modelId="{5F0BE2CC-3329-440D-B668-34D8466CCE56}" type="presParOf" srcId="{7EC02D96-E3AE-4296-A5F4-28676128CF83}" destId="{A484A64A-7D60-4BD2-87D1-151CF3C40FAF}" srcOrd="0" destOrd="0" presId="urn:microsoft.com/office/officeart/2008/layout/AlternatingHexagons"/>
    <dgm:cxn modelId="{BE59DEA9-AF7F-4A5C-AF17-634582885A74}" type="presParOf" srcId="{A484A64A-7D60-4BD2-87D1-151CF3C40FAF}" destId="{CFDFD76B-FEA6-4BF5-91C7-D4E1AC84415A}" srcOrd="0" destOrd="0" presId="urn:microsoft.com/office/officeart/2008/layout/AlternatingHexagons"/>
    <dgm:cxn modelId="{6E3D56F8-1A38-4FF5-8D7E-7DA2453A51A8}" type="presParOf" srcId="{A484A64A-7D60-4BD2-87D1-151CF3C40FAF}" destId="{11C2A0DA-19C1-47A9-A8BD-5F6AF093D91A}" srcOrd="1" destOrd="0" presId="urn:microsoft.com/office/officeart/2008/layout/AlternatingHexagons"/>
    <dgm:cxn modelId="{B22C4EF4-9267-4480-A15D-C7EBEA89DD0C}" type="presParOf" srcId="{A484A64A-7D60-4BD2-87D1-151CF3C40FAF}" destId="{371BE58A-2FE4-4BA9-9BD1-FE54DC7ADF3B}" srcOrd="2" destOrd="0" presId="urn:microsoft.com/office/officeart/2008/layout/AlternatingHexagons"/>
    <dgm:cxn modelId="{BCACA030-1C88-4C13-8E38-D1E815CEB285}" type="presParOf" srcId="{A484A64A-7D60-4BD2-87D1-151CF3C40FAF}" destId="{7294E0FE-C7BF-4DB6-8B72-0BFC1AD7FE54}" srcOrd="3" destOrd="0" presId="urn:microsoft.com/office/officeart/2008/layout/AlternatingHexagons"/>
    <dgm:cxn modelId="{46A322DE-51FF-4E39-982D-4416F9267D93}" type="presParOf" srcId="{A484A64A-7D60-4BD2-87D1-151CF3C40FAF}" destId="{D9140387-A8D1-4945-A06D-67E63C16F3CC}" srcOrd="4" destOrd="0" presId="urn:microsoft.com/office/officeart/2008/layout/AlternatingHexagons"/>
    <dgm:cxn modelId="{7152B9C3-DCD4-4A34-A280-85B3E40A6D77}" type="presParOf" srcId="{7EC02D96-E3AE-4296-A5F4-28676128CF83}" destId="{A3A4739D-D221-454B-B4BD-28A23993911A}" srcOrd="1" destOrd="0" presId="urn:microsoft.com/office/officeart/2008/layout/AlternatingHexagons"/>
    <dgm:cxn modelId="{21115806-589D-4C02-AF40-A80990F641B8}" type="presParOf" srcId="{7EC02D96-E3AE-4296-A5F4-28676128CF83}" destId="{376C0FC8-228F-478D-B431-5FD54859C6AF}" srcOrd="2" destOrd="0" presId="urn:microsoft.com/office/officeart/2008/layout/AlternatingHexagons"/>
    <dgm:cxn modelId="{A05886D3-E5AD-4904-9C9B-B478AB6C0D23}" type="presParOf" srcId="{376C0FC8-228F-478D-B431-5FD54859C6AF}" destId="{2527025E-6547-4F02-8034-FF7755E3DDF3}" srcOrd="0" destOrd="0" presId="urn:microsoft.com/office/officeart/2008/layout/AlternatingHexagons"/>
    <dgm:cxn modelId="{0F40D2C1-CF42-4F6A-B8B0-76C2C30668F4}" type="presParOf" srcId="{376C0FC8-228F-478D-B431-5FD54859C6AF}" destId="{A6FB878F-12F3-4A29-9AF9-0622A97D37D6}" srcOrd="1" destOrd="0" presId="urn:microsoft.com/office/officeart/2008/layout/AlternatingHexagons"/>
    <dgm:cxn modelId="{8D4D0CF7-102F-491A-B442-2A2F599C406C}" type="presParOf" srcId="{376C0FC8-228F-478D-B431-5FD54859C6AF}" destId="{2569B3A0-6BE5-4065-801D-DFB1C29EC290}" srcOrd="2" destOrd="0" presId="urn:microsoft.com/office/officeart/2008/layout/AlternatingHexagons"/>
    <dgm:cxn modelId="{A50C8683-2981-4E1E-A6D6-70ED88830C05}" type="presParOf" srcId="{376C0FC8-228F-478D-B431-5FD54859C6AF}" destId="{AF57A6A5-99DC-445C-8452-3FF4B3981DFC}" srcOrd="3" destOrd="0" presId="urn:microsoft.com/office/officeart/2008/layout/AlternatingHexagons"/>
    <dgm:cxn modelId="{D6430C3D-B7F9-449E-966A-671E91E82DDD}" type="presParOf" srcId="{376C0FC8-228F-478D-B431-5FD54859C6AF}" destId="{B493353B-640A-4D98-A726-BB7362BCCBB1}" srcOrd="4" destOrd="0" presId="urn:microsoft.com/office/officeart/2008/layout/AlternatingHexagons"/>
    <dgm:cxn modelId="{08A66D20-B2C6-42AD-931B-3ED6C7E87729}" type="presParOf" srcId="{7EC02D96-E3AE-4296-A5F4-28676128CF83}" destId="{308E7DC7-A91C-488C-9C62-B66029CC655F}" srcOrd="3" destOrd="0" presId="urn:microsoft.com/office/officeart/2008/layout/AlternatingHexagons"/>
    <dgm:cxn modelId="{B54EB51C-7198-4254-B20D-E9A5E31173D9}" type="presParOf" srcId="{7EC02D96-E3AE-4296-A5F4-28676128CF83}" destId="{F4A6FF5E-66FD-405A-8011-1B22B33478BA}" srcOrd="4" destOrd="0" presId="urn:microsoft.com/office/officeart/2008/layout/AlternatingHexagons"/>
    <dgm:cxn modelId="{374E6A56-6AD0-4F62-9B06-A5939C00F9CE}" type="presParOf" srcId="{F4A6FF5E-66FD-405A-8011-1B22B33478BA}" destId="{39E4BA6C-E54C-464D-A796-A3898C26CD93}" srcOrd="0" destOrd="0" presId="urn:microsoft.com/office/officeart/2008/layout/AlternatingHexagons"/>
    <dgm:cxn modelId="{FB8C8A3C-FD68-47C3-9543-AD1BEB1F704C}" type="presParOf" srcId="{F4A6FF5E-66FD-405A-8011-1B22B33478BA}" destId="{CD2E05B4-518A-45A4-B8C6-767C3313A280}" srcOrd="1" destOrd="0" presId="urn:microsoft.com/office/officeart/2008/layout/AlternatingHexagons"/>
    <dgm:cxn modelId="{1F57A3E2-5ADF-4F59-8CFE-C7BC107B0465}" type="presParOf" srcId="{F4A6FF5E-66FD-405A-8011-1B22B33478BA}" destId="{5679CFD6-60C7-45BA-A624-0D022506088F}" srcOrd="2" destOrd="0" presId="urn:microsoft.com/office/officeart/2008/layout/AlternatingHexagons"/>
    <dgm:cxn modelId="{07C7E3D8-3B7B-4122-944C-6AA2612E2072}" type="presParOf" srcId="{F4A6FF5E-66FD-405A-8011-1B22B33478BA}" destId="{47E8A8CE-28C5-498B-B409-708D2736C88B}" srcOrd="3" destOrd="0" presId="urn:microsoft.com/office/officeart/2008/layout/AlternatingHexagons"/>
    <dgm:cxn modelId="{DC968E48-271B-43A9-BD4C-1330368D5560}" type="presParOf" srcId="{F4A6FF5E-66FD-405A-8011-1B22B33478BA}" destId="{E248F4FD-0DD3-4B11-ACF7-6D680F7016A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0E6BA0-0F0A-4F1B-B8D8-15A94E69C8BF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FB12998-2545-4AFC-9DC3-F104BCCED396}">
      <dgm:prSet phldrT="[Text]"/>
      <dgm:spPr/>
      <dgm:t>
        <a:bodyPr/>
        <a:lstStyle/>
        <a:p>
          <a:r>
            <a:rPr lang="en-US" dirty="0"/>
            <a:t>Accountability Framework </a:t>
          </a:r>
          <a:endParaRPr lang="en-CA" dirty="0"/>
        </a:p>
      </dgm:t>
    </dgm:pt>
    <dgm:pt modelId="{526DD677-1E21-49AD-BCC1-E0858B9D5952}" type="parTrans" cxnId="{5EF309F3-EB76-4AA5-B17E-ED1126E05E48}">
      <dgm:prSet/>
      <dgm:spPr/>
      <dgm:t>
        <a:bodyPr/>
        <a:lstStyle/>
        <a:p>
          <a:endParaRPr lang="en-CA"/>
        </a:p>
      </dgm:t>
    </dgm:pt>
    <dgm:pt modelId="{91C0C2C2-E3E7-4DE1-B6BF-541D354C3B9D}" type="sibTrans" cxnId="{5EF309F3-EB76-4AA5-B17E-ED1126E05E48}">
      <dgm:prSet/>
      <dgm:spPr/>
      <dgm:t>
        <a:bodyPr/>
        <a:lstStyle/>
        <a:p>
          <a:endParaRPr lang="en-CA"/>
        </a:p>
      </dgm:t>
    </dgm:pt>
    <dgm:pt modelId="{EA3B7693-D662-46B5-B36A-FF510F9F7D88}">
      <dgm:prSet phldrT="[Text]"/>
      <dgm:spPr>
        <a:solidFill>
          <a:schemeClr val="bg2"/>
        </a:solidFill>
      </dgm:spPr>
      <dgm:t>
        <a:bodyPr/>
        <a:lstStyle/>
        <a:p>
          <a:endParaRPr lang="en-CA" b="1" dirty="0"/>
        </a:p>
        <a:p>
          <a:r>
            <a:rPr lang="en-CA" b="0" dirty="0">
              <a:solidFill>
                <a:schemeClr val="tx1"/>
              </a:solidFill>
            </a:rPr>
            <a:t>Executive Leadership Responsibility</a:t>
          </a:r>
        </a:p>
      </dgm:t>
    </dgm:pt>
    <dgm:pt modelId="{B9DCDB90-5084-4BC4-AFDF-605E03EC4C6E}" type="parTrans" cxnId="{DA410EA4-5F36-4A20-AAC7-9B81AF11EC76}">
      <dgm:prSet/>
      <dgm:spPr/>
      <dgm:t>
        <a:bodyPr/>
        <a:lstStyle/>
        <a:p>
          <a:endParaRPr lang="en-CA"/>
        </a:p>
      </dgm:t>
    </dgm:pt>
    <dgm:pt modelId="{DC29EB0D-0FDD-4DEF-AABF-6AC3E93CDE8D}" type="sibTrans" cxnId="{DA410EA4-5F36-4A20-AAC7-9B81AF11EC76}">
      <dgm:prSet/>
      <dgm:spPr/>
      <dgm:t>
        <a:bodyPr/>
        <a:lstStyle/>
        <a:p>
          <a:endParaRPr lang="en-CA"/>
        </a:p>
      </dgm:t>
    </dgm:pt>
    <dgm:pt modelId="{4BB590AF-9139-40AD-A77E-566F7F82204D}">
      <dgm:prSet phldrT="[Text]"/>
      <dgm:spPr/>
      <dgm:t>
        <a:bodyPr/>
        <a:lstStyle/>
        <a:p>
          <a:endParaRPr lang="en-CA" b="1" dirty="0"/>
        </a:p>
        <a:p>
          <a:r>
            <a:rPr lang="en-CA" b="1" dirty="0"/>
            <a:t>IT Department Accountability</a:t>
          </a:r>
          <a:endParaRPr lang="en-CA" dirty="0"/>
        </a:p>
      </dgm:t>
    </dgm:pt>
    <dgm:pt modelId="{89ECC2F6-5759-494C-888B-FFC2D84EE7A0}" type="parTrans" cxnId="{2C59978D-45E7-48D7-9BA6-34AA0E60C9BA}">
      <dgm:prSet/>
      <dgm:spPr/>
      <dgm:t>
        <a:bodyPr/>
        <a:lstStyle/>
        <a:p>
          <a:endParaRPr lang="en-CA"/>
        </a:p>
      </dgm:t>
    </dgm:pt>
    <dgm:pt modelId="{B9FDA49A-2B44-4C8D-9AFA-AEE3787E9B89}" type="sibTrans" cxnId="{2C59978D-45E7-48D7-9BA6-34AA0E60C9BA}">
      <dgm:prSet/>
      <dgm:spPr/>
      <dgm:t>
        <a:bodyPr/>
        <a:lstStyle/>
        <a:p>
          <a:endParaRPr lang="en-CA"/>
        </a:p>
      </dgm:t>
    </dgm:pt>
    <dgm:pt modelId="{63D61190-E5E9-45E5-A1EE-7A6010B20262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CA" b="0" dirty="0">
              <a:solidFill>
                <a:schemeClr val="tx1"/>
              </a:solidFill>
            </a:rPr>
            <a:t>Cross-Functional Collaboration</a:t>
          </a:r>
        </a:p>
      </dgm:t>
    </dgm:pt>
    <dgm:pt modelId="{6164E454-09FD-4835-B31A-FA1FAF974557}" type="parTrans" cxnId="{EAE87F6F-8A0A-410F-8873-194EAF44DE3D}">
      <dgm:prSet/>
      <dgm:spPr/>
      <dgm:t>
        <a:bodyPr/>
        <a:lstStyle/>
        <a:p>
          <a:endParaRPr lang="en-CA"/>
        </a:p>
      </dgm:t>
    </dgm:pt>
    <dgm:pt modelId="{BE11C709-61A6-4539-8228-E1D82AA7D4E9}" type="sibTrans" cxnId="{EAE87F6F-8A0A-410F-8873-194EAF44DE3D}">
      <dgm:prSet/>
      <dgm:spPr/>
      <dgm:t>
        <a:bodyPr/>
        <a:lstStyle/>
        <a:p>
          <a:endParaRPr lang="en-CA"/>
        </a:p>
      </dgm:t>
    </dgm:pt>
    <dgm:pt modelId="{2FD6034F-29AC-4CCE-B652-56679B48CFD1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CA" b="0" dirty="0">
              <a:solidFill>
                <a:schemeClr val="tx1"/>
              </a:solidFill>
            </a:rPr>
            <a:t>Regular Audits and Assessments</a:t>
          </a:r>
        </a:p>
      </dgm:t>
    </dgm:pt>
    <dgm:pt modelId="{22E8992E-0ADB-4024-91A7-83BE5B3D3DBB}" type="parTrans" cxnId="{503DD7EE-27D6-4288-8831-634E63F06182}">
      <dgm:prSet/>
      <dgm:spPr/>
      <dgm:t>
        <a:bodyPr/>
        <a:lstStyle/>
        <a:p>
          <a:endParaRPr lang="en-CA"/>
        </a:p>
      </dgm:t>
    </dgm:pt>
    <dgm:pt modelId="{7B0F6269-69BF-4C66-ACE9-6299B28A142C}" type="sibTrans" cxnId="{503DD7EE-27D6-4288-8831-634E63F06182}">
      <dgm:prSet/>
      <dgm:spPr/>
      <dgm:t>
        <a:bodyPr/>
        <a:lstStyle/>
        <a:p>
          <a:endParaRPr lang="en-CA"/>
        </a:p>
      </dgm:t>
    </dgm:pt>
    <dgm:pt modelId="{F7B39C39-D1EE-4AC8-BB03-2DE4B08A6E6E}" type="pres">
      <dgm:prSet presAssocID="{750E6BA0-0F0A-4F1B-B8D8-15A94E69C8B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2E716F-672A-49C8-9F1E-C42B04100649}" type="pres">
      <dgm:prSet presAssocID="{750E6BA0-0F0A-4F1B-B8D8-15A94E69C8BF}" presName="matrix" presStyleCnt="0"/>
      <dgm:spPr/>
    </dgm:pt>
    <dgm:pt modelId="{C11F4652-F412-45E1-870B-E00A458071F7}" type="pres">
      <dgm:prSet presAssocID="{750E6BA0-0F0A-4F1B-B8D8-15A94E69C8BF}" presName="tile1" presStyleLbl="node1" presStyleIdx="0" presStyleCnt="4"/>
      <dgm:spPr/>
    </dgm:pt>
    <dgm:pt modelId="{D437E1EB-5A1D-4BAB-8BD2-446824015680}" type="pres">
      <dgm:prSet presAssocID="{750E6BA0-0F0A-4F1B-B8D8-15A94E69C8B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7DBB8C0-381D-43C7-B3F1-8A0A5E90608E}" type="pres">
      <dgm:prSet presAssocID="{750E6BA0-0F0A-4F1B-B8D8-15A94E69C8BF}" presName="tile2" presStyleLbl="node1" presStyleIdx="1" presStyleCnt="4"/>
      <dgm:spPr/>
    </dgm:pt>
    <dgm:pt modelId="{614D7A3B-85F9-42A0-82D8-2C60826893B7}" type="pres">
      <dgm:prSet presAssocID="{750E6BA0-0F0A-4F1B-B8D8-15A94E69C8B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25647EB-8A6F-41D9-BD28-A8379F5398AF}" type="pres">
      <dgm:prSet presAssocID="{750E6BA0-0F0A-4F1B-B8D8-15A94E69C8BF}" presName="tile3" presStyleLbl="node1" presStyleIdx="2" presStyleCnt="4"/>
      <dgm:spPr/>
    </dgm:pt>
    <dgm:pt modelId="{998FA0A7-4CBF-4AC3-A0C7-E8E0D74DE7D2}" type="pres">
      <dgm:prSet presAssocID="{750E6BA0-0F0A-4F1B-B8D8-15A94E69C8B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1229D6-C879-408C-B24F-CD0D1B8DA621}" type="pres">
      <dgm:prSet presAssocID="{750E6BA0-0F0A-4F1B-B8D8-15A94E69C8BF}" presName="tile4" presStyleLbl="node1" presStyleIdx="3" presStyleCnt="4"/>
      <dgm:spPr/>
    </dgm:pt>
    <dgm:pt modelId="{68A16523-610E-49F9-A3CA-BFA16458B476}" type="pres">
      <dgm:prSet presAssocID="{750E6BA0-0F0A-4F1B-B8D8-15A94E69C8B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70C96D0-35CD-4B94-93D5-E5E1A2D1AC34}" type="pres">
      <dgm:prSet presAssocID="{750E6BA0-0F0A-4F1B-B8D8-15A94E69C8BF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B018FA37-A104-43BF-A9D2-DDD7DC7592A8}" type="presOf" srcId="{4BB590AF-9139-40AD-A77E-566F7F82204D}" destId="{614D7A3B-85F9-42A0-82D8-2C60826893B7}" srcOrd="1" destOrd="0" presId="urn:microsoft.com/office/officeart/2005/8/layout/matrix1"/>
    <dgm:cxn modelId="{EAE87F6F-8A0A-410F-8873-194EAF44DE3D}" srcId="{2FB12998-2545-4AFC-9DC3-F104BCCED396}" destId="{63D61190-E5E9-45E5-A1EE-7A6010B20262}" srcOrd="2" destOrd="0" parTransId="{6164E454-09FD-4835-B31A-FA1FAF974557}" sibTransId="{BE11C709-61A6-4539-8228-E1D82AA7D4E9}"/>
    <dgm:cxn modelId="{86F33471-3870-4233-8155-61DEAD3AE106}" type="presOf" srcId="{4BB590AF-9139-40AD-A77E-566F7F82204D}" destId="{77DBB8C0-381D-43C7-B3F1-8A0A5E90608E}" srcOrd="0" destOrd="0" presId="urn:microsoft.com/office/officeart/2005/8/layout/matrix1"/>
    <dgm:cxn modelId="{7AE86451-5675-4A01-8590-BD7F2465B14F}" type="presOf" srcId="{2FD6034F-29AC-4CCE-B652-56679B48CFD1}" destId="{68A16523-610E-49F9-A3CA-BFA16458B476}" srcOrd="1" destOrd="0" presId="urn:microsoft.com/office/officeart/2005/8/layout/matrix1"/>
    <dgm:cxn modelId="{854BDC52-BCD6-4204-92B1-9040A3941A5D}" type="presOf" srcId="{63D61190-E5E9-45E5-A1EE-7A6010B20262}" destId="{998FA0A7-4CBF-4AC3-A0C7-E8E0D74DE7D2}" srcOrd="1" destOrd="0" presId="urn:microsoft.com/office/officeart/2005/8/layout/matrix1"/>
    <dgm:cxn modelId="{A985E685-3269-4D5D-9918-DC62FCD7F056}" type="presOf" srcId="{63D61190-E5E9-45E5-A1EE-7A6010B20262}" destId="{425647EB-8A6F-41D9-BD28-A8379F5398AF}" srcOrd="0" destOrd="0" presId="urn:microsoft.com/office/officeart/2005/8/layout/matrix1"/>
    <dgm:cxn modelId="{2C59978D-45E7-48D7-9BA6-34AA0E60C9BA}" srcId="{2FB12998-2545-4AFC-9DC3-F104BCCED396}" destId="{4BB590AF-9139-40AD-A77E-566F7F82204D}" srcOrd="1" destOrd="0" parTransId="{89ECC2F6-5759-494C-888B-FFC2D84EE7A0}" sibTransId="{B9FDA49A-2B44-4C8D-9AFA-AEE3787E9B89}"/>
    <dgm:cxn modelId="{23EC9194-EF81-4475-A06B-A87826EE79AA}" type="presOf" srcId="{750E6BA0-0F0A-4F1B-B8D8-15A94E69C8BF}" destId="{F7B39C39-D1EE-4AC8-BB03-2DE4B08A6E6E}" srcOrd="0" destOrd="0" presId="urn:microsoft.com/office/officeart/2005/8/layout/matrix1"/>
    <dgm:cxn modelId="{04C4CA98-13C8-42F8-AD5C-24AAF9D9D085}" type="presOf" srcId="{EA3B7693-D662-46B5-B36A-FF510F9F7D88}" destId="{C11F4652-F412-45E1-870B-E00A458071F7}" srcOrd="0" destOrd="0" presId="urn:microsoft.com/office/officeart/2005/8/layout/matrix1"/>
    <dgm:cxn modelId="{DA410EA4-5F36-4A20-AAC7-9B81AF11EC76}" srcId="{2FB12998-2545-4AFC-9DC3-F104BCCED396}" destId="{EA3B7693-D662-46B5-B36A-FF510F9F7D88}" srcOrd="0" destOrd="0" parTransId="{B9DCDB90-5084-4BC4-AFDF-605E03EC4C6E}" sibTransId="{DC29EB0D-0FDD-4DEF-AABF-6AC3E93CDE8D}"/>
    <dgm:cxn modelId="{F70293BA-6A12-419B-8914-754E6E27EB14}" type="presOf" srcId="{2FB12998-2545-4AFC-9DC3-F104BCCED396}" destId="{D70C96D0-35CD-4B94-93D5-E5E1A2D1AC34}" srcOrd="0" destOrd="0" presId="urn:microsoft.com/office/officeart/2005/8/layout/matrix1"/>
    <dgm:cxn modelId="{503DD7EE-27D6-4288-8831-634E63F06182}" srcId="{2FB12998-2545-4AFC-9DC3-F104BCCED396}" destId="{2FD6034F-29AC-4CCE-B652-56679B48CFD1}" srcOrd="3" destOrd="0" parTransId="{22E8992E-0ADB-4024-91A7-83BE5B3D3DBB}" sibTransId="{7B0F6269-69BF-4C66-ACE9-6299B28A142C}"/>
    <dgm:cxn modelId="{5EF309F3-EB76-4AA5-B17E-ED1126E05E48}" srcId="{750E6BA0-0F0A-4F1B-B8D8-15A94E69C8BF}" destId="{2FB12998-2545-4AFC-9DC3-F104BCCED396}" srcOrd="0" destOrd="0" parTransId="{526DD677-1E21-49AD-BCC1-E0858B9D5952}" sibTransId="{91C0C2C2-E3E7-4DE1-B6BF-541D354C3B9D}"/>
    <dgm:cxn modelId="{1B62DCF4-D2ED-41D7-911C-AF0D91602096}" type="presOf" srcId="{2FD6034F-29AC-4CCE-B652-56679B48CFD1}" destId="{A21229D6-C879-408C-B24F-CD0D1B8DA621}" srcOrd="0" destOrd="0" presId="urn:microsoft.com/office/officeart/2005/8/layout/matrix1"/>
    <dgm:cxn modelId="{B75564F5-B847-42CB-8AF3-6412D5DE3EAB}" type="presOf" srcId="{EA3B7693-D662-46B5-B36A-FF510F9F7D88}" destId="{D437E1EB-5A1D-4BAB-8BD2-446824015680}" srcOrd="1" destOrd="0" presId="urn:microsoft.com/office/officeart/2005/8/layout/matrix1"/>
    <dgm:cxn modelId="{F0939177-089A-456A-BB4D-AC65BBF5ED96}" type="presParOf" srcId="{F7B39C39-D1EE-4AC8-BB03-2DE4B08A6E6E}" destId="{942E716F-672A-49C8-9F1E-C42B04100649}" srcOrd="0" destOrd="0" presId="urn:microsoft.com/office/officeart/2005/8/layout/matrix1"/>
    <dgm:cxn modelId="{71E50267-DDBA-4E73-8861-DF3E4663406D}" type="presParOf" srcId="{942E716F-672A-49C8-9F1E-C42B04100649}" destId="{C11F4652-F412-45E1-870B-E00A458071F7}" srcOrd="0" destOrd="0" presId="urn:microsoft.com/office/officeart/2005/8/layout/matrix1"/>
    <dgm:cxn modelId="{D1B28B5E-BECC-4EB6-BEE0-4BB00EEFD266}" type="presParOf" srcId="{942E716F-672A-49C8-9F1E-C42B04100649}" destId="{D437E1EB-5A1D-4BAB-8BD2-446824015680}" srcOrd="1" destOrd="0" presId="urn:microsoft.com/office/officeart/2005/8/layout/matrix1"/>
    <dgm:cxn modelId="{7761EA23-46A0-4846-9221-C63757AE5BE7}" type="presParOf" srcId="{942E716F-672A-49C8-9F1E-C42B04100649}" destId="{77DBB8C0-381D-43C7-B3F1-8A0A5E90608E}" srcOrd="2" destOrd="0" presId="urn:microsoft.com/office/officeart/2005/8/layout/matrix1"/>
    <dgm:cxn modelId="{FF4A5434-E792-4B19-878C-C01D47557AA5}" type="presParOf" srcId="{942E716F-672A-49C8-9F1E-C42B04100649}" destId="{614D7A3B-85F9-42A0-82D8-2C60826893B7}" srcOrd="3" destOrd="0" presId="urn:microsoft.com/office/officeart/2005/8/layout/matrix1"/>
    <dgm:cxn modelId="{6A32FAE4-B01A-4274-B0F1-CEB8489581F2}" type="presParOf" srcId="{942E716F-672A-49C8-9F1E-C42B04100649}" destId="{425647EB-8A6F-41D9-BD28-A8379F5398AF}" srcOrd="4" destOrd="0" presId="urn:microsoft.com/office/officeart/2005/8/layout/matrix1"/>
    <dgm:cxn modelId="{DDBCB05B-36E4-4967-8238-132B46FB4916}" type="presParOf" srcId="{942E716F-672A-49C8-9F1E-C42B04100649}" destId="{998FA0A7-4CBF-4AC3-A0C7-E8E0D74DE7D2}" srcOrd="5" destOrd="0" presId="urn:microsoft.com/office/officeart/2005/8/layout/matrix1"/>
    <dgm:cxn modelId="{4B49947E-83B0-481A-8D72-4958D050CE7B}" type="presParOf" srcId="{942E716F-672A-49C8-9F1E-C42B04100649}" destId="{A21229D6-C879-408C-B24F-CD0D1B8DA621}" srcOrd="6" destOrd="0" presId="urn:microsoft.com/office/officeart/2005/8/layout/matrix1"/>
    <dgm:cxn modelId="{16494DF5-F3E5-40EB-A83F-180AF12F064E}" type="presParOf" srcId="{942E716F-672A-49C8-9F1E-C42B04100649}" destId="{68A16523-610E-49F9-A3CA-BFA16458B476}" srcOrd="7" destOrd="0" presId="urn:microsoft.com/office/officeart/2005/8/layout/matrix1"/>
    <dgm:cxn modelId="{B694CFD6-05DB-4B7B-94FE-43A2DEE7F91C}" type="presParOf" srcId="{F7B39C39-D1EE-4AC8-BB03-2DE4B08A6E6E}" destId="{D70C96D0-35CD-4B94-93D5-E5E1A2D1AC3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FD76B-FEA6-4BF5-91C7-D4E1AC84415A}">
      <dsp:nvSpPr>
        <dsp:cNvPr id="0" name=""/>
        <dsp:cNvSpPr/>
      </dsp:nvSpPr>
      <dsp:spPr>
        <a:xfrm rot="5400000">
          <a:off x="3995988" y="-47056"/>
          <a:ext cx="2008278" cy="210352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Risk Management</a:t>
          </a:r>
          <a:endParaRPr lang="en-CA" sz="1600" kern="1200" dirty="0"/>
        </a:p>
      </dsp:txBody>
      <dsp:txXfrm rot="-5400000">
        <a:off x="4298952" y="335281"/>
        <a:ext cx="1402350" cy="1338852"/>
      </dsp:txXfrm>
    </dsp:sp>
    <dsp:sp modelId="{11C2A0DA-19C1-47A9-A8BD-5F6AF093D91A}">
      <dsp:nvSpPr>
        <dsp:cNvPr id="0" name=""/>
        <dsp:cNvSpPr/>
      </dsp:nvSpPr>
      <dsp:spPr>
        <a:xfrm>
          <a:off x="5926747" y="402223"/>
          <a:ext cx="2241238" cy="120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40387-A8D1-4945-A06D-67E63C16F3CC}">
      <dsp:nvSpPr>
        <dsp:cNvPr id="0" name=""/>
        <dsp:cNvSpPr/>
      </dsp:nvSpPr>
      <dsp:spPr>
        <a:xfrm rot="5400000">
          <a:off x="2109010" y="131106"/>
          <a:ext cx="2008278" cy="17472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33400"/>
            <a:satOff val="-8738"/>
            <a:lumOff val="157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Continuity </a:t>
          </a:r>
          <a:endParaRPr lang="en-CA" sz="1600" kern="1200" dirty="0"/>
        </a:p>
      </dsp:txBody>
      <dsp:txXfrm rot="-5400000">
        <a:off x="2511820" y="313525"/>
        <a:ext cx="1202657" cy="1382364"/>
      </dsp:txXfrm>
    </dsp:sp>
    <dsp:sp modelId="{2527025E-6547-4F02-8034-FF7755E3DDF3}">
      <dsp:nvSpPr>
        <dsp:cNvPr id="0" name=""/>
        <dsp:cNvSpPr/>
      </dsp:nvSpPr>
      <dsp:spPr>
        <a:xfrm rot="5400000">
          <a:off x="3048884" y="1605075"/>
          <a:ext cx="2008278" cy="22085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66801"/>
            <a:satOff val="-17475"/>
            <a:lumOff val="314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Meet Regulatory Requirements </a:t>
          </a:r>
          <a:endParaRPr lang="en-CA" sz="1600" kern="1200" dirty="0"/>
        </a:p>
      </dsp:txBody>
      <dsp:txXfrm rot="-5400000">
        <a:off x="3316852" y="2039906"/>
        <a:ext cx="1472343" cy="1338852"/>
      </dsp:txXfrm>
    </dsp:sp>
    <dsp:sp modelId="{A6FB878F-12F3-4A29-9AF9-0622A97D37D6}">
      <dsp:nvSpPr>
        <dsp:cNvPr id="0" name=""/>
        <dsp:cNvSpPr/>
      </dsp:nvSpPr>
      <dsp:spPr>
        <a:xfrm>
          <a:off x="938184" y="2106850"/>
          <a:ext cx="2168940" cy="120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3353B-640A-4D98-A726-BB7362BCCBB1}">
      <dsp:nvSpPr>
        <dsp:cNvPr id="0" name=""/>
        <dsp:cNvSpPr/>
      </dsp:nvSpPr>
      <dsp:spPr>
        <a:xfrm rot="5400000">
          <a:off x="4935862" y="1835732"/>
          <a:ext cx="2008278" cy="17472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100201"/>
            <a:satOff val="-26213"/>
            <a:lumOff val="471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Crisis Response and Recovery </a:t>
          </a:r>
          <a:endParaRPr lang="en-CA" sz="16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 rot="-5400000">
        <a:off x="5338672" y="2018151"/>
        <a:ext cx="1202657" cy="1382364"/>
      </dsp:txXfrm>
    </dsp:sp>
    <dsp:sp modelId="{39E4BA6C-E54C-464D-A796-A3898C26CD93}">
      <dsp:nvSpPr>
        <dsp:cNvPr id="0" name=""/>
        <dsp:cNvSpPr/>
      </dsp:nvSpPr>
      <dsp:spPr>
        <a:xfrm rot="5400000">
          <a:off x="3995988" y="3540358"/>
          <a:ext cx="2008278" cy="17472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66801"/>
            <a:satOff val="-17475"/>
            <a:lumOff val="314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Innovation and Growth </a:t>
          </a:r>
          <a:endParaRPr lang="en-CA" sz="1600" kern="1200" dirty="0"/>
        </a:p>
      </dsp:txBody>
      <dsp:txXfrm rot="-5400000">
        <a:off x="4398798" y="3722777"/>
        <a:ext cx="1202657" cy="1382364"/>
      </dsp:txXfrm>
    </dsp:sp>
    <dsp:sp modelId="{CD2E05B4-518A-45A4-B8C6-767C3313A280}">
      <dsp:nvSpPr>
        <dsp:cNvPr id="0" name=""/>
        <dsp:cNvSpPr/>
      </dsp:nvSpPr>
      <dsp:spPr>
        <a:xfrm>
          <a:off x="5926747" y="3811476"/>
          <a:ext cx="2241238" cy="1204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8F4FD-0DD3-4B11-ACF7-6D680F7016A7}">
      <dsp:nvSpPr>
        <dsp:cNvPr id="0" name=""/>
        <dsp:cNvSpPr/>
      </dsp:nvSpPr>
      <dsp:spPr>
        <a:xfrm rot="5400000">
          <a:off x="2109010" y="3540358"/>
          <a:ext cx="2008278" cy="17472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33400"/>
            <a:satOff val="-8738"/>
            <a:lumOff val="157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Gain Competitive Edge </a:t>
          </a:r>
          <a:endParaRPr lang="en-CA" sz="1600" kern="1200" dirty="0"/>
        </a:p>
      </dsp:txBody>
      <dsp:txXfrm rot="-5400000">
        <a:off x="2511820" y="3722777"/>
        <a:ext cx="1202657" cy="1382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F4652-F412-45E1-870B-E00A458071F7}">
      <dsp:nvSpPr>
        <dsp:cNvPr id="0" name=""/>
        <dsp:cNvSpPr/>
      </dsp:nvSpPr>
      <dsp:spPr>
        <a:xfrm rot="16200000">
          <a:off x="659319" y="-659319"/>
          <a:ext cx="1551561" cy="2870200"/>
        </a:xfrm>
        <a:prstGeom prst="round1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b="1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 dirty="0">
              <a:solidFill>
                <a:schemeClr val="tx1"/>
              </a:solidFill>
            </a:rPr>
            <a:t>Executive Leadership Responsibility</a:t>
          </a:r>
        </a:p>
      </dsp:txBody>
      <dsp:txXfrm rot="5400000">
        <a:off x="0" y="0"/>
        <a:ext cx="2870200" cy="1163671"/>
      </dsp:txXfrm>
    </dsp:sp>
    <dsp:sp modelId="{77DBB8C0-381D-43C7-B3F1-8A0A5E90608E}">
      <dsp:nvSpPr>
        <dsp:cNvPr id="0" name=""/>
        <dsp:cNvSpPr/>
      </dsp:nvSpPr>
      <dsp:spPr>
        <a:xfrm>
          <a:off x="2870200" y="0"/>
          <a:ext cx="2870200" cy="155156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b="1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IT Department Accountability</a:t>
          </a:r>
          <a:endParaRPr lang="en-CA" sz="1900" kern="1200" dirty="0"/>
        </a:p>
      </dsp:txBody>
      <dsp:txXfrm>
        <a:off x="2870200" y="0"/>
        <a:ext cx="2870200" cy="1163671"/>
      </dsp:txXfrm>
    </dsp:sp>
    <dsp:sp modelId="{425647EB-8A6F-41D9-BD28-A8379F5398AF}">
      <dsp:nvSpPr>
        <dsp:cNvPr id="0" name=""/>
        <dsp:cNvSpPr/>
      </dsp:nvSpPr>
      <dsp:spPr>
        <a:xfrm rot="10800000">
          <a:off x="0" y="1551561"/>
          <a:ext cx="2870200" cy="1551561"/>
        </a:xfrm>
        <a:prstGeom prst="round1Rect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 dirty="0">
              <a:solidFill>
                <a:schemeClr val="tx1"/>
              </a:solidFill>
            </a:rPr>
            <a:t>Cross-Functional Collaboration</a:t>
          </a:r>
        </a:p>
      </dsp:txBody>
      <dsp:txXfrm rot="10800000">
        <a:off x="0" y="1939451"/>
        <a:ext cx="2870200" cy="1163671"/>
      </dsp:txXfrm>
    </dsp:sp>
    <dsp:sp modelId="{A21229D6-C879-408C-B24F-CD0D1B8DA621}">
      <dsp:nvSpPr>
        <dsp:cNvPr id="0" name=""/>
        <dsp:cNvSpPr/>
      </dsp:nvSpPr>
      <dsp:spPr>
        <a:xfrm rot="5400000">
          <a:off x="3529519" y="892242"/>
          <a:ext cx="1551561" cy="2870200"/>
        </a:xfrm>
        <a:prstGeom prst="round1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 dirty="0">
              <a:solidFill>
                <a:schemeClr val="tx1"/>
              </a:solidFill>
            </a:rPr>
            <a:t>Regular Audits and Assessments</a:t>
          </a:r>
        </a:p>
      </dsp:txBody>
      <dsp:txXfrm rot="-5400000">
        <a:off x="2870200" y="1939451"/>
        <a:ext cx="2870200" cy="1163671"/>
      </dsp:txXfrm>
    </dsp:sp>
    <dsp:sp modelId="{D70C96D0-35CD-4B94-93D5-E5E1A2D1AC34}">
      <dsp:nvSpPr>
        <dsp:cNvPr id="0" name=""/>
        <dsp:cNvSpPr/>
      </dsp:nvSpPr>
      <dsp:spPr>
        <a:xfrm>
          <a:off x="2009139" y="1163671"/>
          <a:ext cx="1722120" cy="77578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Accountability Framework </a:t>
          </a:r>
          <a:endParaRPr lang="en-CA" sz="1900" kern="1200" dirty="0"/>
        </a:p>
      </dsp:txBody>
      <dsp:txXfrm>
        <a:off x="2047009" y="1201541"/>
        <a:ext cx="1646380" cy="70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66080-8C28-4BEF-AD95-4DE24D744443}" type="datetimeFigureOut">
              <a:rPr lang="en-CA" smtClean="0"/>
              <a:t>2024-01-23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0344A-7762-4F32-8DDB-85CAEA5B80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00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50CB5D-BE14-4675-8F0E-B163C0340255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94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7D9E-F935-407F-905F-895CE4F43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8853"/>
            <a:ext cx="9144000" cy="160899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A8338-C381-43A9-986D-A2DB312C9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76193"/>
            <a:ext cx="9144000" cy="5071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605DA-D122-4D4C-84D4-F3D45B9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8F7D-6759-48B0-A4A0-79F3E44F22BD}" type="datetimeFigureOut">
              <a:rPr lang="en-CA" smtClean="0"/>
              <a:t>2024-01-23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23D3-5C82-47F3-A28B-452E88F3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8D3FF-CB34-4034-A1DE-C138671C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D7B2B1-3887-4B90-851F-4F7EB81AD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0591" y="1781174"/>
            <a:ext cx="6410817" cy="48418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</a:t>
            </a: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EBB18C-2262-412A-8686-12A1FC4EC2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384"/>
          <a:stretch/>
        </p:blipFill>
        <p:spPr>
          <a:xfrm>
            <a:off x="0" y="3649"/>
            <a:ext cx="12192000" cy="11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6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08" y="349812"/>
            <a:ext cx="4291231" cy="1661868"/>
          </a:xfrm>
        </p:spPr>
        <p:txBody>
          <a:bodyPr anchor="t"/>
          <a:lstStyle>
            <a:lvl1pPr algn="l"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0810" y="2130552"/>
            <a:ext cx="4291230" cy="401145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57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01561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79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200"/>
            </a:lvl2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47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3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200"/>
            </a:lvl2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285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2593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1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3432"/>
            <a:ext cx="10972800" cy="798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342293"/>
            <a:ext cx="5384800" cy="39925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342293"/>
            <a:ext cx="5384800" cy="39925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36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0119"/>
            <a:ext cx="10972800" cy="6397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59657"/>
            <a:ext cx="5386917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918481"/>
            <a:ext cx="5386917" cy="31086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59657"/>
            <a:ext cx="5389033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918481"/>
            <a:ext cx="5389033" cy="31086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96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64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5A214-D678-4604-86AF-393D20A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089D9-FEFB-4BD1-B333-436AC82EC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EA4F-7F02-4B6D-817F-A364CE8DB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8F7D-6759-48B0-A4A0-79F3E44F22BD}" type="datetimeFigureOut">
              <a:rPr lang="en-CA" smtClean="0"/>
              <a:t>2024-01-23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5C7FC-B3A5-4A2D-8A6B-21394E3E3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D66E-1A3A-487D-B3F9-EA7439FAE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37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D05E39-DFF2-4DFD-87CB-6223E71CEDD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" y="6224333"/>
            <a:ext cx="12192000" cy="633667"/>
          </a:xfrm>
          <a:prstGeom prst="rect">
            <a:avLst/>
          </a:prstGeom>
        </p:spPr>
      </p:pic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291252"/>
            <a:ext cx="10972800" cy="486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3026" y="6301206"/>
            <a:ext cx="9500740" cy="49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endParaRPr lang="en-CA" sz="12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00943" y="6308238"/>
            <a:ext cx="160410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2F73DA1-EAEE-4BC1-86F1-4E0CD780FA5C}" type="slidenum">
              <a:rPr lang="en-CA" smtClean="0"/>
              <a:t>‹#›</a:t>
            </a:fld>
            <a:endParaRPr lang="en-CA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93432"/>
            <a:ext cx="10972800" cy="79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75183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120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ts val="600"/>
        </a:spcBef>
        <a:spcAft>
          <a:spcPts val="1200"/>
        </a:spcAft>
        <a:buFont typeface="Courier New" panose="02070309020205020404" pitchFamily="49" charset="0"/>
        <a:buChar char="o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ts val="600"/>
        </a:spcBef>
        <a:spcAft>
          <a:spcPts val="120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ts val="600"/>
        </a:spcBef>
        <a:spcAft>
          <a:spcPts val="1200"/>
        </a:spcAft>
        <a:buChar char="–"/>
        <a:defRPr sz="18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ts val="600"/>
        </a:spcBef>
        <a:spcAft>
          <a:spcPts val="120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.gc.ca/en/guidance/path-enterprise-security" TargetMode="External"/><Relationship Id="rId2" Type="http://schemas.openxmlformats.org/officeDocument/2006/relationships/hyperlink" Target="https://www.linkedin.com/pulse/significance-cybersecurity-governance-era-digital-ronak-nagar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rpgov.law.harvard.edu/2022/11/10/building-effective-cybersecurity-governanc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07F3-5FE0-4647-BF65-CCAFF2897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859" y="2280154"/>
            <a:ext cx="9144000" cy="73866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CA" dirty="0">
                <a:effectLst/>
              </a:rPr>
              <a:t>Assessing Corporate Cybersecurity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5F84E0-619C-443B-99D4-F02FF76E9F67}"/>
              </a:ext>
            </a:extLst>
          </p:cNvPr>
          <p:cNvSpPr/>
          <p:nvPr/>
        </p:nvSpPr>
        <p:spPr>
          <a:xfrm>
            <a:off x="2977722" y="1775567"/>
            <a:ext cx="6236557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2400" b="1" i="0" dirty="0">
                <a:solidFill>
                  <a:srgbClr val="000000"/>
                </a:solidFill>
                <a:effectLst/>
                <a:latin typeface="Inter"/>
              </a:rPr>
              <a:t>MGMT8175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ED3F38-333E-9EC7-3F1E-410348554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9183"/>
            <a:ext cx="9144000" cy="50712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Topic – Cybersecurity Governance </a:t>
            </a:r>
            <a:endParaRPr lang="en-CA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3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41A31-E33F-4B8C-ADCA-701D588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1502"/>
            <a:ext cx="10972800" cy="798632"/>
          </a:xfrm>
        </p:spPr>
        <p:txBody>
          <a:bodyPr/>
          <a:lstStyle/>
          <a:p>
            <a:pPr algn="ctr"/>
            <a:r>
              <a:rPr lang="en-CA" sz="2400" kern="1200" dirty="0">
                <a:ea typeface="+mj-ea"/>
                <a:cs typeface="+mj-cs"/>
              </a:rPr>
              <a:t>Cybersecurity Strategies Integrated with Organizational Operations</a:t>
            </a:r>
            <a:br>
              <a:rPr lang="en-CA" sz="3200" dirty="0"/>
            </a:br>
            <a:r>
              <a:rPr lang="en-CA" sz="3200" dirty="0"/>
              <a:t>								</a:t>
            </a:r>
            <a:endParaRPr lang="en-CA" sz="2000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1570B-0F64-651C-6826-428AF1CC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11023"/>
              </p:ext>
            </p:extLst>
          </p:nvPr>
        </p:nvGraphicFramePr>
        <p:xfrm>
          <a:off x="389106" y="845334"/>
          <a:ext cx="11413787" cy="4754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25294">
                  <a:extLst>
                    <a:ext uri="{9D8B030D-6E8A-4147-A177-3AD203B41FA5}">
                      <a16:colId xmlns:a16="http://schemas.microsoft.com/office/drawing/2014/main" val="1457170"/>
                    </a:ext>
                  </a:extLst>
                </a:gridCol>
                <a:gridCol w="3161489">
                  <a:extLst>
                    <a:ext uri="{9D8B030D-6E8A-4147-A177-3AD203B41FA5}">
                      <a16:colId xmlns:a16="http://schemas.microsoft.com/office/drawing/2014/main" val="4099817934"/>
                    </a:ext>
                  </a:extLst>
                </a:gridCol>
                <a:gridCol w="7727004">
                  <a:extLst>
                    <a:ext uri="{9D8B030D-6E8A-4147-A177-3AD203B41FA5}">
                      <a16:colId xmlns:a16="http://schemas.microsoft.com/office/drawing/2014/main" val="1312798379"/>
                    </a:ext>
                  </a:extLst>
                </a:gridCol>
              </a:tblGrid>
              <a:tr h="430214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Training and Awareness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8738" lvl="1" indent="0" algn="just"/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training and awareness about cybersecurity risks and best practices is crucial. A well-informed workforce is a strong line of defense against social engineering attacks and other security threats.</a:t>
                      </a:r>
                      <a:endParaRPr lang="en-CA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18380"/>
                  </a:ext>
                </a:extLst>
              </a:tr>
              <a:tr h="7475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 Risk Assessments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475" lvl="1" indent="0"/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Conducting regular risk assessments helps identify vulnerabilities and assess the effectiveness of existing security measures. This is helpful in adapting cybersecurity strategies to evolving threats.</a:t>
                      </a:r>
                      <a:endParaRPr lang="en-CA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620972"/>
                  </a:ext>
                </a:extLst>
              </a:tr>
              <a:tr h="65701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 Response Planning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475" lvl="1" indent="0" algn="just"/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Having a well-defined incident response plan ensures a swift and organized reaction to cyber incidents. This includes communication strategies, containment measures, and steps for recovery.</a:t>
                      </a:r>
                      <a:endParaRPr lang="en-CA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28327"/>
                  </a:ext>
                </a:extLst>
              </a:tr>
              <a:tr h="65701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 Integration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475" lvl="1" indent="0" algn="just"/>
                      <a:r>
                        <a:rPr lang="en-CA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Integrating cybersecurity measures into technology infrastructure, such as firewalls, antivirus software, and intrusion detection systems, is essential for proactive threat detection and prevention.</a:t>
                      </a:r>
                      <a:endParaRPr lang="en-CA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2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1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41A31-E33F-4B8C-ADCA-701D588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281" y="261502"/>
            <a:ext cx="8407940" cy="798632"/>
          </a:xfrm>
        </p:spPr>
        <p:txBody>
          <a:bodyPr/>
          <a:lstStyle/>
          <a:p>
            <a:pPr algn="ctr"/>
            <a:r>
              <a:rPr lang="en-CA" sz="2400" kern="1200" dirty="0">
                <a:ea typeface="+mj-ea"/>
                <a:cs typeface="+mj-cs"/>
              </a:rPr>
              <a:t>Accountability Frameworks and Decision-Making Hierarchies </a:t>
            </a:r>
            <a:r>
              <a:rPr lang="en-CA" sz="3200" dirty="0"/>
              <a:t>								</a:t>
            </a:r>
            <a:endParaRPr lang="en-CA" sz="20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89D7782-D5B7-4A3F-744E-1A309BB19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339930"/>
              </p:ext>
            </p:extLst>
          </p:nvPr>
        </p:nvGraphicFramePr>
        <p:xfrm>
          <a:off x="3225800" y="2052537"/>
          <a:ext cx="5740400" cy="310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98F4D5-BA42-A4ED-9405-AA44A6876D8E}"/>
              </a:ext>
            </a:extLst>
          </p:cNvPr>
          <p:cNvSpPr txBox="1"/>
          <p:nvPr/>
        </p:nvSpPr>
        <p:spPr>
          <a:xfrm>
            <a:off x="272375" y="1090895"/>
            <a:ext cx="2953425" cy="192328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58738"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CA" sz="16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The executive leadership, including the CEO and board of directors, should establish a cybersecurity governance framework and communicate its importance throughout the organization.</a:t>
            </a:r>
            <a:endParaRPr lang="en-CA" sz="16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DFCBC5-BE3E-97F2-1A74-F00BA8437813}"/>
              </a:ext>
            </a:extLst>
          </p:cNvPr>
          <p:cNvSpPr txBox="1"/>
          <p:nvPr/>
        </p:nvSpPr>
        <p:spPr>
          <a:xfrm>
            <a:off x="8966200" y="1460193"/>
            <a:ext cx="2953425" cy="13963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marL="117475"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CA" sz="1600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</a:t>
            </a:r>
            <a:r>
              <a:rPr lang="en-CA" sz="16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ccountability within the IT department ensures that security protocols are followed, and systems are regularly updated.</a:t>
            </a:r>
            <a:endParaRPr lang="en-CA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A3976-5DE7-4E35-589D-8BE18912A753}"/>
              </a:ext>
            </a:extLst>
          </p:cNvPr>
          <p:cNvSpPr txBox="1"/>
          <p:nvPr/>
        </p:nvSpPr>
        <p:spPr>
          <a:xfrm>
            <a:off x="-37019" y="4088191"/>
            <a:ext cx="3262819" cy="1659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17475"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CA" sz="16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Cybersecurity is not solely an IT issue. It involves all departments. Collaborative decision-making involving various departments ensures a holistic approach to cybersecurity governance.</a:t>
            </a:r>
            <a:endParaRPr lang="en-CA" sz="16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61E98-1372-357F-C275-6F003D627C00}"/>
              </a:ext>
            </a:extLst>
          </p:cNvPr>
          <p:cNvSpPr txBox="1"/>
          <p:nvPr/>
        </p:nvSpPr>
        <p:spPr>
          <a:xfrm>
            <a:off x="8966200" y="4088191"/>
            <a:ext cx="3124438" cy="192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17475"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CA" sz="16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Regular audits by internal or external entities ensure accountability and compliance with established cybersecurity policies. It also helps identify areas that may need improvement.</a:t>
            </a:r>
            <a:endParaRPr lang="en-CA" sz="16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8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41A31-E33F-4B8C-ADCA-701D588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1502"/>
            <a:ext cx="10972800" cy="798632"/>
          </a:xfrm>
        </p:spPr>
        <p:txBody>
          <a:bodyPr/>
          <a:lstStyle/>
          <a:p>
            <a:pPr algn="ctr"/>
            <a:r>
              <a:rPr lang="en-CA" sz="3200" kern="1200" dirty="0">
                <a:ea typeface="+mj-ea"/>
                <a:cs typeface="+mj-cs"/>
              </a:rPr>
              <a:t>Conclusion </a:t>
            </a:r>
            <a:endParaRPr lang="en-CA" sz="32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3087D-314F-3A3B-ED25-C063E751CA7A}"/>
              </a:ext>
            </a:extLst>
          </p:cNvPr>
          <p:cNvSpPr txBox="1"/>
          <p:nvPr/>
        </p:nvSpPr>
        <p:spPr>
          <a:xfrm>
            <a:off x="609600" y="1351508"/>
            <a:ext cx="11203021" cy="415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CA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In conclusion, cybersecurity governance is paramount in the corporate sector for the following three reasons.</a:t>
            </a:r>
          </a:p>
          <a:p>
            <a:pPr algn="just"/>
            <a:endParaRPr lang="en-CA" sz="2400" dirty="0">
              <a:solidFill>
                <a:srgbClr val="37415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743200" indent="-174625" algn="just">
              <a:buAutoNum type="arabicPeriod"/>
            </a:pPr>
            <a:r>
              <a:rPr lang="en-CA" sz="2400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</a:t>
            </a:r>
            <a:r>
              <a:rPr lang="en-CA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 mitigate risks</a:t>
            </a:r>
          </a:p>
          <a:p>
            <a:pPr marL="2743200" indent="-174625" algn="just">
              <a:buAutoNum type="arabicPeriod"/>
            </a:pPr>
            <a:r>
              <a:rPr lang="en-CA" sz="2400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</a:t>
            </a:r>
            <a:r>
              <a:rPr lang="en-CA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rotect assets</a:t>
            </a:r>
          </a:p>
          <a:p>
            <a:pPr marL="2743200" indent="-174625" algn="just">
              <a:buAutoNum type="arabicPeriod"/>
            </a:pPr>
            <a:r>
              <a:rPr lang="en-CA" sz="2400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</a:t>
            </a:r>
            <a:r>
              <a:rPr lang="en-CA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ustain the trust of stakeholders</a:t>
            </a:r>
          </a:p>
          <a:p>
            <a:pPr algn="just"/>
            <a:endParaRPr lang="en-CA" sz="2400" dirty="0">
              <a:solidFill>
                <a:srgbClr val="374151"/>
              </a:solidFill>
              <a:latin typeface="Segoe UI" panose="020B0502040204020203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/>
            <a:r>
              <a:rPr lang="en-CA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 well-integrated cybersecurity strategy, combined with clear accountability frameworks, enhances an organization's resilience in the face of evolving cyber threats.</a:t>
            </a: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62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E1070-5C36-96DC-A273-619B51F7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9820F-276E-7638-1911-E95722310290}"/>
              </a:ext>
            </a:extLst>
          </p:cNvPr>
          <p:cNvSpPr txBox="1"/>
          <p:nvPr/>
        </p:nvSpPr>
        <p:spPr>
          <a:xfrm>
            <a:off x="437744" y="1286763"/>
            <a:ext cx="1122572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Open Educational Resource (OER) | Digital Textbooks | Todd Fitzgerald. Information Security Governance Simplified (2016). CRC Press. ISBN: 9781439811658.</a:t>
            </a:r>
          </a:p>
          <a:p>
            <a:endParaRPr lang="en-CA" sz="1800" dirty="0"/>
          </a:p>
          <a:p>
            <a:r>
              <a:rPr lang="en-CA" sz="1800" dirty="0"/>
              <a:t>Open Educational Resource (OER) | Digital Textbooks | Peter H. Gregory. CISM Certified Information Security Manager All-in-One Exam Guide (2018). McGraw-Hill. ISBN: 9781260027044. </a:t>
            </a:r>
          </a:p>
          <a:p>
            <a:endParaRPr lang="en-CA" dirty="0"/>
          </a:p>
          <a:p>
            <a:endParaRPr lang="en-CA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chemeClr val="tx2"/>
                </a:solidFill>
                <a:latin typeface="+mj-lt"/>
                <a:ea typeface="ＭＳ Ｐゴシック" charset="-128"/>
              </a:rPr>
              <a:t>External Readings</a:t>
            </a:r>
            <a:endParaRPr lang="en-CA" sz="4000" dirty="0">
              <a:solidFill>
                <a:schemeClr val="tx2"/>
              </a:solidFill>
              <a:latin typeface="+mj-lt"/>
              <a:ea typeface="ＭＳ Ｐゴシック" charset="-128"/>
            </a:endParaRPr>
          </a:p>
          <a:p>
            <a:endParaRPr lang="en-CA" dirty="0"/>
          </a:p>
          <a:p>
            <a:r>
              <a:rPr lang="en-CA" dirty="0">
                <a:hlinkClick r:id="rId2"/>
              </a:rPr>
              <a:t>https://www.linkedin.com/pulse/significance-cybersecurity-governance-era-digital-ronak-nagar/</a:t>
            </a:r>
            <a:endParaRPr lang="en-CA" dirty="0"/>
          </a:p>
          <a:p>
            <a:endParaRPr lang="en-CA" dirty="0"/>
          </a:p>
          <a:p>
            <a:r>
              <a:rPr lang="en-CA" dirty="0">
                <a:hlinkClick r:id="rId3"/>
              </a:rPr>
              <a:t>https://www.cyber.gc.ca/en/guidance/path-enterprise-security</a:t>
            </a:r>
            <a:endParaRPr lang="en-CA" dirty="0"/>
          </a:p>
          <a:p>
            <a:endParaRPr lang="en-CA" dirty="0"/>
          </a:p>
          <a:p>
            <a:r>
              <a:rPr lang="en-CA" dirty="0">
                <a:hlinkClick r:id="rId4"/>
              </a:rPr>
              <a:t>https://corpgov.law.harvard.edu/2022/11/10/building-effective-cybersecurity-governance/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084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828579EB-3A35-28FF-81F0-BC4DF834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89" y="533900"/>
            <a:ext cx="10972800" cy="798632"/>
          </a:xfrm>
        </p:spPr>
        <p:txBody>
          <a:bodyPr/>
          <a:lstStyle/>
          <a:p>
            <a:r>
              <a:rPr lang="en-CA" sz="3200" b="1" dirty="0"/>
              <a:t>Review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93CD0-A066-DBED-33EB-F9821D8FE54E}"/>
              </a:ext>
            </a:extLst>
          </p:cNvPr>
          <p:cNvSpPr txBox="1"/>
          <p:nvPr/>
        </p:nvSpPr>
        <p:spPr>
          <a:xfrm>
            <a:off x="379379" y="1748272"/>
            <a:ext cx="11203021" cy="39130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Cybersecurity and its importance to the businesses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</a:rPr>
              <a:t>Components of cybersecurity strategy 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Cybersecurity related facts and case studies by NIST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sz="2400" dirty="0">
                <a:effectLst/>
              </a:rPr>
              <a:t>ybersecurity standards and frameworks 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Standard guidelines to improve the cybersecurity posture of an organization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Understanding </a:t>
            </a:r>
            <a:r>
              <a:rPr lang="en-CA" sz="2400" dirty="0"/>
              <a:t>the CIA Triad (Confidentiality, Integrity and Availability) with examples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868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B5A125BC-F1E2-400F-4DB2-03B60E37B5BB}"/>
              </a:ext>
            </a:extLst>
          </p:cNvPr>
          <p:cNvSpPr txBox="1">
            <a:spLocks/>
          </p:cNvSpPr>
          <p:nvPr/>
        </p:nvSpPr>
        <p:spPr bwMode="auto">
          <a:xfrm>
            <a:off x="494489" y="533900"/>
            <a:ext cx="10972800" cy="79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CA" sz="3200" b="1" kern="0"/>
              <a:t>Topics </a:t>
            </a:r>
            <a:endParaRPr lang="en-CA" sz="3200" b="1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ADADB-9ECE-A3AF-671C-751C0550A95E}"/>
              </a:ext>
            </a:extLst>
          </p:cNvPr>
          <p:cNvSpPr txBox="1"/>
          <p:nvPr/>
        </p:nvSpPr>
        <p:spPr>
          <a:xfrm>
            <a:off x="379379" y="1748272"/>
            <a:ext cx="11203021" cy="32316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Introduction to cybersecurity governance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</a:rPr>
              <a:t>Importance of cybersecurity governance in corporate sector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B</a:t>
            </a:r>
            <a:r>
              <a:rPr lang="en-US" sz="2400" dirty="0">
                <a:effectLst/>
              </a:rPr>
              <a:t>enefits of good cybersecurity governance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sz="2400" dirty="0">
                <a:effectLst/>
              </a:rPr>
              <a:t>ybersecurity strategies that integrates with organizational operations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</a:rPr>
              <a:t>Analysis of accountability frameworks and decision-making hierarchies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864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D5D8D7-5632-921B-9259-002FF17D8A7E}"/>
              </a:ext>
            </a:extLst>
          </p:cNvPr>
          <p:cNvSpPr/>
          <p:nvPr/>
        </p:nvSpPr>
        <p:spPr>
          <a:xfrm>
            <a:off x="2965988" y="460076"/>
            <a:ext cx="54336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Define Cybersecurity Governance </a:t>
            </a:r>
            <a:endParaRPr lang="en-IN" sz="3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FA894D-40B0-E072-FB51-430254810A8C}"/>
              </a:ext>
            </a:extLst>
          </p:cNvPr>
          <p:cNvSpPr txBox="1">
            <a:spLocks/>
          </p:cNvSpPr>
          <p:nvPr/>
        </p:nvSpPr>
        <p:spPr bwMode="auto">
          <a:xfrm>
            <a:off x="682557" y="1492588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600"/>
              </a:spcBef>
              <a:spcAft>
                <a:spcPts val="120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rtl="0" eaLnBrk="1" fontAlgn="base" hangingPunct="1"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None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1" fontAlgn="base" hangingPunct="1">
              <a:spcBef>
                <a:spcPts val="600"/>
              </a:spcBef>
              <a:spcAft>
                <a:spcPts val="120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1" fontAlgn="base" hangingPunct="1">
              <a:spcBef>
                <a:spcPts val="600"/>
              </a:spcBef>
              <a:spcAft>
                <a:spcPts val="1200"/>
              </a:spcAft>
              <a:buNone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828800" indent="0" algn="ctr" rtl="0" eaLnBrk="1" fontAlgn="base" hangingPunct="1">
              <a:spcBef>
                <a:spcPts val="600"/>
              </a:spcBef>
              <a:spcAft>
                <a:spcPts val="120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How do you define Governance?</a:t>
            </a:r>
          </a:p>
          <a:p>
            <a:endParaRPr lang="en-US" kern="0" dirty="0"/>
          </a:p>
          <a:p>
            <a:r>
              <a:rPr lang="en-US" kern="0" dirty="0"/>
              <a:t>Fun Fact:  </a:t>
            </a:r>
          </a:p>
          <a:p>
            <a:pPr lvl="1"/>
            <a:r>
              <a:rPr lang="en-US" kern="0" dirty="0"/>
              <a:t>Only about one-quarter of the information organizations are managing has real business value.</a:t>
            </a:r>
          </a:p>
          <a:p>
            <a:pPr lvl="1"/>
            <a:r>
              <a:rPr lang="en-US" kern="0" dirty="0"/>
              <a:t>IG is a sort of “super discipline” that encompasses a variety of key concepts from a variety of related disciplines.”</a:t>
            </a:r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1164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3B1C55-976E-578D-D9CB-87FC57325EB8}"/>
              </a:ext>
            </a:extLst>
          </p:cNvPr>
          <p:cNvSpPr/>
          <p:nvPr/>
        </p:nvSpPr>
        <p:spPr>
          <a:xfrm>
            <a:off x="3676107" y="383635"/>
            <a:ext cx="48397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Cybersecurity Governance </a:t>
            </a:r>
            <a:endParaRPr lang="en-IN" sz="3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8" name="AutoShape 2" descr="Image result for standard vs guideline vs policy">
            <a:extLst>
              <a:ext uri="{FF2B5EF4-FFF2-40B4-BE49-F238E27FC236}">
                <a16:creationId xmlns:a16="http://schemas.microsoft.com/office/drawing/2014/main" id="{65CA1C24-EB4D-3D3A-6A43-ABF893A278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0" name="TextBox 7">
            <a:extLst>
              <a:ext uri="{FF2B5EF4-FFF2-40B4-BE49-F238E27FC236}">
                <a16:creationId xmlns:a16="http://schemas.microsoft.com/office/drawing/2014/main" id="{D8B9E2B9-C338-DD37-A99B-885FD839B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2484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dirty="0"/>
              <a:t>Image Reference: frsecure.com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C6BC2-8649-2217-1D6A-CA6AF95FE59C}"/>
              </a:ext>
            </a:extLst>
          </p:cNvPr>
          <p:cNvSpPr txBox="1"/>
          <p:nvPr/>
        </p:nvSpPr>
        <p:spPr>
          <a:xfrm>
            <a:off x="716604" y="1289235"/>
            <a:ext cx="10758792" cy="390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A" sz="2400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Cybersecurity governance refers to the framework, policies, processes, and structures put in place by an organization to manage and control its cybersecurity activities.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accent2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CA" sz="2400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It involves establishing a strategic approach to cybersecurity, aligning it with business objectives, and ensuring that the organization can effectively identify, assess, and respond to cyber threats. </a:t>
            </a:r>
            <a:endParaRPr lang="en-CA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2592-0B6E-8482-62B8-0CD561AE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Governance?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F79A-DF44-CF2D-3369-607AA298A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1525"/>
            <a:ext cx="10972800" cy="486350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Who believes that governance is important and why?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Ensuring integrity and ethical behavior in the company.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Ensuring that all shareholders are treated equitably.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Ensuring that the board has sufficient relevant skills and understanding to review and challenge management’s performance and actions and to provide oversight and advice to management.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Ensuring full disclosure and transparency to all stakeholders of the company, including the reporting of financial information.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Considering and balancing the interests of all stakeholders, including those to whom the company has legal, contractual, social, and market-driven obligations, as well as to non-shareholder stakeholders, including employees, investors, creditors, suppliers, local communities, customers, and policymakers.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https://wheatley.byu.edu/why-good-corporate-governance-is-so-important/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42657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3B1C55-976E-578D-D9CB-87FC57325EB8}"/>
              </a:ext>
            </a:extLst>
          </p:cNvPr>
          <p:cNvSpPr/>
          <p:nvPr/>
        </p:nvSpPr>
        <p:spPr>
          <a:xfrm>
            <a:off x="3248089" y="268309"/>
            <a:ext cx="66559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Cybersecurity Governance Elements  </a:t>
            </a:r>
            <a:endParaRPr lang="en-IN" sz="3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8" name="AutoShape 2" descr="Image result for standard vs guideline vs policy">
            <a:extLst>
              <a:ext uri="{FF2B5EF4-FFF2-40B4-BE49-F238E27FC236}">
                <a16:creationId xmlns:a16="http://schemas.microsoft.com/office/drawing/2014/main" id="{65CA1C24-EB4D-3D3A-6A43-ABF893A278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0" name="TextBox 7">
            <a:extLst>
              <a:ext uri="{FF2B5EF4-FFF2-40B4-BE49-F238E27FC236}">
                <a16:creationId xmlns:a16="http://schemas.microsoft.com/office/drawing/2014/main" id="{D8B9E2B9-C338-DD37-A99B-885FD839B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2484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dirty="0"/>
              <a:t>Image Reference: frsecure.com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C6BC2-8649-2217-1D6A-CA6AF95FE59C}"/>
              </a:ext>
            </a:extLst>
          </p:cNvPr>
          <p:cNvSpPr txBox="1"/>
          <p:nvPr/>
        </p:nvSpPr>
        <p:spPr>
          <a:xfrm>
            <a:off x="4041640" y="711765"/>
            <a:ext cx="4730885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A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To</a:t>
            </a:r>
            <a:r>
              <a:rPr lang="en-CA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create a resilient and secure environment</a:t>
            </a:r>
            <a:endParaRPr lang="en-CA" sz="2400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D38457-5E2B-A6CB-94A4-2237B6872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80087"/>
              </p:ext>
            </p:extLst>
          </p:nvPr>
        </p:nvGraphicFramePr>
        <p:xfrm>
          <a:off x="616946" y="1420238"/>
          <a:ext cx="11094296" cy="29007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54813">
                  <a:extLst>
                    <a:ext uri="{9D8B030D-6E8A-4147-A177-3AD203B41FA5}">
                      <a16:colId xmlns:a16="http://schemas.microsoft.com/office/drawing/2014/main" val="2204508365"/>
                    </a:ext>
                  </a:extLst>
                </a:gridCol>
                <a:gridCol w="2287930">
                  <a:extLst>
                    <a:ext uri="{9D8B030D-6E8A-4147-A177-3AD203B41FA5}">
                      <a16:colId xmlns:a16="http://schemas.microsoft.com/office/drawing/2014/main" val="1811316715"/>
                    </a:ext>
                  </a:extLst>
                </a:gridCol>
                <a:gridCol w="1937527">
                  <a:extLst>
                    <a:ext uri="{9D8B030D-6E8A-4147-A177-3AD203B41FA5}">
                      <a16:colId xmlns:a16="http://schemas.microsoft.com/office/drawing/2014/main" val="2990386536"/>
                    </a:ext>
                  </a:extLst>
                </a:gridCol>
                <a:gridCol w="2257209">
                  <a:extLst>
                    <a:ext uri="{9D8B030D-6E8A-4147-A177-3AD203B41FA5}">
                      <a16:colId xmlns:a16="http://schemas.microsoft.com/office/drawing/2014/main" val="3680144299"/>
                    </a:ext>
                  </a:extLst>
                </a:gridCol>
                <a:gridCol w="2256817">
                  <a:extLst>
                    <a:ext uri="{9D8B030D-6E8A-4147-A177-3AD203B41FA5}">
                      <a16:colId xmlns:a16="http://schemas.microsoft.com/office/drawing/2014/main" val="1174129615"/>
                    </a:ext>
                  </a:extLst>
                </a:gridCol>
              </a:tblGrid>
              <a:tr h="1118681">
                <a:tc>
                  <a:txBody>
                    <a:bodyPr/>
                    <a:lstStyle/>
                    <a:p>
                      <a:r>
                        <a:rPr lang="en-CA" sz="2000" b="1" kern="1200" dirty="0">
                          <a:solidFill>
                            <a:schemeClr val="accent2"/>
                          </a:solidFill>
                          <a:effectLst/>
                        </a:rPr>
                        <a:t>Policy Development and Implementation</a:t>
                      </a:r>
                      <a:endParaRPr lang="en-CA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kern="1200" dirty="0">
                          <a:solidFill>
                            <a:schemeClr val="accent2"/>
                          </a:solidFill>
                          <a:effectLst/>
                        </a:rPr>
                        <a:t>Compliance and Legal Considerations</a:t>
                      </a:r>
                      <a:endParaRPr lang="en-CA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kern="1200" dirty="0">
                          <a:solidFill>
                            <a:schemeClr val="accent2"/>
                          </a:solidFill>
                          <a:effectLst/>
                        </a:rPr>
                        <a:t>Risk Management</a:t>
                      </a:r>
                      <a:endParaRPr lang="en-CA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kern="1200" dirty="0">
                          <a:solidFill>
                            <a:schemeClr val="accent2"/>
                          </a:solidFill>
                          <a:effectLst/>
                        </a:rPr>
                        <a:t>Leadership and Accountability</a:t>
                      </a:r>
                      <a:endParaRPr lang="en-CA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kern="1200" dirty="0">
                          <a:solidFill>
                            <a:schemeClr val="accent2"/>
                          </a:solidFill>
                          <a:effectLst/>
                        </a:rPr>
                        <a:t>Technology Integration</a:t>
                      </a:r>
                      <a:endParaRPr lang="en-CA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64344"/>
                  </a:ext>
                </a:extLst>
              </a:tr>
              <a:tr h="1782031">
                <a:tc>
                  <a:txBody>
                    <a:bodyPr/>
                    <a:lstStyle/>
                    <a:p>
                      <a:r>
                        <a:rPr lang="en-CA" sz="2000" b="1" kern="1200" dirty="0">
                          <a:solidFill>
                            <a:schemeClr val="accent2"/>
                          </a:solidFill>
                          <a:effectLst/>
                        </a:rPr>
                        <a:t>Education and Training</a:t>
                      </a:r>
                      <a:endParaRPr lang="en-CA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kern="1200" dirty="0">
                          <a:solidFill>
                            <a:schemeClr val="accent2"/>
                          </a:solidFill>
                          <a:effectLst/>
                        </a:rPr>
                        <a:t>Incident Response Planning</a:t>
                      </a:r>
                      <a:endParaRPr lang="en-CA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kern="1200" dirty="0">
                          <a:solidFill>
                            <a:schemeClr val="accent2"/>
                          </a:solidFill>
                          <a:effectLst/>
                        </a:rPr>
                        <a:t>Continuous Monitoring and Improvement</a:t>
                      </a:r>
                      <a:endParaRPr lang="en-CA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kern="1200" dirty="0">
                          <a:solidFill>
                            <a:schemeClr val="accent2"/>
                          </a:solidFill>
                          <a:effectLst/>
                        </a:rPr>
                        <a:t>Supply Chain Security</a:t>
                      </a:r>
                      <a:endParaRPr lang="en-CA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kern="1200" dirty="0">
                          <a:solidFill>
                            <a:schemeClr val="accent2"/>
                          </a:solidFill>
                          <a:effectLst/>
                        </a:rPr>
                        <a:t>Reporting and Communication</a:t>
                      </a:r>
                      <a:endParaRPr lang="en-CA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885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F38E94-1102-483D-F4E6-B02EF14B38B2}"/>
              </a:ext>
            </a:extLst>
          </p:cNvPr>
          <p:cNvSpPr txBox="1"/>
          <p:nvPr/>
        </p:nvSpPr>
        <p:spPr>
          <a:xfrm>
            <a:off x="616946" y="4557104"/>
            <a:ext cx="11351320" cy="1455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</a:t>
            </a:r>
            <a:r>
              <a:rPr lang="en-CA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ybersecurity governance is a critical aspect of organizational management that involves strategic planning, risk management, and the implementation of measures to protect against cyber threats. </a:t>
            </a:r>
          </a:p>
          <a:p>
            <a:pPr marL="285750" marR="0" indent="-285750">
              <a:lnSpc>
                <a:spcPct val="107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It is an ongoing process that requires collaboration, education, and a commitment to continuous improvement to adapt to the dynamic cybersecurity landscape.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4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3B1C55-976E-578D-D9CB-87FC57325EB8}"/>
              </a:ext>
            </a:extLst>
          </p:cNvPr>
          <p:cNvSpPr/>
          <p:nvPr/>
        </p:nvSpPr>
        <p:spPr>
          <a:xfrm>
            <a:off x="1679575" y="194798"/>
            <a:ext cx="9151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Importance of Cybersecurity Governance in the Corporate Sector </a:t>
            </a:r>
            <a:endParaRPr lang="en-IN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8" name="AutoShape 2" descr="Image result for standard vs guideline vs policy">
            <a:extLst>
              <a:ext uri="{FF2B5EF4-FFF2-40B4-BE49-F238E27FC236}">
                <a16:creationId xmlns:a16="http://schemas.microsoft.com/office/drawing/2014/main" id="{65CA1C24-EB4D-3D3A-6A43-ABF893A278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0" name="TextBox 7">
            <a:extLst>
              <a:ext uri="{FF2B5EF4-FFF2-40B4-BE49-F238E27FC236}">
                <a16:creationId xmlns:a16="http://schemas.microsoft.com/office/drawing/2014/main" id="{D8B9E2B9-C338-DD37-A99B-885FD839B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2484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dirty="0"/>
              <a:t>Image Reference: frsecure.com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D6735-9710-A65E-A660-BE82C5213E8D}"/>
              </a:ext>
            </a:extLst>
          </p:cNvPr>
          <p:cNvSpPr txBox="1"/>
          <p:nvPr/>
        </p:nvSpPr>
        <p:spPr>
          <a:xfrm>
            <a:off x="456134" y="954800"/>
            <a:ext cx="11032232" cy="4904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400" b="1" u="sng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Protecting Sensitive Information</a:t>
            </a:r>
            <a:r>
              <a:rPr lang="en-CA" sz="14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:</a:t>
            </a:r>
            <a:endParaRPr lang="en-CA" sz="1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CA" sz="1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Cybersecurity governance ensures the protection of sensitive data, including customer information, intellectual property, and financial records, safeguarding the organization from data breaches and unauthorized access.</a:t>
            </a:r>
            <a:endParaRPr lang="en-CA" sz="1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CA" sz="1400" b="1" u="sng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Maintaining Customer Trust</a:t>
            </a:r>
            <a:r>
              <a:rPr lang="en-CA" sz="14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:</a:t>
            </a:r>
            <a:endParaRPr lang="en-CA" sz="1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CA" sz="1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 robust cybersecurity governance framework helps maintain customer trust by assuring them that their personal and financial information is secure. This is crucial for sustaining a positive corporate image and brand reputation.</a:t>
            </a:r>
            <a:endParaRPr lang="en-CA" sz="1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CA" sz="1400" b="1" u="sng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Legal and Regulatory Compliance</a:t>
            </a:r>
            <a:r>
              <a:rPr lang="en-CA" sz="14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:</a:t>
            </a:r>
            <a:endParaRPr lang="en-CA" sz="1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CA" sz="1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Many industries have strict regulations regarding data protection and privacy. Cybersecurity governance ensures compliance with these regulations, avoiding legal consequences and financial penalties.</a:t>
            </a:r>
            <a:endParaRPr lang="en-CA" sz="1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CA" sz="1400" b="1" u="sng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Preventing Financial Loss</a:t>
            </a:r>
            <a:r>
              <a:rPr lang="en-CA" sz="14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:</a:t>
            </a:r>
            <a:endParaRPr lang="en-CA" sz="1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CA" sz="1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Cyberattacks can result in significant financial losses due to theft, fraud, or disruption of business operations. Good cybersecurity governance minimizes the risk of financial loss by implementing effective security measures.</a:t>
            </a:r>
            <a:endParaRPr lang="en-CA" sz="1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CA" sz="1400" b="1" u="sng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Safeguarding Intellectual Property</a:t>
            </a:r>
            <a:r>
              <a:rPr lang="en-CA" sz="14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:</a:t>
            </a:r>
            <a:endParaRPr lang="en-CA" sz="1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CA" sz="1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Companies invest heavily in research and development. Cybersecurity governance protects intellectual property from theft or espionage, preserving a competitive edge in the market.</a:t>
            </a:r>
            <a:endParaRPr lang="en-CA" sz="1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11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3B1C55-976E-578D-D9CB-87FC57325EB8}"/>
              </a:ext>
            </a:extLst>
          </p:cNvPr>
          <p:cNvSpPr/>
          <p:nvPr/>
        </p:nvSpPr>
        <p:spPr>
          <a:xfrm>
            <a:off x="2730162" y="239712"/>
            <a:ext cx="6141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Benefits of good Cybersecurity Governance</a:t>
            </a:r>
            <a:endParaRPr lang="en-IN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8" name="AutoShape 2" descr="Image result for standard vs guideline vs policy">
            <a:extLst>
              <a:ext uri="{FF2B5EF4-FFF2-40B4-BE49-F238E27FC236}">
                <a16:creationId xmlns:a16="http://schemas.microsoft.com/office/drawing/2014/main" id="{65CA1C24-EB4D-3D3A-6A43-ABF893A278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0" name="TextBox 7">
            <a:extLst>
              <a:ext uri="{FF2B5EF4-FFF2-40B4-BE49-F238E27FC236}">
                <a16:creationId xmlns:a16="http://schemas.microsoft.com/office/drawing/2014/main" id="{D8B9E2B9-C338-DD37-A99B-885FD839B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2484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dirty="0"/>
              <a:t>Image Reference: frsecure.com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A04F0EE-1632-233A-ED0B-32BA5D7597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366795"/>
              </p:ext>
            </p:extLst>
          </p:nvPr>
        </p:nvGraphicFramePr>
        <p:xfrm>
          <a:off x="1418955" y="765555"/>
          <a:ext cx="910617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56460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onestoga">
      <a:dk1>
        <a:srgbClr val="000000"/>
      </a:dk1>
      <a:lt1>
        <a:srgbClr val="FFFFFF"/>
      </a:lt1>
      <a:dk2>
        <a:srgbClr val="000000"/>
      </a:dk2>
      <a:lt2>
        <a:srgbClr val="D8D8D8"/>
      </a:lt2>
      <a:accent1>
        <a:srgbClr val="3C8C92"/>
      </a:accent1>
      <a:accent2>
        <a:srgbClr val="333399"/>
      </a:accent2>
      <a:accent3>
        <a:srgbClr val="99CC00"/>
      </a:accent3>
      <a:accent4>
        <a:srgbClr val="000000"/>
      </a:accent4>
      <a:accent5>
        <a:srgbClr val="808080"/>
      </a:accent5>
      <a:accent6>
        <a:srgbClr val="BBE0E3"/>
      </a:accent6>
      <a:hlink>
        <a:srgbClr val="009999"/>
      </a:hlink>
      <a:folHlink>
        <a:srgbClr val="7299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estoga">
  <a:themeElements>
    <a:clrScheme name="Conestoga">
      <a:dk1>
        <a:srgbClr val="000000"/>
      </a:dk1>
      <a:lt1>
        <a:srgbClr val="FFFFFF"/>
      </a:lt1>
      <a:dk2>
        <a:srgbClr val="000000"/>
      </a:dk2>
      <a:lt2>
        <a:srgbClr val="D8D8D8"/>
      </a:lt2>
      <a:accent1>
        <a:srgbClr val="3C8C92"/>
      </a:accent1>
      <a:accent2>
        <a:srgbClr val="333399"/>
      </a:accent2>
      <a:accent3>
        <a:srgbClr val="99CC00"/>
      </a:accent3>
      <a:accent4>
        <a:srgbClr val="000000"/>
      </a:accent4>
      <a:accent5>
        <a:srgbClr val="808080"/>
      </a:accent5>
      <a:accent6>
        <a:srgbClr val="BBE0E3"/>
      </a:accent6>
      <a:hlink>
        <a:srgbClr val="009999"/>
      </a:hlink>
      <a:folHlink>
        <a:srgbClr val="72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nestoga" id="{7B9D00E8-5239-4B9A-A5DD-68DDE85B18E4}" vid="{B1740A44-A090-48B7-88AD-D1CB897F308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BE9B3684D65459AB7F6091E1E03C2" ma:contentTypeVersion="0" ma:contentTypeDescription="Create a new document." ma:contentTypeScope="" ma:versionID="010060ade8d9e8cc011af4b2a31cfc5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37FF92-A43A-45AF-AB0A-9E3D5ED69A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3B1B96-1CA7-4039-B275-D3F924C071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A480B6-378F-463A-A769-FB93C8FC5DEC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f07be23-c76e-49b0-ab0f-2dbad51e3856"/>
    <ds:schemaRef ds:uri="7e295920-fecd-4a18-abaa-7c8152f8bb63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1069</Words>
  <Application>Microsoft Office PowerPoint</Application>
  <PresentationFormat>Widescreen</PresentationFormat>
  <Paragraphs>116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Inter</vt:lpstr>
      <vt:lpstr>Segoe UI</vt:lpstr>
      <vt:lpstr>Custom Design</vt:lpstr>
      <vt:lpstr>Conestoga</vt:lpstr>
      <vt:lpstr>Assessing Corporate Cybersecurity</vt:lpstr>
      <vt:lpstr>Review </vt:lpstr>
      <vt:lpstr>PowerPoint Presentation</vt:lpstr>
      <vt:lpstr>PowerPoint Presentation</vt:lpstr>
      <vt:lpstr>PowerPoint Presentation</vt:lpstr>
      <vt:lpstr>Why Governance?</vt:lpstr>
      <vt:lpstr>PowerPoint Presentation</vt:lpstr>
      <vt:lpstr>PowerPoint Presentation</vt:lpstr>
      <vt:lpstr>PowerPoint Presentation</vt:lpstr>
      <vt:lpstr>Cybersecurity Strategies Integrated with Organizational Operations         </vt:lpstr>
      <vt:lpstr>Accountability Frameworks and Decision-Making Hierarchies         </vt:lpstr>
      <vt:lpstr>Conclusion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name</dc:title>
  <dc:creator>Kate Wilson</dc:creator>
  <cp:lastModifiedBy>Rohini Arora</cp:lastModifiedBy>
  <cp:revision>10</cp:revision>
  <dcterms:created xsi:type="dcterms:W3CDTF">2020-01-20T01:45:49Z</dcterms:created>
  <dcterms:modified xsi:type="dcterms:W3CDTF">2024-01-23T16:29:25Z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0x010100903BE9B3684D65459AB7F6091E1E03C2</vt:lpwstr>
  </property>
</Properties>
</file>