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1" r:id="rId2"/>
    <p:sldId id="2562" r:id="rId3"/>
    <p:sldId id="2570" r:id="rId4"/>
    <p:sldId id="2563" r:id="rId5"/>
    <p:sldId id="2564" r:id="rId6"/>
    <p:sldId id="2571" r:id="rId7"/>
    <p:sldId id="2566" r:id="rId8"/>
    <p:sldId id="2567" r:id="rId9"/>
    <p:sldId id="2568" r:id="rId10"/>
    <p:sldId id="2569" r:id="rId11"/>
    <p:sldId id="2574" r:id="rId12"/>
    <p:sldId id="2572" r:id="rId13"/>
    <p:sldId id="25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ybersecurity Governance in the Corporate Sector" id="{6EE9AD65-040B-4228-BCD1-A949DD1F13DB}">
          <p14:sldIdLst>
            <p14:sldId id="2561"/>
          </p14:sldIdLst>
        </p14:section>
        <p14:section name="Cybersecurity Governance Overview" id="{7567A845-716E-4FB5-B876-C2414FE8BA09}">
          <p14:sldIdLst>
            <p14:sldId id="2562"/>
            <p14:sldId id="2570"/>
            <p14:sldId id="2563"/>
          </p14:sldIdLst>
        </p14:section>
        <p14:section name="Benefits of Cybersecurity Governance" id="{29E2AC1B-BB47-4597-9DEA-440F0C92A2A7}">
          <p14:sldIdLst>
            <p14:sldId id="2564"/>
            <p14:sldId id="2571"/>
          </p14:sldIdLst>
        </p14:section>
        <p14:section name="Strategic Integration" id="{F524BF3F-B0BE-486C-B0A6-8B2C6501F1F9}">
          <p14:sldIdLst>
            <p14:sldId id="2566"/>
            <p14:sldId id="2567"/>
          </p14:sldIdLst>
        </p14:section>
        <p14:section name="Governance Frameworks" id="{6FB54EDE-9888-4C30-B260-5D67F5E6D412}">
          <p14:sldIdLst>
            <p14:sldId id="2568"/>
            <p14:sldId id="2569"/>
            <p14:sldId id="2574"/>
            <p14:sldId id="2572"/>
            <p14:sldId id="25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6B897-473D-1FCB-7E89-9FF2F3D706D7}" v="36" dt="2025-09-11T21:02:45.131"/>
    <p1510:client id="{4A9669A8-903E-4CD4-80FB-64FA5888B619}" v="11" dt="2025-09-11T20:52:36.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DCA1D-9E09-48E9-9023-010002EAD33A}" type="doc">
      <dgm:prSet loTypeId="urn:microsoft.com/office/officeart/2024/3/layout/verticalVisualTextBlock1" loCatId="Picture" qsTypeId="urn:microsoft.com/office/officeart/2005/8/quickstyle/simple4" qsCatId="simple" csTypeId="urn:microsoft.com/office/officeart/2005/8/colors/accent0_1" csCatId="mainScheme" phldr="1"/>
      <dgm:spPr/>
      <dgm:t>
        <a:bodyPr/>
        <a:lstStyle/>
        <a:p>
          <a:endParaRPr lang="en-US"/>
        </a:p>
      </dgm:t>
    </dgm:pt>
    <dgm:pt modelId="{50DA090F-11C5-481D-ABB1-19F1B0F7693C}">
      <dgm:prSet/>
      <dgm:spPr/>
      <dgm:t>
        <a:bodyPr/>
        <a:lstStyle/>
        <a:p>
          <a:pPr algn="l">
            <a:lnSpc>
              <a:spcPct val="100000"/>
            </a:lnSpc>
            <a:defRPr b="1"/>
          </a:pPr>
          <a:r>
            <a:rPr lang="en-US">
              <a:solidFill>
                <a:srgbClr val="131313"/>
              </a:solidFill>
              <a:latin typeface="Univers Condensed Light"/>
              <a:ea typeface="+mn-ea"/>
              <a:cs typeface="+mn-cs"/>
            </a:rPr>
            <a:t>RACI Matrix for Clarity</a:t>
          </a:r>
        </a:p>
      </dgm:t>
    </dgm:pt>
    <dgm:pt modelId="{C210189A-C78D-407C-A1B8-205B5D57DD4D}" type="parTrans" cxnId="{2155DD0E-AD86-4D75-A39B-098FD661869A}">
      <dgm:prSet/>
      <dgm:spPr/>
      <dgm:t>
        <a:bodyPr/>
        <a:lstStyle/>
        <a:p>
          <a:endParaRPr lang="en-US"/>
        </a:p>
      </dgm:t>
    </dgm:pt>
    <dgm:pt modelId="{4B0715A9-B20F-41A5-8C27-876593F3E8BF}" type="sibTrans" cxnId="{2155DD0E-AD86-4D75-A39B-098FD661869A}">
      <dgm:prSet/>
      <dgm:spPr/>
      <dgm:t>
        <a:bodyPr/>
        <a:lstStyle/>
        <a:p>
          <a:pPr>
            <a:lnSpc>
              <a:spcPct val="100000"/>
            </a:lnSpc>
            <a:defRPr b="1"/>
          </a:pPr>
          <a:endParaRPr lang="en-US"/>
        </a:p>
      </dgm:t>
    </dgm:pt>
    <dgm:pt modelId="{C7BB89B8-153B-451C-99F4-34F00535E002}">
      <dgm:prSet/>
      <dgm:spPr/>
      <dgm:t>
        <a:bodyPr/>
        <a:lstStyle/>
        <a:p>
          <a:pPr algn="l">
            <a:lnSpc>
              <a:spcPct val="100000"/>
            </a:lnSpc>
          </a:pPr>
          <a:r>
            <a:rPr lang="en-US" sz="1400" dirty="0">
              <a:solidFill>
                <a:srgbClr val="131313"/>
              </a:solidFill>
              <a:latin typeface="Univers Condensed Light"/>
              <a:ea typeface="+mn-ea"/>
              <a:cs typeface="+mn-cs"/>
            </a:rPr>
            <a:t>The RACI Matrix clarifies cybersecurity roles ensuring clear responsibilities and effective communication among teams.</a:t>
          </a:r>
        </a:p>
      </dgm:t>
    </dgm:pt>
    <dgm:pt modelId="{C22437F6-B81A-4BE8-B082-77FD43F2D017}" type="parTrans" cxnId="{B126927D-AB51-404E-A23A-21A61427766E}">
      <dgm:prSet/>
      <dgm:spPr/>
      <dgm:t>
        <a:bodyPr/>
        <a:lstStyle/>
        <a:p>
          <a:endParaRPr lang="en-US"/>
        </a:p>
      </dgm:t>
    </dgm:pt>
    <dgm:pt modelId="{12A0B9FC-C34A-415A-B592-2A287CDAF850}" type="sibTrans" cxnId="{B126927D-AB51-404E-A23A-21A61427766E}">
      <dgm:prSet/>
      <dgm:spPr/>
      <dgm:t>
        <a:bodyPr/>
        <a:lstStyle/>
        <a:p>
          <a:endParaRPr lang="en-US"/>
        </a:p>
      </dgm:t>
    </dgm:pt>
    <dgm:pt modelId="{AA907EF2-900F-4177-9D57-1EE6ADC439D8}">
      <dgm:prSet/>
      <dgm:spPr/>
      <dgm:t>
        <a:bodyPr/>
        <a:lstStyle/>
        <a:p>
          <a:pPr algn="l">
            <a:lnSpc>
              <a:spcPct val="100000"/>
            </a:lnSpc>
            <a:defRPr b="1"/>
          </a:pPr>
          <a:r>
            <a:rPr lang="en-US">
              <a:solidFill>
                <a:srgbClr val="131313"/>
              </a:solidFill>
              <a:latin typeface="Univers Condensed Light"/>
              <a:ea typeface="+mn-ea"/>
              <a:cs typeface="+mn-cs"/>
            </a:rPr>
            <a:t>Three Lines of Defense Model</a:t>
          </a:r>
        </a:p>
      </dgm:t>
    </dgm:pt>
    <dgm:pt modelId="{E251AD22-74A1-4047-814E-B9A4041110F3}" type="parTrans" cxnId="{710B7A82-A8BB-4701-A0A1-A964E00C23FF}">
      <dgm:prSet/>
      <dgm:spPr/>
      <dgm:t>
        <a:bodyPr/>
        <a:lstStyle/>
        <a:p>
          <a:endParaRPr lang="en-US"/>
        </a:p>
      </dgm:t>
    </dgm:pt>
    <dgm:pt modelId="{DF3A74BF-93E6-4A60-9F11-29F82A48A595}" type="sibTrans" cxnId="{710B7A82-A8BB-4701-A0A1-A964E00C23FF}">
      <dgm:prSet/>
      <dgm:spPr/>
      <dgm:t>
        <a:bodyPr/>
        <a:lstStyle/>
        <a:p>
          <a:pPr>
            <a:lnSpc>
              <a:spcPct val="100000"/>
            </a:lnSpc>
            <a:defRPr b="1"/>
          </a:pPr>
          <a:endParaRPr lang="en-US"/>
        </a:p>
      </dgm:t>
    </dgm:pt>
    <dgm:pt modelId="{04B956B6-1108-4AC7-A7E4-447925E8FDBE}">
      <dgm:prSet/>
      <dgm:spPr/>
      <dgm:t>
        <a:bodyPr/>
        <a:lstStyle/>
        <a:p>
          <a:pPr algn="l">
            <a:lnSpc>
              <a:spcPct val="100000"/>
            </a:lnSpc>
          </a:pPr>
          <a:r>
            <a:rPr lang="en-US" sz="1400">
              <a:solidFill>
                <a:srgbClr val="131313"/>
              </a:solidFill>
              <a:latin typeface="Univers Condensed Light"/>
              <a:ea typeface="+mn-ea"/>
              <a:cs typeface="+mn-cs"/>
            </a:rPr>
            <a:t>This model divides cybersecurity duties among operational teams, risk and compliance officers, and internal audit for assurance.</a:t>
          </a:r>
        </a:p>
      </dgm:t>
    </dgm:pt>
    <dgm:pt modelId="{8A98E9E5-8578-4BF4-9151-AD772C43CDC6}" type="parTrans" cxnId="{ABEAAC11-334E-49A2-8682-877BF8286B14}">
      <dgm:prSet/>
      <dgm:spPr/>
      <dgm:t>
        <a:bodyPr/>
        <a:lstStyle/>
        <a:p>
          <a:endParaRPr lang="en-US"/>
        </a:p>
      </dgm:t>
    </dgm:pt>
    <dgm:pt modelId="{677F7EF8-A10D-4EF3-9EDF-3182622E332A}" type="sibTrans" cxnId="{ABEAAC11-334E-49A2-8682-877BF8286B14}">
      <dgm:prSet/>
      <dgm:spPr/>
      <dgm:t>
        <a:bodyPr/>
        <a:lstStyle/>
        <a:p>
          <a:endParaRPr lang="en-US"/>
        </a:p>
      </dgm:t>
    </dgm:pt>
    <dgm:pt modelId="{D231CE83-0FBE-4AFC-A927-FD33237D60AE}">
      <dgm:prSet/>
      <dgm:spPr/>
      <dgm:t>
        <a:bodyPr/>
        <a:lstStyle/>
        <a:p>
          <a:pPr algn="l">
            <a:lnSpc>
              <a:spcPct val="100000"/>
            </a:lnSpc>
            <a:defRPr b="1"/>
          </a:pPr>
          <a:r>
            <a:rPr lang="en-US">
              <a:solidFill>
                <a:srgbClr val="131313"/>
              </a:solidFill>
              <a:latin typeface="Univers Condensed Light"/>
              <a:ea typeface="+mn-ea"/>
              <a:cs typeface="+mn-cs"/>
            </a:rPr>
            <a:t>Decision-Making Hierarchy</a:t>
          </a:r>
        </a:p>
      </dgm:t>
    </dgm:pt>
    <dgm:pt modelId="{69AA2831-B4A3-4CE3-96E0-93F7EEBF3B79}" type="parTrans" cxnId="{4235CD47-083A-422A-A935-472502A91392}">
      <dgm:prSet/>
      <dgm:spPr/>
      <dgm:t>
        <a:bodyPr/>
        <a:lstStyle/>
        <a:p>
          <a:endParaRPr lang="en-US"/>
        </a:p>
      </dgm:t>
    </dgm:pt>
    <dgm:pt modelId="{9D8D5EC8-03C9-45BC-BC3A-41EA810296F8}" type="sibTrans" cxnId="{4235CD47-083A-422A-A935-472502A91392}">
      <dgm:prSet/>
      <dgm:spPr/>
      <dgm:t>
        <a:bodyPr/>
        <a:lstStyle/>
        <a:p>
          <a:endParaRPr lang="en-US"/>
        </a:p>
      </dgm:t>
    </dgm:pt>
    <dgm:pt modelId="{385EB97D-3684-4A20-A4B3-9E1391107A13}">
      <dgm:prSet/>
      <dgm:spPr/>
      <dgm:t>
        <a:bodyPr/>
        <a:lstStyle/>
        <a:p>
          <a:pPr algn="l">
            <a:lnSpc>
              <a:spcPct val="100000"/>
            </a:lnSpc>
          </a:pPr>
          <a:r>
            <a:rPr lang="en-US" sz="1400">
              <a:solidFill>
                <a:srgbClr val="131313"/>
              </a:solidFill>
              <a:latin typeface="Univers Condensed Light"/>
              <a:ea typeface="+mn-ea"/>
              <a:cs typeface="+mn-cs"/>
            </a:rPr>
            <a:t>Cybersecurity decisions start with the Board, led by the CISO, and executed by IT and security teams collaboratively.</a:t>
          </a:r>
        </a:p>
      </dgm:t>
    </dgm:pt>
    <dgm:pt modelId="{36258877-5E5F-489E-BDEC-46891B3B589C}" type="parTrans" cxnId="{30BFA556-4D19-4961-BE9D-2C27B7FFD96B}">
      <dgm:prSet/>
      <dgm:spPr/>
      <dgm:t>
        <a:bodyPr/>
        <a:lstStyle/>
        <a:p>
          <a:endParaRPr lang="en-US"/>
        </a:p>
      </dgm:t>
    </dgm:pt>
    <dgm:pt modelId="{92C16C07-BED2-42BD-B39C-D121B240351E}" type="sibTrans" cxnId="{30BFA556-4D19-4961-BE9D-2C27B7FFD96B}">
      <dgm:prSet/>
      <dgm:spPr/>
      <dgm:t>
        <a:bodyPr/>
        <a:lstStyle/>
        <a:p>
          <a:endParaRPr lang="en-US"/>
        </a:p>
      </dgm:t>
    </dgm:pt>
    <dgm:pt modelId="{6653D9E5-1DEF-47E6-8FF7-2D29DDC12C70}">
      <dgm:prSet phldr="0"/>
      <dgm:spPr/>
      <dgm:t>
        <a:bodyPr/>
        <a:lstStyle/>
        <a:p>
          <a:pPr algn="l" rtl="0">
            <a:lnSpc>
              <a:spcPct val="100000"/>
            </a:lnSpc>
          </a:pPr>
          <a:r>
            <a:rPr lang="en-US" sz="1400" dirty="0">
              <a:solidFill>
                <a:srgbClr val="131313"/>
              </a:solidFill>
              <a:latin typeface="Univers Condensed Light"/>
              <a:ea typeface="+mn-ea"/>
              <a:cs typeface="+mn-cs"/>
            </a:rPr>
            <a:t>RACI Matrix (Responsible, Accountable, Consulted, Informed)</a:t>
          </a:r>
        </a:p>
      </dgm:t>
    </dgm:pt>
    <dgm:pt modelId="{B9540A89-C87E-45AD-BA25-7E88984BA087}" type="parTrans" cxnId="{5072881A-01F3-4C8C-A975-83AF307104DD}">
      <dgm:prSet/>
      <dgm:spPr/>
    </dgm:pt>
    <dgm:pt modelId="{9662218C-B7F3-44DC-9107-DF584146C7A5}" type="sibTrans" cxnId="{5072881A-01F3-4C8C-A975-83AF307104DD}">
      <dgm:prSet/>
      <dgm:spPr/>
    </dgm:pt>
    <dgm:pt modelId="{14C922B6-2A16-4066-B002-88218340484C}" type="pres">
      <dgm:prSet presAssocID="{635DCA1D-9E09-48E9-9023-010002EAD33A}" presName="Root" presStyleCnt="0">
        <dgm:presLayoutVars>
          <dgm:dir/>
          <dgm:resizeHandles val="exact"/>
        </dgm:presLayoutVars>
      </dgm:prSet>
      <dgm:spPr/>
    </dgm:pt>
    <dgm:pt modelId="{A9C2E741-DD08-4A91-86AE-16C8E7834B34}" type="pres">
      <dgm:prSet presAssocID="{50DA090F-11C5-481D-ABB1-19F1B0F7693C}" presName="Composite" presStyleCnt="0"/>
      <dgm:spPr/>
    </dgm:pt>
    <dgm:pt modelId="{DACB0B21-1957-4812-8340-5271E34E9C5A}" type="pres">
      <dgm:prSet presAssocID="{50DA090F-11C5-481D-ABB1-19F1B0F7693C}"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15068" r="19435" b="4"/>
          <a:stretch/>
        </a:blipFill>
      </dgm:spPr>
      <dgm:extLst>
        <a:ext uri="{E40237B7-FDA0-4F09-8148-C483321AD2D9}">
          <dgm14:cNvPr xmlns:dgm14="http://schemas.microsoft.com/office/drawing/2010/diagram" id="0" name="" descr="Female drawing flow chart"/>
        </a:ext>
      </dgm:extLst>
    </dgm:pt>
    <dgm:pt modelId="{B38AACCF-3404-43CA-801D-C59F4765A228}" type="pres">
      <dgm:prSet presAssocID="{50DA090F-11C5-481D-ABB1-19F1B0F7693C}" presName="Subtitle" presStyleLbl="revTx" presStyleIdx="0" presStyleCnt="6">
        <dgm:presLayoutVars>
          <dgm:chMax val="0"/>
          <dgm:bulletEnabled/>
        </dgm:presLayoutVars>
      </dgm:prSet>
      <dgm:spPr/>
    </dgm:pt>
    <dgm:pt modelId="{801B10FA-72FE-4B2F-A613-B761C1C54F2D}" type="pres">
      <dgm:prSet presAssocID="{50DA090F-11C5-481D-ABB1-19F1B0F7693C}" presName="Description" presStyleLbl="revTx" presStyleIdx="1" presStyleCnt="6">
        <dgm:presLayoutVars>
          <dgm:bulletEnabled/>
        </dgm:presLayoutVars>
      </dgm:prSet>
      <dgm:spPr/>
    </dgm:pt>
    <dgm:pt modelId="{0EA912DD-087F-4684-97B7-51EFC3F7F2D3}" type="pres">
      <dgm:prSet presAssocID="{4B0715A9-B20F-41A5-8C27-876593F3E8BF}" presName="sibTrans" presStyleLbl="sibTrans2D1" presStyleIdx="0" presStyleCnt="0"/>
      <dgm:spPr/>
    </dgm:pt>
    <dgm:pt modelId="{B39AB8E4-A148-4EB3-AF0D-169A5FE9B50A}" type="pres">
      <dgm:prSet presAssocID="{AA907EF2-900F-4177-9D57-1EE6ADC439D8}" presName="Composite" presStyleCnt="0"/>
      <dgm:spPr/>
    </dgm:pt>
    <dgm:pt modelId="{4AF3E291-370D-4024-9C04-E76005BD784D}" type="pres">
      <dgm:prSet presAssocID="{AA907EF2-900F-4177-9D57-1EE6ADC439D8}"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15775" r="19228" b="4"/>
          <a:stretch/>
        </a:blipFill>
      </dgm:spPr>
      <dgm:extLst>
        <a:ext uri="{E40237B7-FDA0-4F09-8148-C483321AD2D9}">
          <dgm14:cNvPr xmlns:dgm14="http://schemas.microsoft.com/office/drawing/2010/diagram" id="0" name="" descr="Digital concept which shows abstract network and concept of security optimization and internet technology  "/>
        </a:ext>
      </dgm:extLst>
    </dgm:pt>
    <dgm:pt modelId="{A7CCC851-7ABD-42AF-A201-88F5EA54E177}" type="pres">
      <dgm:prSet presAssocID="{AA907EF2-900F-4177-9D57-1EE6ADC439D8}" presName="Subtitle" presStyleLbl="revTx" presStyleIdx="2" presStyleCnt="6">
        <dgm:presLayoutVars>
          <dgm:chMax val="0"/>
          <dgm:bulletEnabled/>
        </dgm:presLayoutVars>
      </dgm:prSet>
      <dgm:spPr/>
    </dgm:pt>
    <dgm:pt modelId="{A11B18FF-D2D5-4592-86E8-7491CC1C4F66}" type="pres">
      <dgm:prSet presAssocID="{AA907EF2-900F-4177-9D57-1EE6ADC439D8}" presName="Description" presStyleLbl="revTx" presStyleIdx="3" presStyleCnt="6">
        <dgm:presLayoutVars>
          <dgm:bulletEnabled/>
        </dgm:presLayoutVars>
      </dgm:prSet>
      <dgm:spPr/>
    </dgm:pt>
    <dgm:pt modelId="{52E68408-18D2-4FE2-AB7F-D039544C3F80}" type="pres">
      <dgm:prSet presAssocID="{DF3A74BF-93E6-4A60-9F11-29F82A48A595}" presName="sibTrans" presStyleLbl="sibTrans2D1" presStyleIdx="0" presStyleCnt="0"/>
      <dgm:spPr/>
    </dgm:pt>
    <dgm:pt modelId="{052F5C94-D902-4D5B-8A7C-FD03B3C1ADE4}" type="pres">
      <dgm:prSet presAssocID="{D231CE83-0FBE-4AFC-A927-FD33237D60AE}" presName="Composite" presStyleCnt="0"/>
      <dgm:spPr/>
    </dgm:pt>
    <dgm:pt modelId="{A5651EF8-4D2B-4E40-9D16-1ADCAD883871}" type="pres">
      <dgm:prSet presAssocID="{D231CE83-0FBE-4AFC-A927-FD33237D60AE}"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6611" r="16641" b="3"/>
          <a:stretch/>
        </a:blipFill>
      </dgm:spPr>
      <dgm:extLst>
        <a:ext uri="{E40237B7-FDA0-4F09-8148-C483321AD2D9}">
          <dgm14:cNvPr xmlns:dgm14="http://schemas.microsoft.com/office/drawing/2010/diagram" id="0" name="" descr="Teamwork organization group organization hierarchy"/>
        </a:ext>
      </dgm:extLst>
    </dgm:pt>
    <dgm:pt modelId="{DD34E920-90AC-40F0-A8C6-B0992AFD0891}" type="pres">
      <dgm:prSet presAssocID="{D231CE83-0FBE-4AFC-A927-FD33237D60AE}" presName="Subtitle" presStyleLbl="revTx" presStyleIdx="4" presStyleCnt="6">
        <dgm:presLayoutVars>
          <dgm:chMax val="0"/>
          <dgm:bulletEnabled/>
        </dgm:presLayoutVars>
      </dgm:prSet>
      <dgm:spPr/>
    </dgm:pt>
    <dgm:pt modelId="{97F63659-9F00-41A8-805E-E3F05080E9E6}" type="pres">
      <dgm:prSet presAssocID="{D231CE83-0FBE-4AFC-A927-FD33237D60AE}" presName="Description" presStyleLbl="revTx" presStyleIdx="5" presStyleCnt="6">
        <dgm:presLayoutVars>
          <dgm:bulletEnabled/>
        </dgm:presLayoutVars>
      </dgm:prSet>
      <dgm:spPr/>
    </dgm:pt>
  </dgm:ptLst>
  <dgm:cxnLst>
    <dgm:cxn modelId="{72B1E409-7974-4B37-B06C-6D4FD8CC369C}" type="presOf" srcId="{04B956B6-1108-4AC7-A7E4-447925E8FDBE}" destId="{A11B18FF-D2D5-4592-86E8-7491CC1C4F66}" srcOrd="0" destOrd="0" presId="urn:microsoft.com/office/officeart/2024/3/layout/verticalVisualTextBlock1"/>
    <dgm:cxn modelId="{2155DD0E-AD86-4D75-A39B-098FD661869A}" srcId="{635DCA1D-9E09-48E9-9023-010002EAD33A}" destId="{50DA090F-11C5-481D-ABB1-19F1B0F7693C}" srcOrd="0" destOrd="0" parTransId="{C210189A-C78D-407C-A1B8-205B5D57DD4D}" sibTransId="{4B0715A9-B20F-41A5-8C27-876593F3E8BF}"/>
    <dgm:cxn modelId="{ABEAAC11-334E-49A2-8682-877BF8286B14}" srcId="{AA907EF2-900F-4177-9D57-1EE6ADC439D8}" destId="{04B956B6-1108-4AC7-A7E4-447925E8FDBE}" srcOrd="0" destOrd="0" parTransId="{8A98E9E5-8578-4BF4-9151-AD772C43CDC6}" sibTransId="{677F7EF8-A10D-4EF3-9EDF-3182622E332A}"/>
    <dgm:cxn modelId="{552DAB12-A5E8-4415-8C62-1FE47AA5E661}" type="presOf" srcId="{4B0715A9-B20F-41A5-8C27-876593F3E8BF}" destId="{0EA912DD-087F-4684-97B7-51EFC3F7F2D3}" srcOrd="0" destOrd="0" presId="urn:microsoft.com/office/officeart/2024/3/layout/verticalVisualTextBlock1"/>
    <dgm:cxn modelId="{5072881A-01F3-4C8C-A975-83AF307104DD}" srcId="{50DA090F-11C5-481D-ABB1-19F1B0F7693C}" destId="{6653D9E5-1DEF-47E6-8FF7-2D29DDC12C70}" srcOrd="0" destOrd="0" parTransId="{B9540A89-C87E-45AD-BA25-7E88984BA087}" sibTransId="{9662218C-B7F3-44DC-9107-DF584146C7A5}"/>
    <dgm:cxn modelId="{44C24933-787F-4BDA-939A-00F60482FA83}" type="presOf" srcId="{AA907EF2-900F-4177-9D57-1EE6ADC439D8}" destId="{A7CCC851-7ABD-42AF-A201-88F5EA54E177}" srcOrd="0" destOrd="0" presId="urn:microsoft.com/office/officeart/2024/3/layout/verticalVisualTextBlock1"/>
    <dgm:cxn modelId="{33817F5C-6311-4CAC-813A-D72E9FA1E7B9}" type="presOf" srcId="{C7BB89B8-153B-451C-99F4-34F00535E002}" destId="{801B10FA-72FE-4B2F-A613-B761C1C54F2D}" srcOrd="0" destOrd="1" presId="urn:microsoft.com/office/officeart/2024/3/layout/verticalVisualTextBlock1"/>
    <dgm:cxn modelId="{4235CD47-083A-422A-A935-472502A91392}" srcId="{635DCA1D-9E09-48E9-9023-010002EAD33A}" destId="{D231CE83-0FBE-4AFC-A927-FD33237D60AE}" srcOrd="2" destOrd="0" parTransId="{69AA2831-B4A3-4CE3-96E0-93F7EEBF3B79}" sibTransId="{9D8D5EC8-03C9-45BC-BC3A-41EA810296F8}"/>
    <dgm:cxn modelId="{16CBEF52-D03E-4510-886D-338D93BC7A46}" type="presOf" srcId="{385EB97D-3684-4A20-A4B3-9E1391107A13}" destId="{97F63659-9F00-41A8-805E-E3F05080E9E6}" srcOrd="0" destOrd="0" presId="urn:microsoft.com/office/officeart/2024/3/layout/verticalVisualTextBlock1"/>
    <dgm:cxn modelId="{3AC3BB73-8E51-43FC-97C5-B8381A365B4C}" type="presOf" srcId="{6653D9E5-1DEF-47E6-8FF7-2D29DDC12C70}" destId="{801B10FA-72FE-4B2F-A613-B761C1C54F2D}" srcOrd="0" destOrd="0" presId="urn:microsoft.com/office/officeart/2024/3/layout/verticalVisualTextBlock1"/>
    <dgm:cxn modelId="{30BFA556-4D19-4961-BE9D-2C27B7FFD96B}" srcId="{D231CE83-0FBE-4AFC-A927-FD33237D60AE}" destId="{385EB97D-3684-4A20-A4B3-9E1391107A13}" srcOrd="0" destOrd="0" parTransId="{36258877-5E5F-489E-BDEC-46891B3B589C}" sibTransId="{92C16C07-BED2-42BD-B39C-D121B240351E}"/>
    <dgm:cxn modelId="{05D03857-A4F3-4636-B344-40E414D2E89C}" type="presOf" srcId="{635DCA1D-9E09-48E9-9023-010002EAD33A}" destId="{14C922B6-2A16-4066-B002-88218340484C}" srcOrd="0" destOrd="0" presId="urn:microsoft.com/office/officeart/2024/3/layout/verticalVisualTextBlock1"/>
    <dgm:cxn modelId="{B126927D-AB51-404E-A23A-21A61427766E}" srcId="{50DA090F-11C5-481D-ABB1-19F1B0F7693C}" destId="{C7BB89B8-153B-451C-99F4-34F00535E002}" srcOrd="1" destOrd="0" parTransId="{C22437F6-B81A-4BE8-B082-77FD43F2D017}" sibTransId="{12A0B9FC-C34A-415A-B592-2A287CDAF850}"/>
    <dgm:cxn modelId="{710B7A82-A8BB-4701-A0A1-A964E00C23FF}" srcId="{635DCA1D-9E09-48E9-9023-010002EAD33A}" destId="{AA907EF2-900F-4177-9D57-1EE6ADC439D8}" srcOrd="1" destOrd="0" parTransId="{E251AD22-74A1-4047-814E-B9A4041110F3}" sibTransId="{DF3A74BF-93E6-4A60-9F11-29F82A48A595}"/>
    <dgm:cxn modelId="{FE744384-4CD1-48C6-9933-B095D99A1892}" type="presOf" srcId="{DF3A74BF-93E6-4A60-9F11-29F82A48A595}" destId="{52E68408-18D2-4FE2-AB7F-D039544C3F80}" srcOrd="0" destOrd="0" presId="urn:microsoft.com/office/officeart/2024/3/layout/verticalVisualTextBlock1"/>
    <dgm:cxn modelId="{882C5392-E596-429F-B724-00E6A2996C61}" type="presOf" srcId="{50DA090F-11C5-481D-ABB1-19F1B0F7693C}" destId="{B38AACCF-3404-43CA-801D-C59F4765A228}" srcOrd="0" destOrd="0" presId="urn:microsoft.com/office/officeart/2024/3/layout/verticalVisualTextBlock1"/>
    <dgm:cxn modelId="{74C6CEFA-A05B-4862-A6C3-3D880D61EF84}" type="presOf" srcId="{D231CE83-0FBE-4AFC-A927-FD33237D60AE}" destId="{DD34E920-90AC-40F0-A8C6-B0992AFD0891}" srcOrd="0" destOrd="0" presId="urn:microsoft.com/office/officeart/2024/3/layout/verticalVisualTextBlock1"/>
    <dgm:cxn modelId="{94D02AED-8549-4563-B4D3-1C51160FEAF8}" type="presParOf" srcId="{14C922B6-2A16-4066-B002-88218340484C}" destId="{A9C2E741-DD08-4A91-86AE-16C8E7834B34}" srcOrd="0" destOrd="0" presId="urn:microsoft.com/office/officeart/2024/3/layout/verticalVisualTextBlock1"/>
    <dgm:cxn modelId="{3F979609-9510-42BC-8EDF-F4922FFE7CE7}" type="presParOf" srcId="{A9C2E741-DD08-4A91-86AE-16C8E7834B34}" destId="{DACB0B21-1957-4812-8340-5271E34E9C5A}" srcOrd="0" destOrd="0" presId="urn:microsoft.com/office/officeart/2024/3/layout/verticalVisualTextBlock1"/>
    <dgm:cxn modelId="{41ACA040-454F-4D43-B5E6-E64A9BB53560}" type="presParOf" srcId="{A9C2E741-DD08-4A91-86AE-16C8E7834B34}" destId="{B38AACCF-3404-43CA-801D-C59F4765A228}" srcOrd="1" destOrd="0" presId="urn:microsoft.com/office/officeart/2024/3/layout/verticalVisualTextBlock1"/>
    <dgm:cxn modelId="{F4FCDE39-6A35-4240-B03E-37A1930E393A}" type="presParOf" srcId="{A9C2E741-DD08-4A91-86AE-16C8E7834B34}" destId="{801B10FA-72FE-4B2F-A613-B761C1C54F2D}" srcOrd="2" destOrd="0" presId="urn:microsoft.com/office/officeart/2024/3/layout/verticalVisualTextBlock1"/>
    <dgm:cxn modelId="{7235D7F0-40B9-4966-A28F-A3DF19809CE0}" type="presParOf" srcId="{14C922B6-2A16-4066-B002-88218340484C}" destId="{0EA912DD-087F-4684-97B7-51EFC3F7F2D3}" srcOrd="1" destOrd="0" presId="urn:microsoft.com/office/officeart/2024/3/layout/verticalVisualTextBlock1"/>
    <dgm:cxn modelId="{B52B79B3-54EB-49F8-B3D9-64933779AC87}" type="presParOf" srcId="{14C922B6-2A16-4066-B002-88218340484C}" destId="{B39AB8E4-A148-4EB3-AF0D-169A5FE9B50A}" srcOrd="2" destOrd="0" presId="urn:microsoft.com/office/officeart/2024/3/layout/verticalVisualTextBlock1"/>
    <dgm:cxn modelId="{4ADFE2D2-363D-42D2-9BAA-3A40974F0CFC}" type="presParOf" srcId="{B39AB8E4-A148-4EB3-AF0D-169A5FE9B50A}" destId="{4AF3E291-370D-4024-9C04-E76005BD784D}" srcOrd="0" destOrd="0" presId="urn:microsoft.com/office/officeart/2024/3/layout/verticalVisualTextBlock1"/>
    <dgm:cxn modelId="{7DCA1787-EA6E-47C1-A883-CCE2826C3E9A}" type="presParOf" srcId="{B39AB8E4-A148-4EB3-AF0D-169A5FE9B50A}" destId="{A7CCC851-7ABD-42AF-A201-88F5EA54E177}" srcOrd="1" destOrd="0" presId="urn:microsoft.com/office/officeart/2024/3/layout/verticalVisualTextBlock1"/>
    <dgm:cxn modelId="{6860F7DC-7AA5-461E-A0C7-A7E73224B3EA}" type="presParOf" srcId="{B39AB8E4-A148-4EB3-AF0D-169A5FE9B50A}" destId="{A11B18FF-D2D5-4592-86E8-7491CC1C4F66}" srcOrd="2" destOrd="0" presId="urn:microsoft.com/office/officeart/2024/3/layout/verticalVisualTextBlock1"/>
    <dgm:cxn modelId="{720D4B2B-7F0C-4E29-AE8A-1590A30DCB37}" type="presParOf" srcId="{14C922B6-2A16-4066-B002-88218340484C}" destId="{52E68408-18D2-4FE2-AB7F-D039544C3F80}" srcOrd="3" destOrd="0" presId="urn:microsoft.com/office/officeart/2024/3/layout/verticalVisualTextBlock1"/>
    <dgm:cxn modelId="{6D5722F2-F7DD-4AAB-AF29-A429E1ACFCC9}" type="presParOf" srcId="{14C922B6-2A16-4066-B002-88218340484C}" destId="{052F5C94-D902-4D5B-8A7C-FD03B3C1ADE4}" srcOrd="4" destOrd="0" presId="urn:microsoft.com/office/officeart/2024/3/layout/verticalVisualTextBlock1"/>
    <dgm:cxn modelId="{D31D59E6-36F4-4CB3-AE25-C115F29955CB}" type="presParOf" srcId="{052F5C94-D902-4D5B-8A7C-FD03B3C1ADE4}" destId="{A5651EF8-4D2B-4E40-9D16-1ADCAD883871}" srcOrd="0" destOrd="0" presId="urn:microsoft.com/office/officeart/2024/3/layout/verticalVisualTextBlock1"/>
    <dgm:cxn modelId="{929819CA-A23C-478D-8D92-8A91EA64DEDC}" type="presParOf" srcId="{052F5C94-D902-4D5B-8A7C-FD03B3C1ADE4}" destId="{DD34E920-90AC-40F0-A8C6-B0992AFD0891}" srcOrd="1" destOrd="0" presId="urn:microsoft.com/office/officeart/2024/3/layout/verticalVisualTextBlock1"/>
    <dgm:cxn modelId="{8F1D2703-7CA0-4B88-9C7C-C814172B8920}" type="presParOf" srcId="{052F5C94-D902-4D5B-8A7C-FD03B3C1ADE4}" destId="{97F63659-9F00-41A8-805E-E3F05080E9E6}"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B0B21-1957-4812-8340-5271E34E9C5A}">
      <dsp:nvSpPr>
        <dsp:cNvPr id="0" name=""/>
        <dsp:cNvSpPr/>
      </dsp:nvSpPr>
      <dsp:spPr>
        <a:xfrm>
          <a:off x="0" y="0"/>
          <a:ext cx="1328547" cy="132854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15068" r="19435" b="4"/>
          <a:stretch/>
        </a:blipFill>
        <a:ln>
          <a:noFill/>
        </a:ln>
        <a:effectLst/>
      </dsp:spPr>
      <dsp:style>
        <a:lnRef idx="0">
          <a:scrgbClr r="0" g="0" b="0"/>
        </a:lnRef>
        <a:fillRef idx="3">
          <a:scrgbClr r="0" g="0" b="0"/>
        </a:fillRef>
        <a:effectRef idx="2">
          <a:scrgbClr r="0" g="0" b="0"/>
        </a:effectRef>
        <a:fontRef idx="minor">
          <a:schemeClr val="lt1"/>
        </a:fontRef>
      </dsp:style>
    </dsp:sp>
    <dsp:sp modelId="{B38AACCF-3404-43CA-801D-C59F4765A228}">
      <dsp:nvSpPr>
        <dsp:cNvPr id="0" name=""/>
        <dsp:cNvSpPr/>
      </dsp:nvSpPr>
      <dsp:spPr>
        <a:xfrm>
          <a:off x="1508547" y="0"/>
          <a:ext cx="9472589" cy="361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solidFill>
                <a:srgbClr val="131313"/>
              </a:solidFill>
              <a:latin typeface="Univers Condensed Light"/>
              <a:ea typeface="+mn-ea"/>
              <a:cs typeface="+mn-cs"/>
            </a:rPr>
            <a:t>RACI Matrix for Clarity</a:t>
          </a:r>
        </a:p>
      </dsp:txBody>
      <dsp:txXfrm>
        <a:off x="1508547" y="0"/>
        <a:ext cx="9472589" cy="361366"/>
      </dsp:txXfrm>
    </dsp:sp>
    <dsp:sp modelId="{801B10FA-72FE-4B2F-A613-B761C1C54F2D}">
      <dsp:nvSpPr>
        <dsp:cNvPr id="0" name=""/>
        <dsp:cNvSpPr/>
      </dsp:nvSpPr>
      <dsp:spPr>
        <a:xfrm>
          <a:off x="1508547" y="361366"/>
          <a:ext cx="9472589" cy="96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rtl="0">
            <a:lnSpc>
              <a:spcPct val="100000"/>
            </a:lnSpc>
            <a:spcBef>
              <a:spcPct val="0"/>
            </a:spcBef>
            <a:spcAft>
              <a:spcPct val="35000"/>
            </a:spcAft>
            <a:buNone/>
          </a:pPr>
          <a:r>
            <a:rPr lang="en-US" sz="1400" kern="1200" dirty="0">
              <a:solidFill>
                <a:srgbClr val="131313"/>
              </a:solidFill>
              <a:latin typeface="Univers Condensed Light"/>
              <a:ea typeface="+mn-ea"/>
              <a:cs typeface="+mn-cs"/>
            </a:rPr>
            <a:t>RACI Matrix (Responsible, Accountable, Consulted, Informed)</a:t>
          </a:r>
        </a:p>
        <a:p>
          <a:pPr marL="0" lvl="0" indent="0" algn="l" defTabSz="622300">
            <a:lnSpc>
              <a:spcPct val="100000"/>
            </a:lnSpc>
            <a:spcBef>
              <a:spcPct val="0"/>
            </a:spcBef>
            <a:spcAft>
              <a:spcPct val="35000"/>
            </a:spcAft>
            <a:buNone/>
          </a:pPr>
          <a:r>
            <a:rPr lang="en-US" sz="1400" kern="1200" dirty="0">
              <a:solidFill>
                <a:srgbClr val="131313"/>
              </a:solidFill>
              <a:latin typeface="Univers Condensed Light"/>
              <a:ea typeface="+mn-ea"/>
              <a:cs typeface="+mn-cs"/>
            </a:rPr>
            <a:t>The RACI Matrix clarifies cybersecurity roles ensuring clear responsibilities and effective communication among teams.</a:t>
          </a:r>
        </a:p>
      </dsp:txBody>
      <dsp:txXfrm>
        <a:off x="1508547" y="361366"/>
        <a:ext cx="9472589" cy="967181"/>
      </dsp:txXfrm>
    </dsp:sp>
    <dsp:sp modelId="{4AF3E291-370D-4024-9C04-E76005BD784D}">
      <dsp:nvSpPr>
        <dsp:cNvPr id="0" name=""/>
        <dsp:cNvSpPr/>
      </dsp:nvSpPr>
      <dsp:spPr>
        <a:xfrm>
          <a:off x="0" y="1434831"/>
          <a:ext cx="1328547" cy="132854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15775" r="19228" b="4"/>
          <a:stretch/>
        </a:blipFill>
        <a:ln>
          <a:noFill/>
        </a:ln>
        <a:effectLst/>
      </dsp:spPr>
      <dsp:style>
        <a:lnRef idx="0">
          <a:scrgbClr r="0" g="0" b="0"/>
        </a:lnRef>
        <a:fillRef idx="3">
          <a:scrgbClr r="0" g="0" b="0"/>
        </a:fillRef>
        <a:effectRef idx="2">
          <a:scrgbClr r="0" g="0" b="0"/>
        </a:effectRef>
        <a:fontRef idx="minor">
          <a:schemeClr val="lt1"/>
        </a:fontRef>
      </dsp:style>
    </dsp:sp>
    <dsp:sp modelId="{A7CCC851-7ABD-42AF-A201-88F5EA54E177}">
      <dsp:nvSpPr>
        <dsp:cNvPr id="0" name=""/>
        <dsp:cNvSpPr/>
      </dsp:nvSpPr>
      <dsp:spPr>
        <a:xfrm>
          <a:off x="1508547" y="1434831"/>
          <a:ext cx="9472589" cy="361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solidFill>
                <a:srgbClr val="131313"/>
              </a:solidFill>
              <a:latin typeface="Univers Condensed Light"/>
              <a:ea typeface="+mn-ea"/>
              <a:cs typeface="+mn-cs"/>
            </a:rPr>
            <a:t>Three Lines of Defense Model</a:t>
          </a:r>
        </a:p>
      </dsp:txBody>
      <dsp:txXfrm>
        <a:off x="1508547" y="1434831"/>
        <a:ext cx="9472589" cy="361366"/>
      </dsp:txXfrm>
    </dsp:sp>
    <dsp:sp modelId="{A11B18FF-D2D5-4592-86E8-7491CC1C4F66}">
      <dsp:nvSpPr>
        <dsp:cNvPr id="0" name=""/>
        <dsp:cNvSpPr/>
      </dsp:nvSpPr>
      <dsp:spPr>
        <a:xfrm>
          <a:off x="1508547" y="1796197"/>
          <a:ext cx="9472589" cy="96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solidFill>
                <a:srgbClr val="131313"/>
              </a:solidFill>
              <a:latin typeface="Univers Condensed Light"/>
              <a:ea typeface="+mn-ea"/>
              <a:cs typeface="+mn-cs"/>
            </a:rPr>
            <a:t>This model divides cybersecurity duties among operational teams, risk and compliance officers, and internal audit for assurance.</a:t>
          </a:r>
        </a:p>
      </dsp:txBody>
      <dsp:txXfrm>
        <a:off x="1508547" y="1796197"/>
        <a:ext cx="9472589" cy="967181"/>
      </dsp:txXfrm>
    </dsp:sp>
    <dsp:sp modelId="{A5651EF8-4D2B-4E40-9D16-1ADCAD883871}">
      <dsp:nvSpPr>
        <dsp:cNvPr id="0" name=""/>
        <dsp:cNvSpPr/>
      </dsp:nvSpPr>
      <dsp:spPr>
        <a:xfrm>
          <a:off x="0" y="2869663"/>
          <a:ext cx="1328547" cy="132854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6611" r="16641" b="3"/>
          <a:stretch/>
        </a:blipFill>
        <a:ln>
          <a:noFill/>
        </a:ln>
        <a:effectLst/>
      </dsp:spPr>
      <dsp:style>
        <a:lnRef idx="0">
          <a:scrgbClr r="0" g="0" b="0"/>
        </a:lnRef>
        <a:fillRef idx="3">
          <a:scrgbClr r="0" g="0" b="0"/>
        </a:fillRef>
        <a:effectRef idx="2">
          <a:scrgbClr r="0" g="0" b="0"/>
        </a:effectRef>
        <a:fontRef idx="minor">
          <a:schemeClr val="lt1"/>
        </a:fontRef>
      </dsp:style>
    </dsp:sp>
    <dsp:sp modelId="{DD34E920-90AC-40F0-A8C6-B0992AFD0891}">
      <dsp:nvSpPr>
        <dsp:cNvPr id="0" name=""/>
        <dsp:cNvSpPr/>
      </dsp:nvSpPr>
      <dsp:spPr>
        <a:xfrm>
          <a:off x="1508547" y="2869663"/>
          <a:ext cx="9472589" cy="361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solidFill>
                <a:srgbClr val="131313"/>
              </a:solidFill>
              <a:latin typeface="Univers Condensed Light"/>
              <a:ea typeface="+mn-ea"/>
              <a:cs typeface="+mn-cs"/>
            </a:rPr>
            <a:t>Decision-Making Hierarchy</a:t>
          </a:r>
        </a:p>
      </dsp:txBody>
      <dsp:txXfrm>
        <a:off x="1508547" y="2869663"/>
        <a:ext cx="9472589" cy="361366"/>
      </dsp:txXfrm>
    </dsp:sp>
    <dsp:sp modelId="{97F63659-9F00-41A8-805E-E3F05080E9E6}">
      <dsp:nvSpPr>
        <dsp:cNvPr id="0" name=""/>
        <dsp:cNvSpPr/>
      </dsp:nvSpPr>
      <dsp:spPr>
        <a:xfrm>
          <a:off x="1508547" y="3231029"/>
          <a:ext cx="9472589" cy="96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solidFill>
                <a:srgbClr val="131313"/>
              </a:solidFill>
              <a:latin typeface="Univers Condensed Light"/>
              <a:ea typeface="+mn-ea"/>
              <a:cs typeface="+mn-cs"/>
            </a:rPr>
            <a:t>Cybersecurity decisions start with the Board, led by the CISO, and executed by IT and security teams collaboratively.</a:t>
          </a:r>
        </a:p>
      </dsp:txBody>
      <dsp:txXfrm>
        <a:off x="1508547" y="3231029"/>
        <a:ext cx="9472589" cy="967181"/>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30912-955C-4409-9486-790EEBF80D97}" type="datetimeFigureOut">
              <a:t>9/11/2025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772A3-92AC-4EFE-A1A3-EB0B6D6A0F97}" type="slidenum">
              <a:t>‹#›</a:t>
            </a:fld>
            <a:endParaRPr lang="en-US"/>
          </a:p>
        </p:txBody>
      </p:sp>
    </p:spTree>
    <p:extLst>
      <p:ext uri="{BB962C8B-B14F-4D97-AF65-F5344CB8AC3E}">
        <p14:creationId xmlns:p14="http://schemas.microsoft.com/office/powerpoint/2010/main" val="3696697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42D1DF77-77FB-41A6-8FBA-E64BB2B0F3C9}" type="slidenum">
              <a:t>1</a:t>
            </a:fld>
            <a:endParaRPr lang="en-US"/>
          </a:p>
        </p:txBody>
      </p:sp>
    </p:spTree>
    <p:extLst>
      <p:ext uri="{BB962C8B-B14F-4D97-AF65-F5344CB8AC3E}">
        <p14:creationId xmlns:p14="http://schemas.microsoft.com/office/powerpoint/2010/main" val="1929685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Accountability frameworks and decision-making hierarchies are foundational to effective cybersecurity governance. The RACI Matrix (Responsible, Accountable, Consulted, Informed) is a widely used tool that clarifies roles and responsibilities in cybersecurity tasks, ensuring that everyone understands their duties and communication flows. Another important model is the Three Lines of Defense, which delineates responsibilities across operational management, risk and compliance functions, and internal audit. The first line involves IT teams and operational managers who implement controls and monitor systems. The second line includes risk and compliance officers who oversee governance and ensure adherence to policies. The third line is internal audit, which provides independent assurance of the effectiveness of controls. Decision-making hierarchies also play a crucial role, starting with the Board of Directors, which sets the strategic direction and ensures oversight. The Chief Information Security Officer (CISO) leads the cybersecurity strategy and reports to executive leadership, while IT and security teams execute the strategy. Business units collaborate with security teams to align operations with governance objectives, ensuring a cohesive and integrated approach to cybersecurity.</a:t>
            </a:r>
          </a:p>
        </p:txBody>
      </p:sp>
      <p:sp>
        <p:nvSpPr>
          <p:cNvPr id="4" name="Slide Number Placeholder 3"/>
          <p:cNvSpPr>
            <a:spLocks noGrp="1"/>
          </p:cNvSpPr>
          <p:nvPr>
            <p:ph type="sldNum" sz="quarter" idx="5"/>
          </p:nvPr>
        </p:nvSpPr>
        <p:spPr/>
        <p:txBody>
          <a:bodyPr/>
          <a:lstStyle/>
          <a:p>
            <a:fld id="{42D1DF77-77FB-41A6-8FBA-E64BB2B0F3C9}" type="slidenum">
              <a:t>9</a:t>
            </a:fld>
            <a:endParaRPr lang="en-US"/>
          </a:p>
        </p:txBody>
      </p:sp>
    </p:spTree>
    <p:extLst>
      <p:ext uri="{BB962C8B-B14F-4D97-AF65-F5344CB8AC3E}">
        <p14:creationId xmlns:p14="http://schemas.microsoft.com/office/powerpoint/2010/main" val="2539421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CF48B-1429-EFDD-5707-B1541CA8FA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5C8F54-1E64-C6EC-0928-05C14F813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970FAF-1EDF-A9D3-2D64-7ADD0F6A1722}"/>
              </a:ext>
            </a:extLst>
          </p:cNvPr>
          <p:cNvSpPr>
            <a:spLocks noGrp="1"/>
          </p:cNvSpPr>
          <p:nvPr>
            <p:ph type="body" idx="1"/>
          </p:nvPr>
        </p:nvSpPr>
        <p:spPr/>
        <p:txBody>
          <a:bodyPr/>
          <a:lstStyle/>
          <a:p>
            <a:r>
              <a:rPr lang="en-US"/>
              <a:t>Accountability and Decision-Making</a:t>
            </a:r>
          </a:p>
        </p:txBody>
      </p:sp>
      <p:sp>
        <p:nvSpPr>
          <p:cNvPr id="4" name="Slide Number Placeholder 3">
            <a:extLst>
              <a:ext uri="{FF2B5EF4-FFF2-40B4-BE49-F238E27FC236}">
                <a16:creationId xmlns:a16="http://schemas.microsoft.com/office/drawing/2014/main" id="{5256A600-82DA-4BBD-F74C-62D01AE61E76}"/>
              </a:ext>
            </a:extLst>
          </p:cNvPr>
          <p:cNvSpPr>
            <a:spLocks noGrp="1"/>
          </p:cNvSpPr>
          <p:nvPr>
            <p:ph type="sldNum" sz="quarter" idx="5"/>
          </p:nvPr>
        </p:nvSpPr>
        <p:spPr/>
        <p:txBody>
          <a:bodyPr/>
          <a:lstStyle/>
          <a:p>
            <a:fld id="{42D1DF77-77FB-41A6-8FBA-E64BB2B0F3C9}" type="slidenum">
              <a:t>10</a:t>
            </a:fld>
            <a:endParaRPr lang="en-US"/>
          </a:p>
        </p:txBody>
      </p:sp>
    </p:spTree>
    <p:extLst>
      <p:ext uri="{BB962C8B-B14F-4D97-AF65-F5344CB8AC3E}">
        <p14:creationId xmlns:p14="http://schemas.microsoft.com/office/powerpoint/2010/main" val="434755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 2013, Target experienced a significant data breach when hackers accessed its network through a third-party HVAC vendor. This incident resulted in the compromise of over 40 million credit and debit card records and 70 million customer records. The breach highlighted critical governance failures, particularly in vendor risk management and network segmentation. Target's lack of stringent controls over third-party access allowed attackers to infiltrate its systems. The incident underscored the importance of implementing strict third-party access controls and continuous monitoring to detect and prevent unauthorized access. As a result, organizations learned to enforce comprehensive vendor management policies and enhance network security protocols. This case serves as a cautionary tale about the vulnerabilities introduced by third-party relationships and the need for robust governance practices to mitigate such risks.</a:t>
            </a:r>
          </a:p>
        </p:txBody>
      </p:sp>
      <p:sp>
        <p:nvSpPr>
          <p:cNvPr id="4" name="Slide Number Placeholder 3"/>
          <p:cNvSpPr>
            <a:spLocks noGrp="1"/>
          </p:cNvSpPr>
          <p:nvPr>
            <p:ph type="sldNum" sz="quarter" idx="5"/>
          </p:nvPr>
        </p:nvSpPr>
        <p:spPr/>
        <p:txBody>
          <a:bodyPr/>
          <a:lstStyle/>
          <a:p>
            <a:fld id="{953D035F-AD2A-4A6D-9F83-6226C1F55C5F}" type="slidenum">
              <a:t>11</a:t>
            </a:fld>
            <a:endParaRPr lang="en-US"/>
          </a:p>
        </p:txBody>
      </p:sp>
    </p:spTree>
    <p:extLst>
      <p:ext uri="{BB962C8B-B14F-4D97-AF65-F5344CB8AC3E}">
        <p14:creationId xmlns:p14="http://schemas.microsoft.com/office/powerpoint/2010/main" val="2321229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 2017, Maersk, a global shipping giant, was hit by the NotPetya ransomware, which infected its IT systems worldwide. The attack disrupted operations across 600 ports and resulted in an estimated financial loss of $300 million. The governance failures in this case included inadequate patch management and lack of network isolation, which allowed the malware to spread rapidly across the organization. Maersk's experience emphasized the need for maintaining updated systems, segmenting networks to contain threats, and having robust incident response plans. The company had to rebuild its entire IT infrastructure, showcasing the devastating impact of poor cybersecurity governance. This case study illustrates the importance of proactive measures, such as timely patching and network segmentation, in preventing widespread damage and ensuring business continuity during cyber incidents.</a:t>
            </a:r>
          </a:p>
        </p:txBody>
      </p:sp>
      <p:sp>
        <p:nvSpPr>
          <p:cNvPr id="4" name="Slide Number Placeholder 3"/>
          <p:cNvSpPr>
            <a:spLocks noGrp="1"/>
          </p:cNvSpPr>
          <p:nvPr>
            <p:ph type="sldNum" sz="quarter" idx="5"/>
          </p:nvPr>
        </p:nvSpPr>
        <p:spPr/>
        <p:txBody>
          <a:bodyPr/>
          <a:lstStyle/>
          <a:p>
            <a:fld id="{953D035F-AD2A-4A6D-9F83-6226C1F55C5F}" type="slidenum">
              <a:t>12</a:t>
            </a:fld>
            <a:endParaRPr lang="en-US"/>
          </a:p>
        </p:txBody>
      </p:sp>
    </p:spTree>
    <p:extLst>
      <p:ext uri="{BB962C8B-B14F-4D97-AF65-F5344CB8AC3E}">
        <p14:creationId xmlns:p14="http://schemas.microsoft.com/office/powerpoint/2010/main" val="290290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Importance of Cybersecurity Governance</a:t>
            </a:r>
          </a:p>
        </p:txBody>
      </p:sp>
      <p:sp>
        <p:nvSpPr>
          <p:cNvPr id="4" name="Slide Number Placeholder 3"/>
          <p:cNvSpPr>
            <a:spLocks noGrp="1"/>
          </p:cNvSpPr>
          <p:nvPr>
            <p:ph type="sldNum" sz="quarter" idx="5"/>
          </p:nvPr>
        </p:nvSpPr>
        <p:spPr/>
        <p:txBody>
          <a:bodyPr/>
          <a:lstStyle/>
          <a:p>
            <a:fld id="{42D1DF77-77FB-41A6-8FBA-E64BB2B0F3C9}" type="slidenum">
              <a:t>2</a:t>
            </a:fld>
            <a:endParaRPr lang="en-US"/>
          </a:p>
        </p:txBody>
      </p:sp>
    </p:spTree>
    <p:extLst>
      <p:ext uri="{BB962C8B-B14F-4D97-AF65-F5344CB8AC3E}">
        <p14:creationId xmlns:p14="http://schemas.microsoft.com/office/powerpoint/2010/main" val="2827274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1C4A-9166-FD78-396E-372B057D95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4BEF93-26F5-321B-53AC-7504B7E577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FB7308-9AD4-9131-D15E-A46490780F31}"/>
              </a:ext>
            </a:extLst>
          </p:cNvPr>
          <p:cNvSpPr>
            <a:spLocks noGrp="1"/>
          </p:cNvSpPr>
          <p:nvPr>
            <p:ph type="body" idx="1"/>
          </p:nvPr>
        </p:nvSpPr>
        <p:spPr/>
        <p:txBody>
          <a:bodyPr/>
          <a:lstStyle/>
          <a:p>
            <a:r>
              <a:rPr lang="en-US"/>
              <a:t>
Cybersecurity governance is essential in the corporate sector as it ensures that security efforts are aligned with the organization's strategic objectives. It provides a structured framework for managing cyber risks, complying with regulatory requirements, and maintaining stakeholder trust. By embedding cybersecurity into the corporate governance structure, organizations can proactively address threats and vulnerabilities, thereby safeguarding their assets and reputation. This governance encompasses risk management practices that identify, assess, and mitigate potential threats. It also ensures compliance with laws and standards such as GDPR, HIPAA, and ISO/IEC 27001, which are critical for legal and operational integrity. Furthermore, cybersecurity governance facilitates strategic alignment by integrating security initiatives with business goals and digital transformation efforts. It builds stakeholder trust by demonstrating a commitment to protecting sensitive data and maintaining operational continuity in the face of cyber incidents.</a:t>
            </a:r>
          </a:p>
        </p:txBody>
      </p:sp>
      <p:sp>
        <p:nvSpPr>
          <p:cNvPr id="4" name="Slide Number Placeholder 3">
            <a:extLst>
              <a:ext uri="{FF2B5EF4-FFF2-40B4-BE49-F238E27FC236}">
                <a16:creationId xmlns:a16="http://schemas.microsoft.com/office/drawing/2014/main" id="{A22255F5-6E2E-8B1C-9917-0F42C69137BE}"/>
              </a:ext>
            </a:extLst>
          </p:cNvPr>
          <p:cNvSpPr>
            <a:spLocks noGrp="1"/>
          </p:cNvSpPr>
          <p:nvPr>
            <p:ph type="sldNum" sz="quarter" idx="5"/>
          </p:nvPr>
        </p:nvSpPr>
        <p:spPr/>
        <p:txBody>
          <a:bodyPr/>
          <a:lstStyle/>
          <a:p>
            <a:fld id="{42D1DF77-77FB-41A6-8FBA-E64BB2B0F3C9}" type="slidenum">
              <a:t>4</a:t>
            </a:fld>
            <a:endParaRPr lang="en-US"/>
          </a:p>
        </p:txBody>
      </p:sp>
    </p:spTree>
    <p:extLst>
      <p:ext uri="{BB962C8B-B14F-4D97-AF65-F5344CB8AC3E}">
        <p14:creationId xmlns:p14="http://schemas.microsoft.com/office/powerpoint/2010/main" val="632938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Cybersecurity governance is essential in the corporate sector as it ensures that security efforts are aligned with the organization's strategic objectives. It provides a structured framework for managing cyber risks, complying with regulatory requirements, and maintaining stakeholder trust. By embedding cybersecurity into the corporate governance structure, organizations can proactively address threats and vulnerabilities, thereby safeguarding their assets and reputation. This governance encompasses risk management practices that identify, assess, and mitigate potential threats. It also ensures compliance with laws and standards such as GDPR, HIPAA, and ISO/IEC 27001, which are critical for legal and operational integrity. Furthermore, cybersecurity governance facilitates strategic alignment by integrating security initiatives with business goals and digital transformation efforts. It builds stakeholder trust by demonstrating a commitment to protecting sensitive data and maintaining operational continuity in the face of cyber incidents.</a:t>
            </a:r>
          </a:p>
        </p:txBody>
      </p:sp>
      <p:sp>
        <p:nvSpPr>
          <p:cNvPr id="4" name="Slide Number Placeholder 3"/>
          <p:cNvSpPr>
            <a:spLocks noGrp="1"/>
          </p:cNvSpPr>
          <p:nvPr>
            <p:ph type="sldNum" sz="quarter" idx="5"/>
          </p:nvPr>
        </p:nvSpPr>
        <p:spPr/>
        <p:txBody>
          <a:bodyPr/>
          <a:lstStyle/>
          <a:p>
            <a:fld id="{42D1DF77-77FB-41A6-8FBA-E64BB2B0F3C9}" type="slidenum">
              <a:t>3</a:t>
            </a:fld>
            <a:endParaRPr lang="en-US"/>
          </a:p>
        </p:txBody>
      </p:sp>
    </p:spTree>
    <p:extLst>
      <p:ext uri="{BB962C8B-B14F-4D97-AF65-F5344CB8AC3E}">
        <p14:creationId xmlns:p14="http://schemas.microsoft.com/office/powerpoint/2010/main" val="692230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Advantages of Effective Governance</a:t>
            </a:r>
          </a:p>
        </p:txBody>
      </p:sp>
      <p:sp>
        <p:nvSpPr>
          <p:cNvPr id="4" name="Slide Number Placeholder 3"/>
          <p:cNvSpPr>
            <a:spLocks noGrp="1"/>
          </p:cNvSpPr>
          <p:nvPr>
            <p:ph type="sldNum" sz="quarter" idx="5"/>
          </p:nvPr>
        </p:nvSpPr>
        <p:spPr/>
        <p:txBody>
          <a:bodyPr/>
          <a:lstStyle/>
          <a:p>
            <a:fld id="{42D1DF77-77FB-41A6-8FBA-E64BB2B0F3C9}" type="slidenum">
              <a:t>4</a:t>
            </a:fld>
            <a:endParaRPr lang="en-US"/>
          </a:p>
        </p:txBody>
      </p:sp>
    </p:spTree>
    <p:extLst>
      <p:ext uri="{BB962C8B-B14F-4D97-AF65-F5344CB8AC3E}">
        <p14:creationId xmlns:p14="http://schemas.microsoft.com/office/powerpoint/2010/main" val="724063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Good cybersecurity governance offers numerous benefits that enhance an organization's overall security posture and operational efficiency. One of the primary advantages is improved resilience against cyber threats, enabling organizations to detect, respond to, and recover from incidents more effectively. This resilience minimizes downtime and protects critical assets. Additionally, governance promotes cost efficiency by reducing the financial impact of breaches and optimizing cybersecurity investments through strategic planning. Enhanced decision-making is another benefit, as clear policies and defined roles facilitate faster and more informed responses to emerging threats. Cybersecurity governance also contributes to a security-aware culture, encouraging employees at all levels to prioritize data protection and follow best practices. Moreover, it ensures audit readiness by maintaining structured documentation and controls, which simplifies internal and external audits. These benefits collectively strengthen an organization's ability to navigate the complex cybersecurity landscape while supporting business continuity and growth.</a:t>
            </a:r>
          </a:p>
        </p:txBody>
      </p:sp>
      <p:sp>
        <p:nvSpPr>
          <p:cNvPr id="4" name="Slide Number Placeholder 3"/>
          <p:cNvSpPr>
            <a:spLocks noGrp="1"/>
          </p:cNvSpPr>
          <p:nvPr>
            <p:ph type="sldNum" sz="quarter" idx="5"/>
          </p:nvPr>
        </p:nvSpPr>
        <p:spPr/>
        <p:txBody>
          <a:bodyPr/>
          <a:lstStyle/>
          <a:p>
            <a:fld id="{953D035F-AD2A-4A6D-9F83-6226C1F55C5F}" type="slidenum">
              <a:t>5</a:t>
            </a:fld>
            <a:endParaRPr lang="en-US"/>
          </a:p>
        </p:txBody>
      </p:sp>
    </p:spTree>
    <p:extLst>
      <p:ext uri="{BB962C8B-B14F-4D97-AF65-F5344CB8AC3E}">
        <p14:creationId xmlns:p14="http://schemas.microsoft.com/office/powerpoint/2010/main" val="44972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Cybersecurity Strategies in Operations</a:t>
            </a:r>
          </a:p>
        </p:txBody>
      </p:sp>
      <p:sp>
        <p:nvSpPr>
          <p:cNvPr id="4" name="Slide Number Placeholder 3"/>
          <p:cNvSpPr>
            <a:spLocks noGrp="1"/>
          </p:cNvSpPr>
          <p:nvPr>
            <p:ph type="sldNum" sz="quarter" idx="5"/>
          </p:nvPr>
        </p:nvSpPr>
        <p:spPr/>
        <p:txBody>
          <a:bodyPr/>
          <a:lstStyle/>
          <a:p>
            <a:fld id="{42D1DF77-77FB-41A6-8FBA-E64BB2B0F3C9}" type="slidenum">
              <a:t>6</a:t>
            </a:fld>
            <a:endParaRPr lang="en-US"/>
          </a:p>
        </p:txBody>
      </p:sp>
    </p:spTree>
    <p:extLst>
      <p:ext uri="{BB962C8B-B14F-4D97-AF65-F5344CB8AC3E}">
        <p14:creationId xmlns:p14="http://schemas.microsoft.com/office/powerpoint/2010/main" val="131042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Integrating cybersecurity strategies with organizational operations is crucial for building a secure and resilient enterprise. A risk-based approach is fundamental, as it prioritizes security measures based on the criticality of assets and the likelihood of threats. This ensures that resources are allocated efficiently and that high-risk areas receive appropriate attention. Security by design is another strategic element, involving the incorporation of security features into products, IT infrastructure, and business processes from the outset. This proactive approach reduces vulnerabilities and enhances overall security posture. Continuous monitoring is essential for real-time threat detection and response, often facilitated by tools like Security Information and Event Management (SIEM) systems. These tools provide visibility into network activity and help identify anomalies. Employee training is also a vital strategy, as regular awareness programs reduce human error and insider threats. Finally, incident response plans are critical for operational continuity, providing structured playbooks for various cyber scenarios and ensuring that teams can respond swiftly and effectively.</a:t>
            </a:r>
          </a:p>
        </p:txBody>
      </p:sp>
      <p:sp>
        <p:nvSpPr>
          <p:cNvPr id="4" name="Slide Number Placeholder 3"/>
          <p:cNvSpPr>
            <a:spLocks noGrp="1"/>
          </p:cNvSpPr>
          <p:nvPr>
            <p:ph type="sldNum" sz="quarter" idx="5"/>
          </p:nvPr>
        </p:nvSpPr>
        <p:spPr/>
        <p:txBody>
          <a:bodyPr/>
          <a:lstStyle/>
          <a:p>
            <a:fld id="{42D1DF77-77FB-41A6-8FBA-E64BB2B0F3C9}" type="slidenum">
              <a:t>7</a:t>
            </a:fld>
            <a:endParaRPr lang="en-US"/>
          </a:p>
        </p:txBody>
      </p:sp>
    </p:spTree>
    <p:extLst>
      <p:ext uri="{BB962C8B-B14F-4D97-AF65-F5344CB8AC3E}">
        <p14:creationId xmlns:p14="http://schemas.microsoft.com/office/powerpoint/2010/main" val="597566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Accountability and Decision-Making</a:t>
            </a:r>
          </a:p>
        </p:txBody>
      </p:sp>
      <p:sp>
        <p:nvSpPr>
          <p:cNvPr id="4" name="Slide Number Placeholder 3"/>
          <p:cNvSpPr>
            <a:spLocks noGrp="1"/>
          </p:cNvSpPr>
          <p:nvPr>
            <p:ph type="sldNum" sz="quarter" idx="5"/>
          </p:nvPr>
        </p:nvSpPr>
        <p:spPr/>
        <p:txBody>
          <a:bodyPr/>
          <a:lstStyle/>
          <a:p>
            <a:fld id="{42D1DF77-77FB-41A6-8FBA-E64BB2B0F3C9}" type="slidenum">
              <a:t>8</a:t>
            </a:fld>
            <a:endParaRPr lang="en-US"/>
          </a:p>
        </p:txBody>
      </p:sp>
    </p:spTree>
    <p:extLst>
      <p:ext uri="{BB962C8B-B14F-4D97-AF65-F5344CB8AC3E}">
        <p14:creationId xmlns:p14="http://schemas.microsoft.com/office/powerpoint/2010/main" val="2346315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180A8E-4668-486A-95D0-DBD6BDD7C4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1CBB8E81-5147-5506-5F4B-DBC0E7AF26E1}"/>
              </a:ext>
              <a:ext uri="{C183D7F6-B498-43B3-948B-1728B52AA6E4}">
                <adec:decorative xmlns:adec="http://schemas.microsoft.com/office/drawing/2017/decorative" val="1"/>
              </a:ext>
            </a:extLst>
          </p:cNvPr>
          <p:cNvCxnSpPr>
            <a:cxnSpLocks/>
          </p:cNvCxnSpPr>
          <p:nvPr/>
        </p:nvCxnSpPr>
        <p:spPr>
          <a:xfrm>
            <a:off x="11506200" y="637890"/>
            <a:ext cx="0" cy="557241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4852B95-CFB8-EEBE-3973-7363B361118A}"/>
              </a:ext>
              <a:ext uri="{C183D7F6-B498-43B3-948B-1728B52AA6E4}">
                <adec:decorative xmlns:adec="http://schemas.microsoft.com/office/drawing/2017/decorative" val="1"/>
              </a:ext>
            </a:extLst>
          </p:cNvPr>
          <p:cNvCxnSpPr>
            <a:cxnSpLocks/>
          </p:cNvCxnSpPr>
          <p:nvPr/>
        </p:nvCxnSpPr>
        <p:spPr>
          <a:xfrm>
            <a:off x="696332" y="768924"/>
            <a:ext cx="0" cy="480060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F1A205B3-F30A-B2B0-2AFF-593443D32773}"/>
              </a:ext>
              <a:ext uri="{C183D7F6-B498-43B3-948B-1728B52AA6E4}">
                <adec:decorative xmlns:adec="http://schemas.microsoft.com/office/drawing/2017/decorative" val="0"/>
              </a:ext>
            </a:extLst>
          </p:cNvPr>
          <p:cNvSpPr>
            <a:spLocks noGrp="1"/>
          </p:cNvSpPr>
          <p:nvPr>
            <p:ph type="pic" sz="quarter" idx="14" hasCustomPrompt="1"/>
          </p:nvPr>
        </p:nvSpPr>
        <p:spPr>
          <a:xfrm>
            <a:off x="5503863" y="1354138"/>
            <a:ext cx="5322887" cy="4481512"/>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914400" y="831992"/>
            <a:ext cx="5897880" cy="4258956"/>
          </a:xfrm>
          <a:solidFill>
            <a:schemeClr val="bg2"/>
          </a:solidFill>
        </p:spPr>
        <p:txBody>
          <a:bodyPr lIns="182880" rIns="228600" bIns="91440" anchor="b">
            <a:normAutofit/>
          </a:bodyPr>
          <a:lstStyle>
            <a:lvl1pPr algn="r">
              <a:lnSpc>
                <a:spcPct val="80000"/>
              </a:lnSpc>
              <a:defRPr sz="72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605431" y="5372809"/>
            <a:ext cx="2364946" cy="909119"/>
          </a:xfrm>
          <a:solidFill>
            <a:schemeClr val="bg2"/>
          </a:solidFill>
        </p:spPr>
        <p:txBody>
          <a:bodyPr vert="horz" lIns="91440" tIns="45720" rIns="91440" bIns="45720" rtlCol="0" anchor="b">
            <a:normAutofit/>
          </a:bodyPr>
          <a:lstStyle>
            <a:lvl1pPr marL="0" indent="0">
              <a:lnSpc>
                <a:spcPct val="100000"/>
              </a:lnSpc>
              <a:buNone/>
              <a:defRPr lang="en-US" sz="1600" cap="all" baseline="0" dirty="0">
                <a:solidFill>
                  <a:schemeClr val="accent3">
                    <a:lumMod val="75000"/>
                  </a:schemeClr>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9547529" y="612251"/>
            <a:ext cx="2070397" cy="518965"/>
          </a:xfrm>
          <a:solidFill>
            <a:schemeClr val="bg2"/>
          </a:solidFill>
        </p:spPr>
        <p:txBody>
          <a:bodyPr anchor="t"/>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rot="5400000">
            <a:off x="10897326" y="5229935"/>
            <a:ext cx="1223795" cy="365125"/>
          </a:xfrm>
          <a:solidFill>
            <a:schemeClr val="bg2"/>
          </a:solidFill>
        </p:spPr>
        <p:txBody>
          <a:bodyPr rIns="182880"/>
          <a:lstStyle/>
          <a:p>
            <a:fld id="{F695BADC-4FD4-44DC-8CD5-A8F9C57A8D9D}" type="datetime1">
              <a:rPr lang="en-US" smtClean="0"/>
              <a:t>9/11/2025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xfrm>
            <a:off x="11201400" y="6029866"/>
            <a:ext cx="461438" cy="365125"/>
          </a:xfrm>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25912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C4281C-DEF6-4D7C-EC36-131C16834D5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9B7AE09E-7342-F8D6-76B9-3191D2C214A6}"/>
              </a:ext>
              <a:ext uri="{C183D7F6-B498-43B3-948B-1728B52AA6E4}">
                <adec:decorative xmlns:adec="http://schemas.microsoft.com/office/drawing/2017/decorative" val="1"/>
              </a:ext>
            </a:extLst>
          </p:cNvPr>
          <p:cNvCxnSpPr>
            <a:cxnSpLocks/>
          </p:cNvCxnSpPr>
          <p:nvPr/>
        </p:nvCxnSpPr>
        <p:spPr>
          <a:xfrm>
            <a:off x="11502895" y="1028700"/>
            <a:ext cx="0" cy="4805172"/>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137159" y="338329"/>
            <a:ext cx="9197667" cy="4743474"/>
          </a:xfrm>
          <a:noFill/>
        </p:spPr>
        <p:txBody>
          <a:bodyPr vert="horz" lIns="91440" tIns="45720" rIns="91440" bIns="137160" rtlCol="0" anchor="t">
            <a:normAutofit/>
          </a:bodyPr>
          <a:lstStyle>
            <a:lvl1pPr>
              <a:lnSpc>
                <a:spcPct val="80000"/>
              </a:lnSpc>
              <a:defRPr lang="en-US" sz="11500" spc="-100" baseline="0" dirty="0">
                <a:solidFill>
                  <a:schemeClr val="bg2">
                    <a:lumMod val="75000"/>
                  </a:schemeClr>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584851" y="5486400"/>
            <a:ext cx="3834743" cy="771684"/>
          </a:xfrm>
        </p:spPr>
        <p:txBody>
          <a:bodyPr vert="horz" lIns="91440" tIns="45720" rIns="91440" bIns="45720" rtlCol="0" anchor="b">
            <a:normAutofit/>
          </a:bodyPr>
          <a:lstStyle>
            <a:lvl1pPr marL="0" indent="0">
              <a:buNone/>
              <a:defRPr lang="en-US" sz="1600" cap="all" spc="100" baseline="0" dirty="0">
                <a:solidFill>
                  <a:schemeClr val="accent1"/>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9334826" y="463480"/>
            <a:ext cx="2287073" cy="549316"/>
          </a:xfrm>
          <a:noFill/>
        </p:spPr>
        <p:txBody>
          <a:bodyPr/>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noFill/>
        </p:spPr>
        <p:txBody>
          <a:bodyPr/>
          <a:lstStyle/>
          <a:p>
            <a:fld id="{93C8270A-2846-4BCB-A403-59E7E90A2BA8}" type="datetime1">
              <a:rPr lang="en-US" smtClean="0"/>
              <a:t>9/11/2025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48863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D3069F5-8FDE-3652-E906-3619BF9A5D9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B286"/>
              </a:solidFill>
            </a:endParaRPr>
          </a:p>
        </p:txBody>
      </p:sp>
      <p:cxnSp>
        <p:nvCxnSpPr>
          <p:cNvPr id="8" name="Straight Connector 7">
            <a:extLst>
              <a:ext uri="{FF2B5EF4-FFF2-40B4-BE49-F238E27FC236}">
                <a16:creationId xmlns:a16="http://schemas.microsoft.com/office/drawing/2014/main" id="{7F3E913D-4F8E-6F1A-DB89-A9E5CB7D266C}"/>
              </a:ext>
              <a:ext uri="{C183D7F6-B498-43B3-948B-1728B52AA6E4}">
                <adec:decorative xmlns:adec="http://schemas.microsoft.com/office/drawing/2017/decorative" val="1"/>
              </a:ext>
            </a:extLst>
          </p:cNvPr>
          <p:cNvCxnSpPr>
            <a:cxnSpLocks/>
          </p:cNvCxnSpPr>
          <p:nvPr/>
        </p:nvCxnSpPr>
        <p:spPr>
          <a:xfrm flipH="1">
            <a:off x="926297" y="6172185"/>
            <a:ext cx="10326757" cy="0"/>
          </a:xfrm>
          <a:prstGeom prst="line">
            <a:avLst/>
          </a:prstGeom>
          <a:ln w="12700">
            <a:solidFill>
              <a:schemeClr val="bg2">
                <a:alpha val="47000"/>
              </a:schemeClr>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15478846-46FB-2BEE-98D6-C903223E25CA}"/>
              </a:ext>
            </a:extLst>
          </p:cNvPr>
          <p:cNvSpPr>
            <a:spLocks noGrp="1"/>
          </p:cNvSpPr>
          <p:nvPr>
            <p:ph type="title" hasCustomPrompt="1"/>
          </p:nvPr>
        </p:nvSpPr>
        <p:spPr>
          <a:xfrm>
            <a:off x="128016" y="365760"/>
            <a:ext cx="11534790" cy="5525653"/>
          </a:xfrm>
          <a:noFill/>
        </p:spPr>
        <p:txBody>
          <a:bodyPr anchor="t">
            <a:normAutofit/>
          </a:bodyPr>
          <a:lstStyle>
            <a:lvl1pPr>
              <a:defRPr sz="11500" baseline="0">
                <a:ln>
                  <a:solidFill>
                    <a:schemeClr val="bg1"/>
                  </a:solidFill>
                </a:ln>
                <a:solidFill>
                  <a:schemeClr val="accent1"/>
                </a:solidFill>
              </a:defRPr>
            </a:lvl1pPr>
          </a:lstStyle>
          <a:p>
            <a:r>
              <a:rPr lang="en-US" dirty="0"/>
              <a:t>Section Header</a:t>
            </a:r>
          </a:p>
        </p:txBody>
      </p:sp>
      <p:sp>
        <p:nvSpPr>
          <p:cNvPr id="5" name="Footer Placeholder 4">
            <a:extLst>
              <a:ext uri="{FF2B5EF4-FFF2-40B4-BE49-F238E27FC236}">
                <a16:creationId xmlns:a16="http://schemas.microsoft.com/office/drawing/2014/main" id="{37A8544F-8D58-BFED-5A2B-2F718BA6F4F4}"/>
              </a:ext>
            </a:extLst>
          </p:cNvPr>
          <p:cNvSpPr>
            <a:spLocks noGrp="1"/>
          </p:cNvSpPr>
          <p:nvPr>
            <p:ph type="ftr" sz="quarter" idx="11"/>
          </p:nvPr>
        </p:nvSpPr>
        <p:spPr>
          <a:solidFill>
            <a:schemeClr val="accent1"/>
          </a:solidFill>
        </p:spPr>
        <p:txBody>
          <a:bodyPr/>
          <a:lstStyle>
            <a:lvl1pPr>
              <a:defRPr>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AB70139D-4890-4E0D-B3FD-098A02AB4ADF}"/>
              </a:ext>
            </a:extLst>
          </p:cNvPr>
          <p:cNvSpPr>
            <a:spLocks noGrp="1"/>
          </p:cNvSpPr>
          <p:nvPr>
            <p:ph type="dt" sz="half" idx="10"/>
          </p:nvPr>
        </p:nvSpPr>
        <p:spPr>
          <a:solidFill>
            <a:schemeClr val="accent1"/>
          </a:solidFill>
        </p:spPr>
        <p:txBody>
          <a:bodyPr/>
          <a:lstStyle>
            <a:lvl1pPr>
              <a:defRPr>
                <a:solidFill>
                  <a:schemeClr val="bg1"/>
                </a:solidFill>
              </a:defRPr>
            </a:lvl1pPr>
          </a:lstStyle>
          <a:p>
            <a:fld id="{F205D05A-BA39-4B06-B20A-BF32BF994A68}" type="datetime1">
              <a:rPr lang="en-US" smtClean="0"/>
              <a:t>9/11/2025</a:t>
            </a:fld>
            <a:endParaRPr lang="en-US"/>
          </a:p>
        </p:txBody>
      </p:sp>
      <p:sp>
        <p:nvSpPr>
          <p:cNvPr id="6" name="Slide Number Placeholder 5">
            <a:extLst>
              <a:ext uri="{FF2B5EF4-FFF2-40B4-BE49-F238E27FC236}">
                <a16:creationId xmlns:a16="http://schemas.microsoft.com/office/drawing/2014/main" id="{BA1CD1DB-3989-A34F-B5F7-DF66E018CF83}"/>
              </a:ext>
            </a:extLst>
          </p:cNvPr>
          <p:cNvSpPr>
            <a:spLocks noGrp="1"/>
          </p:cNvSpPr>
          <p:nvPr>
            <p:ph type="sldNum" sz="quarter" idx="12"/>
          </p:nvPr>
        </p:nvSpPr>
        <p:spPr>
          <a:solidFill>
            <a:schemeClr val="accent1"/>
          </a:solidFill>
        </p:spPr>
        <p:txBody>
          <a:bodyPr/>
          <a:lstStyle>
            <a:lvl1pPr>
              <a:defRPr>
                <a:solidFill>
                  <a:schemeClr val="bg1"/>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971439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ection Head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D3069F5-8FDE-3652-E906-3619BF9A5D9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B286"/>
              </a:solidFill>
            </a:endParaRPr>
          </a:p>
        </p:txBody>
      </p:sp>
      <p:cxnSp>
        <p:nvCxnSpPr>
          <p:cNvPr id="8" name="Straight Connector 7">
            <a:extLst>
              <a:ext uri="{FF2B5EF4-FFF2-40B4-BE49-F238E27FC236}">
                <a16:creationId xmlns:a16="http://schemas.microsoft.com/office/drawing/2014/main" id="{7F3E913D-4F8E-6F1A-DB89-A9E5CB7D266C}"/>
              </a:ext>
              <a:ext uri="{C183D7F6-B498-43B3-948B-1728B52AA6E4}">
                <adec:decorative xmlns:adec="http://schemas.microsoft.com/office/drawing/2017/decorative" val="1"/>
              </a:ext>
            </a:extLst>
          </p:cNvPr>
          <p:cNvCxnSpPr>
            <a:cxnSpLocks/>
          </p:cNvCxnSpPr>
          <p:nvPr/>
        </p:nvCxnSpPr>
        <p:spPr>
          <a:xfrm>
            <a:off x="11506200" y="868362"/>
            <a:ext cx="0" cy="5270021"/>
          </a:xfrm>
          <a:prstGeom prst="line">
            <a:avLst/>
          </a:prstGeom>
          <a:ln w="12700">
            <a:solidFill>
              <a:schemeClr val="bg2">
                <a:alpha val="47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907FF6-0445-6CA3-7211-D4B7444D7BC9}"/>
              </a:ext>
            </a:extLst>
          </p:cNvPr>
          <p:cNvSpPr>
            <a:spLocks noGrp="1"/>
          </p:cNvSpPr>
          <p:nvPr>
            <p:ph type="title" hasCustomPrompt="1"/>
          </p:nvPr>
        </p:nvSpPr>
        <p:spPr>
          <a:xfrm>
            <a:off x="185877" y="1062360"/>
            <a:ext cx="9948723" cy="5762371"/>
          </a:xfrm>
          <a:noFill/>
        </p:spPr>
        <p:txBody>
          <a:bodyPr bIns="0" anchor="b">
            <a:normAutofit/>
          </a:bodyPr>
          <a:lstStyle>
            <a:lvl1pPr>
              <a:lnSpc>
                <a:spcPct val="80000"/>
              </a:lnSpc>
              <a:defRPr sz="11500" spc="-170" baseline="0">
                <a:ln>
                  <a:noFill/>
                </a:ln>
                <a:solidFill>
                  <a:schemeClr val="accent2">
                    <a:lumMod val="60000"/>
                    <a:lumOff val="40000"/>
                    <a:alpha val="80000"/>
                  </a:schemeClr>
                </a:solidFill>
              </a:defRPr>
            </a:lvl1pPr>
          </a:lstStyle>
          <a:p>
            <a:r>
              <a:rPr lang="en-US" dirty="0"/>
              <a:t>Section Header</a:t>
            </a:r>
          </a:p>
        </p:txBody>
      </p:sp>
      <p:sp>
        <p:nvSpPr>
          <p:cNvPr id="5" name="Footer Placeholder 4">
            <a:extLst>
              <a:ext uri="{FF2B5EF4-FFF2-40B4-BE49-F238E27FC236}">
                <a16:creationId xmlns:a16="http://schemas.microsoft.com/office/drawing/2014/main" id="{37A8544F-8D58-BFED-5A2B-2F718BA6F4F4}"/>
              </a:ext>
            </a:extLst>
          </p:cNvPr>
          <p:cNvSpPr>
            <a:spLocks noGrp="1"/>
          </p:cNvSpPr>
          <p:nvPr>
            <p:ph type="ftr" sz="quarter" idx="11"/>
          </p:nvPr>
        </p:nvSpPr>
        <p:spPr>
          <a:xfrm>
            <a:off x="9677400" y="618213"/>
            <a:ext cx="1941441" cy="444147"/>
          </a:xfrm>
          <a:solidFill>
            <a:schemeClr val="accent1"/>
          </a:solidFill>
        </p:spPr>
        <p:txBody>
          <a:bodyPr anchor="t"/>
          <a:lstStyle>
            <a:lvl1pPr algn="r">
              <a:defRPr>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AB70139D-4890-4E0D-B3FD-098A02AB4ADF}"/>
              </a:ext>
            </a:extLst>
          </p:cNvPr>
          <p:cNvSpPr>
            <a:spLocks noGrp="1"/>
          </p:cNvSpPr>
          <p:nvPr>
            <p:ph type="dt" sz="half" idx="10"/>
          </p:nvPr>
        </p:nvSpPr>
        <p:spPr>
          <a:xfrm>
            <a:off x="10134600" y="5991663"/>
            <a:ext cx="1079954" cy="365125"/>
          </a:xfrm>
          <a:solidFill>
            <a:schemeClr val="accent1"/>
          </a:solidFill>
        </p:spPr>
        <p:txBody>
          <a:bodyPr/>
          <a:lstStyle>
            <a:lvl1pPr>
              <a:defRPr>
                <a:solidFill>
                  <a:schemeClr val="bg1"/>
                </a:solidFill>
              </a:defRPr>
            </a:lvl1pPr>
          </a:lstStyle>
          <a:p>
            <a:fld id="{3FC4DBFB-5124-40F9-A2E3-2D0FD410E55D}" type="datetime1">
              <a:rPr lang="en-US" smtClean="0"/>
              <a:t>9/11/2025</a:t>
            </a:fld>
            <a:endParaRPr lang="en-US"/>
          </a:p>
        </p:txBody>
      </p:sp>
      <p:sp>
        <p:nvSpPr>
          <p:cNvPr id="6" name="Slide Number Placeholder 5">
            <a:extLst>
              <a:ext uri="{FF2B5EF4-FFF2-40B4-BE49-F238E27FC236}">
                <a16:creationId xmlns:a16="http://schemas.microsoft.com/office/drawing/2014/main" id="{BA1CD1DB-3989-A34F-B5F7-DF66E018CF83}"/>
              </a:ext>
            </a:extLst>
          </p:cNvPr>
          <p:cNvSpPr>
            <a:spLocks noGrp="1"/>
          </p:cNvSpPr>
          <p:nvPr>
            <p:ph type="sldNum" sz="quarter" idx="12"/>
          </p:nvPr>
        </p:nvSpPr>
        <p:spPr>
          <a:xfrm>
            <a:off x="11210544" y="5991663"/>
            <a:ext cx="429372" cy="365125"/>
          </a:xfrm>
          <a:solidFill>
            <a:schemeClr val="accent1"/>
          </a:solidFill>
        </p:spPr>
        <p:txBody>
          <a:bodyPr/>
          <a:lstStyle>
            <a:lvl1pPr>
              <a:defRPr>
                <a:solidFill>
                  <a:schemeClr val="bg1"/>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3019443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3CEDCC-8645-A5B4-D871-D690615124B2}"/>
              </a:ext>
              <a:ext uri="{C183D7F6-B498-43B3-948B-1728B52AA6E4}">
                <adec:decorative xmlns:adec="http://schemas.microsoft.com/office/drawing/2017/decorative" val="1"/>
              </a:ext>
            </a:extLst>
          </p:cNvPr>
          <p:cNvSpPr/>
          <p:nvPr/>
        </p:nvSpPr>
        <p:spPr>
          <a:xfrm>
            <a:off x="1" y="0"/>
            <a:ext cx="12191996" cy="6858000"/>
          </a:xfrm>
          <a:prstGeom prst="rect">
            <a:avLst/>
          </a:prstGeom>
          <a:solidFill>
            <a:schemeClr val="bg2">
              <a:lumMod val="9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cxnSp>
        <p:nvCxnSpPr>
          <p:cNvPr id="9" name="Straight Connector 8">
            <a:extLst>
              <a:ext uri="{FF2B5EF4-FFF2-40B4-BE49-F238E27FC236}">
                <a16:creationId xmlns:a16="http://schemas.microsoft.com/office/drawing/2014/main" id="{65A45860-DB3A-9EDB-7B6D-FBF1001212E9}"/>
              </a:ext>
              <a:ext uri="{C183D7F6-B498-43B3-948B-1728B52AA6E4}">
                <adec:decorative xmlns:adec="http://schemas.microsoft.com/office/drawing/2017/decorative" val="1"/>
              </a:ext>
            </a:extLst>
          </p:cNvPr>
          <p:cNvCxnSpPr>
            <a:cxnSpLocks/>
          </p:cNvCxnSpPr>
          <p:nvPr/>
        </p:nvCxnSpPr>
        <p:spPr>
          <a:xfrm flipH="1">
            <a:off x="1321906" y="685800"/>
            <a:ext cx="10184294" cy="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C2FAA59-861A-3F3D-3441-F663554088BE}"/>
              </a:ext>
              <a:ext uri="{C183D7F6-B498-43B3-948B-1728B52AA6E4}">
                <adec:decorative xmlns:adec="http://schemas.microsoft.com/office/drawing/2017/decorative" val="1"/>
              </a:ext>
            </a:extLst>
          </p:cNvPr>
          <p:cNvSpPr/>
          <p:nvPr/>
        </p:nvSpPr>
        <p:spPr>
          <a:xfrm>
            <a:off x="4724403" y="2043904"/>
            <a:ext cx="7467597" cy="48140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rot="16200000">
            <a:off x="-1406175" y="2720396"/>
            <a:ext cx="5645423" cy="2494309"/>
          </a:xfrm>
          <a:solidFill>
            <a:schemeClr val="bg2">
              <a:lumMod val="90000"/>
            </a:schemeClr>
          </a:solidFill>
        </p:spPr>
        <p:txBody>
          <a:bodyPr vert="horz" lIns="91440" tIns="45720" rIns="91440" bIns="137160" rtlCol="0" anchor="t">
            <a:normAutofit/>
          </a:bodyPr>
          <a:lstStyle>
            <a:lvl1pPr>
              <a:defRPr lang="en-US" sz="12000" dirty="0">
                <a:solidFill>
                  <a:schemeClr val="accent2"/>
                </a:solidFill>
              </a:defRPr>
            </a:lvl1pPr>
          </a:lstStyle>
          <a:p>
            <a:pPr lvl="0"/>
            <a:r>
              <a:rPr lang="en-US" dirty="0"/>
              <a:t>Agenda</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586410" y="569843"/>
            <a:ext cx="1470992" cy="541698"/>
          </a:xfrm>
          <a:solidFill>
            <a:schemeClr val="bg2">
              <a:lumMod val="90000"/>
            </a:schemeClr>
          </a:solidFill>
        </p:spPr>
        <p:txBody>
          <a:bodyPr anchor="t"/>
          <a:lstStyle>
            <a:lvl1pPr algn="l">
              <a:defRPr sz="1050"/>
            </a:lvl1pPr>
          </a:lstStyle>
          <a:p>
            <a:r>
              <a:rPr lang="en-US"/>
              <a:t>Sample Footer Text</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410198" y="2743202"/>
            <a:ext cx="6096001" cy="3467098"/>
          </a:xfrm>
        </p:spPr>
        <p:txBody>
          <a:bodyPr>
            <a:normAutofit/>
          </a:bodyPr>
          <a:lstStyle>
            <a:lvl1pPr marL="342900" indent="-342900">
              <a:buClr>
                <a:schemeClr val="accent2"/>
              </a:buClr>
              <a:buFont typeface="+mj-lt"/>
              <a:buAutoNum type="arabicPeriod"/>
              <a:defRPr sz="1800"/>
            </a:lvl1pPr>
            <a:lvl2pPr marL="800100" indent="-342900">
              <a:buClr>
                <a:schemeClr val="accent2"/>
              </a:buClr>
              <a:buFont typeface="+mj-lt"/>
              <a:buAutoNum type="arabicPeriod"/>
              <a:defRPr sz="1600"/>
            </a:lvl2pPr>
            <a:lvl3pPr marL="1257300" indent="-342900">
              <a:buClr>
                <a:schemeClr val="accent2"/>
              </a:buClr>
              <a:buFont typeface="+mj-lt"/>
              <a:buAutoNum type="arabicPeriod"/>
              <a:defRPr sz="1400"/>
            </a:lvl3pPr>
            <a:lvl4pPr>
              <a:buClr>
                <a:schemeClr val="accent2"/>
              </a:buClr>
              <a:buFont typeface="+mj-lt"/>
              <a:buAutoNum type="arabicPeriod"/>
              <a:defRPr sz="1200"/>
            </a:lvl4pPr>
            <a:lvl5pPr>
              <a:buClr>
                <a:schemeClr val="accent2"/>
              </a:buClr>
              <a:buFont typeface="+mj-lt"/>
              <a:buAutoNum type="arabicPeriod"/>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900458" y="413627"/>
            <a:ext cx="1256738" cy="545500"/>
          </a:xfrm>
          <a:solidFill>
            <a:schemeClr val="bg2">
              <a:lumMod val="90000"/>
            </a:schemeClr>
          </a:solidFill>
        </p:spPr>
        <p:txBody>
          <a:bodyPr/>
          <a:lstStyle/>
          <a:p>
            <a:fld id="{6C2206C6-C6B2-4E06-A7AA-7F308C2F851D}"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157196" y="413627"/>
            <a:ext cx="429372" cy="545500"/>
          </a:xfrm>
          <a:solidFill>
            <a:schemeClr val="bg2">
              <a:lumMod val="90000"/>
            </a:schemeClr>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900835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Agenda with Pictu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3CEDCC-8645-A5B4-D871-D690615124B2}"/>
              </a:ext>
              <a:ext uri="{C183D7F6-B498-43B3-948B-1728B52AA6E4}">
                <adec:decorative xmlns:adec="http://schemas.microsoft.com/office/drawing/2017/decorative" val="1"/>
              </a:ext>
            </a:extLst>
          </p:cNvPr>
          <p:cNvSpPr/>
          <p:nvPr/>
        </p:nvSpPr>
        <p:spPr>
          <a:xfrm>
            <a:off x="1" y="0"/>
            <a:ext cx="12191996" cy="6858000"/>
          </a:xfrm>
          <a:prstGeom prst="rect">
            <a:avLst/>
          </a:prstGeom>
          <a:solidFill>
            <a:schemeClr val="bg2">
              <a:lumMod val="9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8" name="Rectangle 7">
            <a:extLst>
              <a:ext uri="{FF2B5EF4-FFF2-40B4-BE49-F238E27FC236}">
                <a16:creationId xmlns:a16="http://schemas.microsoft.com/office/drawing/2014/main" id="{CC2FAA59-861A-3F3D-3441-F663554088BE}"/>
              </a:ext>
              <a:ext uri="{C183D7F6-B498-43B3-948B-1728B52AA6E4}">
                <adec:decorative xmlns:adec="http://schemas.microsoft.com/office/drawing/2017/decorative" val="1"/>
              </a:ext>
            </a:extLst>
          </p:cNvPr>
          <p:cNvSpPr/>
          <p:nvPr/>
        </p:nvSpPr>
        <p:spPr>
          <a:xfrm>
            <a:off x="1371603" y="3415504"/>
            <a:ext cx="10820397" cy="34424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5A45860-DB3A-9EDB-7B6D-FBF1001212E9}"/>
              </a:ext>
              <a:ext uri="{C183D7F6-B498-43B3-948B-1728B52AA6E4}">
                <adec:decorative xmlns:adec="http://schemas.microsoft.com/office/drawing/2017/decorative" val="1"/>
              </a:ext>
            </a:extLst>
          </p:cNvPr>
          <p:cNvCxnSpPr>
            <a:cxnSpLocks/>
          </p:cNvCxnSpPr>
          <p:nvPr/>
        </p:nvCxnSpPr>
        <p:spPr>
          <a:xfrm flipV="1">
            <a:off x="11506200" y="1113182"/>
            <a:ext cx="0" cy="1704012"/>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46306" y="182880"/>
            <a:ext cx="7930892" cy="2238587"/>
          </a:xfrm>
          <a:noFill/>
        </p:spPr>
        <p:txBody>
          <a:bodyPr anchor="t">
            <a:normAutofit/>
          </a:bodyPr>
          <a:lstStyle>
            <a:lvl1pPr>
              <a:defRPr sz="12000" spc="-50" baseline="0">
                <a:solidFill>
                  <a:schemeClr val="accent2"/>
                </a:solidFill>
              </a:defRPr>
            </a:lvl1pPr>
          </a:lstStyle>
          <a:p>
            <a:r>
              <a:rPr lang="en-US" dirty="0"/>
              <a:t>Agenda</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1804946" y="3840480"/>
            <a:ext cx="6543924" cy="2536466"/>
          </a:xfrm>
        </p:spPr>
        <p:txBody>
          <a:bodyPr>
            <a:normAutofit/>
          </a:bodyPr>
          <a:lstStyle>
            <a:lvl1pPr marL="342900" indent="-342900">
              <a:buClr>
                <a:schemeClr val="accent2"/>
              </a:buClr>
              <a:buFont typeface="+mj-lt"/>
              <a:buAutoNum type="arabicPeriod"/>
              <a:defRPr sz="1800"/>
            </a:lvl1pPr>
            <a:lvl2pPr marL="800100" indent="-342900">
              <a:buClr>
                <a:schemeClr val="accent2"/>
              </a:buClr>
              <a:buFont typeface="+mj-lt"/>
              <a:buAutoNum type="arabicPeriod"/>
              <a:defRPr sz="1600"/>
            </a:lvl2pPr>
            <a:lvl3pPr marL="1257300" indent="-342900">
              <a:buClr>
                <a:schemeClr val="accent2"/>
              </a:buClr>
              <a:buFont typeface="+mj-lt"/>
              <a:buAutoNum type="arabicPeriod"/>
              <a:defRPr sz="1400"/>
            </a:lvl3pPr>
            <a:lvl4pPr>
              <a:buClr>
                <a:schemeClr val="accent2"/>
              </a:buClr>
              <a:buFont typeface="+mj-lt"/>
              <a:buAutoNum type="arabicPeriod"/>
              <a:defRPr sz="1200"/>
            </a:lvl4pPr>
            <a:lvl5pPr>
              <a:buClr>
                <a:schemeClr val="accent2"/>
              </a:buClr>
              <a:buFont typeface="+mj-lt"/>
              <a:buAutoNum type="arabicPeriod"/>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10134611" y="612381"/>
            <a:ext cx="1484228" cy="479352"/>
          </a:xfrm>
          <a:noFill/>
        </p:spPr>
        <p:txBody>
          <a:bodyPr anchor="t"/>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933512" y="2756699"/>
            <a:ext cx="1256738" cy="423823"/>
          </a:xfrm>
          <a:solidFill>
            <a:schemeClr val="bg2">
              <a:lumMod val="90000"/>
            </a:schemeClr>
          </a:solidFill>
        </p:spPr>
        <p:txBody>
          <a:bodyPr anchor="ctr"/>
          <a:lstStyle>
            <a:lvl1pPr algn="r">
              <a:defRPr/>
            </a:lvl1pPr>
          </a:lstStyle>
          <a:p>
            <a:fld id="{D1188C7A-78DB-4967-8643-716598F25D97}"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10544" y="2756699"/>
            <a:ext cx="429372" cy="423823"/>
          </a:xfrm>
          <a:solidFill>
            <a:schemeClr val="bg2">
              <a:lumMod val="90000"/>
            </a:schemeClr>
          </a:solidFill>
        </p:spPr>
        <p:txBody>
          <a:bodyPr/>
          <a:lstStyle/>
          <a:p>
            <a:fld id="{27F8DDA4-3B80-4E8A-A8F5-521F73BF9127}" type="slidenum">
              <a:rPr lang="en-US" smtClean="0"/>
              <a:t>‹#›</a:t>
            </a:fld>
            <a:endParaRPr lang="en-US"/>
          </a:p>
        </p:txBody>
      </p:sp>
      <p:sp>
        <p:nvSpPr>
          <p:cNvPr id="14" name="Picture Placeholder 13">
            <a:extLst>
              <a:ext uri="{FF2B5EF4-FFF2-40B4-BE49-F238E27FC236}">
                <a16:creationId xmlns:a16="http://schemas.microsoft.com/office/drawing/2014/main" id="{1DA62460-475C-38E7-135D-916B98438D09}"/>
              </a:ext>
            </a:extLst>
          </p:cNvPr>
          <p:cNvSpPr>
            <a:spLocks noGrp="1"/>
          </p:cNvSpPr>
          <p:nvPr>
            <p:ph type="pic" sz="quarter" idx="13" hasCustomPrompt="1"/>
          </p:nvPr>
        </p:nvSpPr>
        <p:spPr>
          <a:xfrm>
            <a:off x="8763000" y="3415504"/>
            <a:ext cx="3429000" cy="3442496"/>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4044292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Agenda with Pictur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3CEDCC-8645-A5B4-D871-D690615124B2}"/>
              </a:ext>
              <a:ext uri="{C183D7F6-B498-43B3-948B-1728B52AA6E4}">
                <adec:decorative xmlns:adec="http://schemas.microsoft.com/office/drawing/2017/decorative" val="1"/>
              </a:ext>
            </a:extLst>
          </p:cNvPr>
          <p:cNvSpPr/>
          <p:nvPr/>
        </p:nvSpPr>
        <p:spPr>
          <a:xfrm>
            <a:off x="0" y="0"/>
            <a:ext cx="12191997" cy="6858000"/>
          </a:xfrm>
          <a:prstGeom prst="rect">
            <a:avLst/>
          </a:prstGeom>
          <a:solidFill>
            <a:schemeClr val="bg2">
              <a:lumMod val="9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8" name="Rectangle 7">
            <a:extLst>
              <a:ext uri="{FF2B5EF4-FFF2-40B4-BE49-F238E27FC236}">
                <a16:creationId xmlns:a16="http://schemas.microsoft.com/office/drawing/2014/main" id="{CC2FAA59-861A-3F3D-3441-F663554088BE}"/>
              </a:ext>
              <a:ext uri="{C183D7F6-B498-43B3-948B-1728B52AA6E4}">
                <adec:decorative xmlns:adec="http://schemas.microsoft.com/office/drawing/2017/decorative" val="1"/>
              </a:ext>
            </a:extLst>
          </p:cNvPr>
          <p:cNvSpPr/>
          <p:nvPr/>
        </p:nvSpPr>
        <p:spPr>
          <a:xfrm>
            <a:off x="1098960" y="3429002"/>
            <a:ext cx="11093040" cy="34289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5A45860-DB3A-9EDB-7B6D-FBF1001212E9}"/>
              </a:ext>
              <a:ext uri="{C183D7F6-B498-43B3-948B-1728B52AA6E4}">
                <adec:decorative xmlns:adec="http://schemas.microsoft.com/office/drawing/2017/decorative" val="1"/>
              </a:ext>
            </a:extLst>
          </p:cNvPr>
          <p:cNvCxnSpPr>
            <a:cxnSpLocks/>
          </p:cNvCxnSpPr>
          <p:nvPr/>
        </p:nvCxnSpPr>
        <p:spPr>
          <a:xfrm>
            <a:off x="11506200" y="685800"/>
            <a:ext cx="0" cy="548640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46306" y="182881"/>
            <a:ext cx="8320359" cy="2204720"/>
          </a:xfrm>
          <a:noFill/>
        </p:spPr>
        <p:txBody>
          <a:bodyPr anchor="t">
            <a:normAutofit/>
          </a:bodyPr>
          <a:lstStyle>
            <a:lvl1pPr>
              <a:defRPr sz="12400">
                <a:solidFill>
                  <a:schemeClr val="bg2"/>
                </a:solidFill>
              </a:defRPr>
            </a:lvl1pPr>
          </a:lstStyle>
          <a:p>
            <a:r>
              <a:rPr lang="en-US" dirty="0"/>
              <a:t>Agenda</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9561444" y="612065"/>
            <a:ext cx="2057397" cy="489061"/>
          </a:xfrm>
          <a:solidFill>
            <a:schemeClr val="bg2">
              <a:lumMod val="90000"/>
            </a:schemeClr>
          </a:solidFill>
        </p:spPr>
        <p:txBody>
          <a:bodyPr anchor="t"/>
          <a:lstStyle>
            <a:lvl1pPr algn="r">
              <a:defRPr sz="1050"/>
            </a:lvl1pPr>
          </a:lstStyle>
          <a:p>
            <a:r>
              <a:rPr lang="en-US"/>
              <a:t>Sample Footer Text</a:t>
            </a:r>
          </a:p>
        </p:txBody>
      </p:sp>
      <p:sp>
        <p:nvSpPr>
          <p:cNvPr id="12" name="Picture Placeholder 11">
            <a:extLst>
              <a:ext uri="{FF2B5EF4-FFF2-40B4-BE49-F238E27FC236}">
                <a16:creationId xmlns:a16="http://schemas.microsoft.com/office/drawing/2014/main" id="{45746446-87C7-9BD2-BA30-C87D25C67AAA}"/>
              </a:ext>
            </a:extLst>
          </p:cNvPr>
          <p:cNvSpPr>
            <a:spLocks noGrp="1"/>
          </p:cNvSpPr>
          <p:nvPr>
            <p:ph type="pic" sz="quarter" idx="13" hasCustomPrompt="1"/>
          </p:nvPr>
        </p:nvSpPr>
        <p:spPr>
          <a:xfrm>
            <a:off x="1098550" y="3429000"/>
            <a:ext cx="3702050" cy="3443288"/>
          </a:xfrm>
          <a:blipFill>
            <a:blip r:embed="rId2">
              <a:alphaModFix amt="7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351231" y="3904090"/>
            <a:ext cx="5805964" cy="2268110"/>
          </a:xfrm>
        </p:spPr>
        <p:txBody>
          <a:bodyPr>
            <a:normAutofit/>
          </a:bodyPr>
          <a:lstStyle>
            <a:lvl1pPr marL="342900" indent="-342900">
              <a:buClr>
                <a:schemeClr val="accent2"/>
              </a:buClr>
              <a:buFont typeface="+mj-lt"/>
              <a:buAutoNum type="arabicPeriod"/>
              <a:defRPr sz="1800"/>
            </a:lvl1pPr>
            <a:lvl2pPr marL="800100" indent="-342900">
              <a:buClr>
                <a:schemeClr val="accent2"/>
              </a:buClr>
              <a:buFont typeface="+mj-lt"/>
              <a:buAutoNum type="arabicPeriod"/>
              <a:defRPr sz="1600"/>
            </a:lvl2pPr>
            <a:lvl3pPr marL="1257300" indent="-342900">
              <a:buClr>
                <a:schemeClr val="accent2"/>
              </a:buClr>
              <a:buFont typeface="+mj-lt"/>
              <a:buAutoNum type="arabicPeriod"/>
              <a:defRPr sz="1400"/>
            </a:lvl3pPr>
            <a:lvl4pPr>
              <a:buClr>
                <a:schemeClr val="accent2"/>
              </a:buClr>
              <a:buFont typeface="+mj-lt"/>
              <a:buAutoNum type="arabicPeriod"/>
              <a:defRPr sz="1200"/>
            </a:lvl4pPr>
            <a:lvl5pPr>
              <a:buClr>
                <a:schemeClr val="accent2"/>
              </a:buClr>
              <a:buFont typeface="+mj-lt"/>
              <a:buAutoNum type="arabicPeriod"/>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957816" y="5888658"/>
            <a:ext cx="1256738" cy="545500"/>
          </a:xfrm>
          <a:noFill/>
        </p:spPr>
        <p:txBody>
          <a:bodyPr/>
          <a:lstStyle/>
          <a:p>
            <a:fld id="{CF3028B4-C775-4D6E-9ECF-E9C671E76E75}"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10544" y="5888658"/>
            <a:ext cx="429372" cy="545500"/>
          </a:xfrm>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189418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3800915" y="1001865"/>
            <a:ext cx="4683538" cy="1596220"/>
          </a:xfrm>
          <a:noFill/>
        </p:spPr>
        <p:txBody>
          <a:bodyPr anchor="b"/>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3804557" y="3192236"/>
            <a:ext cx="4679897" cy="169439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noFill/>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p>
            <a:fld id="{A3EC7C9B-995E-4643-8C14-3CF0B0A04E72}"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p>
            <a:fld id="{27F8DDA4-3B80-4E8A-A8F5-521F73BF9127}" type="slidenum">
              <a:rPr lang="en-US" smtClean="0"/>
              <a:t>‹#›</a:t>
            </a:fld>
            <a:endParaRPr lang="en-US"/>
          </a:p>
        </p:txBody>
      </p:sp>
      <p:cxnSp>
        <p:nvCxnSpPr>
          <p:cNvPr id="8" name="Straight Connector 7">
            <a:extLst>
              <a:ext uri="{FF2B5EF4-FFF2-40B4-BE49-F238E27FC236}">
                <a16:creationId xmlns:a16="http://schemas.microsoft.com/office/drawing/2014/main" id="{64C8F070-E2F8-52B0-F70E-3C62AB5B4E40}"/>
              </a:ext>
              <a:ext uri="{C183D7F6-B498-43B3-948B-1728B52AA6E4}">
                <adec:decorative xmlns:adec="http://schemas.microsoft.com/office/drawing/2017/decorative" val="1"/>
              </a:ext>
            </a:extLst>
          </p:cNvPr>
          <p:cNvCxnSpPr>
            <a:cxnSpLocks/>
          </p:cNvCxnSpPr>
          <p:nvPr/>
        </p:nvCxnSpPr>
        <p:spPr>
          <a:xfrm flipV="1">
            <a:off x="6130458" y="2598084"/>
            <a:ext cx="3642" cy="47907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532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371602" y="1028700"/>
            <a:ext cx="4381494" cy="1526721"/>
          </a:xfrm>
          <a:noFill/>
        </p:spPr>
        <p:txBody>
          <a:bodyPr anchor="b"/>
          <a:lstStyle>
            <a:lvl1pPr algn="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864680" y="2743200"/>
            <a:ext cx="4035776" cy="2202515"/>
          </a:xfrm>
        </p:spPr>
        <p:txBody>
          <a:bodyPr anchor="b"/>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noFill/>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p>
            <a:fld id="{EB6F6598-C52E-418B-8497-C4DAE4F0985A}"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p>
            <a:fld id="{27F8DDA4-3B80-4E8A-A8F5-521F73BF9127}" type="slidenum">
              <a:rPr lang="en-US" smtClean="0"/>
              <a:t>‹#›</a:t>
            </a:fld>
            <a:endParaRPr lang="en-US"/>
          </a:p>
        </p:txBody>
      </p:sp>
      <p:cxnSp>
        <p:nvCxnSpPr>
          <p:cNvPr id="8" name="Straight Connector 7">
            <a:extLst>
              <a:ext uri="{FF2B5EF4-FFF2-40B4-BE49-F238E27FC236}">
                <a16:creationId xmlns:a16="http://schemas.microsoft.com/office/drawing/2014/main" id="{4DD4A231-1FAB-F0A7-7593-DC4A555F55FB}"/>
              </a:ext>
              <a:ext uri="{C183D7F6-B498-43B3-948B-1728B52AA6E4}">
                <adec:decorative xmlns:adec="http://schemas.microsoft.com/office/drawing/2017/decorative" val="1"/>
              </a:ext>
            </a:extLst>
          </p:cNvPr>
          <p:cNvCxnSpPr>
            <a:cxnSpLocks/>
          </p:cNvCxnSpPr>
          <p:nvPr/>
        </p:nvCxnSpPr>
        <p:spPr>
          <a:xfrm flipV="1">
            <a:off x="5486400" y="2743200"/>
            <a:ext cx="0" cy="2202516"/>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6322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371601" y="2057399"/>
            <a:ext cx="3429000" cy="1868557"/>
          </a:xfrm>
          <a:noFill/>
        </p:spPr>
        <p:txBody>
          <a:bodyPr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486400" y="2057401"/>
            <a:ext cx="46482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2E394BC2-7D23-4352-8AF3-6A490B666FB8}"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489420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371601" y="1027622"/>
            <a:ext cx="3429000" cy="1868557"/>
          </a:xfrm>
          <a:noFill/>
        </p:spPr>
        <p:txBody>
          <a:bodyPr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486400" y="1027623"/>
            <a:ext cx="4648200" cy="44845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C3EE3A63-0174-4F36-AB66-61B83C7C9647}"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93319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2986" y="265728"/>
            <a:ext cx="10981137" cy="1325563"/>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2986" y="1736176"/>
            <a:ext cx="10981137" cy="4198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D849E410-BE9E-427B-BCB5-604E33C4348E}"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975722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1031915"/>
            <a:ext cx="3968496" cy="1494845"/>
          </a:xfrm>
          <a:noFill/>
        </p:spPr>
        <p:txBody>
          <a:bodyPr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090020" y="1001865"/>
            <a:ext cx="6416180" cy="46833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7"/>
            <a:ext cx="1179576" cy="365125"/>
          </a:xfrm>
        </p:spPr>
        <p:txBody>
          <a:bodyPr/>
          <a:lstStyle/>
          <a:p>
            <a:fld id="{4758A600-6D87-4303-8A2F-171F72E22375}"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6508877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ntent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650915"/>
            <a:ext cx="3054096" cy="1711285"/>
          </a:xfrm>
          <a:noFill/>
        </p:spPr>
        <p:txBody>
          <a:bodyPr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026716" y="650915"/>
            <a:ext cx="7479484" cy="5216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7"/>
            <a:ext cx="1179576" cy="365125"/>
          </a:xfrm>
        </p:spPr>
        <p:txBody>
          <a:bodyPr/>
          <a:lstStyle/>
          <a:p>
            <a:fld id="{E2E51BF4-D56D-4D12-A5A9-E780D160D1C6}"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7853324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ntent with Pictur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0"/>
            <a:ext cx="3124200" cy="68580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2438400" y="0"/>
            <a:ext cx="7391400" cy="1207008"/>
          </a:xfrm>
        </p:spPr>
        <p:txBody>
          <a:bodyPr lIns="137160" tIns="137160" bIns="91440" anchor="b"/>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3733800" y="1367622"/>
            <a:ext cx="7929006" cy="44775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BB460515-4779-2CA9-5335-1F4AD158B79D}"/>
              </a:ext>
              <a:ext uri="{C183D7F6-B498-43B3-948B-1728B52AA6E4}">
                <adec:decorative xmlns:adec="http://schemas.microsoft.com/office/drawing/2017/decorative" val="1"/>
              </a:ext>
            </a:extLst>
          </p:cNvPr>
          <p:cNvCxnSpPr>
            <a:cxnSpLocks/>
          </p:cNvCxnSpPr>
          <p:nvPr/>
        </p:nvCxnSpPr>
        <p:spPr>
          <a:xfrm>
            <a:off x="3810000" y="6210300"/>
            <a:ext cx="7696200"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3657601" y="6029868"/>
            <a:ext cx="2024542" cy="365125"/>
          </a:xfrm>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FBFC4637-11C9-448C-8D4C-0CD0AE46C949}"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584446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553299"/>
            <a:ext cx="8159496" cy="659274"/>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5432" y="1371601"/>
            <a:ext cx="8157568" cy="4654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A642D680-A112-485C-AB9D-C4786EC59251}"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8206" y="6029868"/>
            <a:ext cx="429372" cy="365125"/>
          </a:xfrm>
        </p:spPr>
        <p:txBody>
          <a:bodyPr/>
          <a:lstStyle/>
          <a:p>
            <a:fld id="{27F8DDA4-3B80-4E8A-A8F5-521F73BF9127}" type="slidenum">
              <a:rPr lang="en-US" smtClean="0"/>
              <a:t>‹#›</a:t>
            </a:fld>
            <a:endParaRPr lang="en-US"/>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9448799" y="0"/>
            <a:ext cx="2743201" cy="55626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1166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0"/>
            <a:ext cx="5486400" cy="55626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5063318" y="0"/>
            <a:ext cx="4385481" cy="1796124"/>
          </a:xfrm>
        </p:spPr>
        <p:txBody>
          <a:bodyPr lIns="137160"/>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55056" y="1965281"/>
            <a:ext cx="4859992" cy="3732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F79E3CBC-A2D6-42D3-976A-174CF7E26BA0}"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5627137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499475"/>
            <a:ext cx="3625442" cy="1474692"/>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5432" y="2124222"/>
            <a:ext cx="3567404" cy="3488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4800601" y="0"/>
            <a:ext cx="7391400" cy="5562600"/>
          </a:xfrm>
          <a:blipFill>
            <a:blip r:embed="rId2">
              <a:alphaModFix amt="70000"/>
            </a:blip>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917E8D86-1037-438D-973A-F8D03A01BF16}"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8206" y="6029868"/>
            <a:ext cx="429372" cy="365125"/>
          </a:xfrm>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4160705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tent with Picture 5">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FE64AB8-5CDA-105D-40FF-06105F0CAFAB}"/>
              </a:ext>
              <a:ext uri="{C183D7F6-B498-43B3-948B-1728B52AA6E4}">
                <adec:decorative xmlns:adec="http://schemas.microsoft.com/office/drawing/2017/decorative" val="1"/>
              </a:ext>
            </a:extLst>
          </p:cNvPr>
          <p:cNvCxnSpPr>
            <a:cxnSpLocks/>
          </p:cNvCxnSpPr>
          <p:nvPr/>
        </p:nvCxnSpPr>
        <p:spPr>
          <a:xfrm>
            <a:off x="4800600" y="6210300"/>
            <a:ext cx="6705600"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F05651F4-3862-056A-CAA1-54D59C5C0C31}"/>
              </a:ext>
            </a:extLst>
          </p:cNvPr>
          <p:cNvSpPr>
            <a:spLocks noGrp="1"/>
          </p:cNvSpPr>
          <p:nvPr>
            <p:ph type="pic" sz="quarter" idx="13" hasCustomPrompt="1"/>
          </p:nvPr>
        </p:nvSpPr>
        <p:spPr>
          <a:xfrm>
            <a:off x="0" y="0"/>
            <a:ext cx="4114800" cy="68580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3428999" y="0"/>
            <a:ext cx="6019801" cy="1593908"/>
          </a:xfrm>
        </p:spPr>
        <p:txBody>
          <a:bodyPr lIns="137160" rIns="274320" bIns="137160"/>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701509" y="1741394"/>
            <a:ext cx="6105157" cy="3843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4701508" y="6029868"/>
            <a:ext cx="2020824" cy="365125"/>
          </a:xfrm>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A33876A1-EAF9-4915-94FE-FB92EEABD687}"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6107083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430047"/>
            <a:ext cx="4939005" cy="1166270"/>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5432" y="1746792"/>
            <a:ext cx="5776896" cy="3969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7391400" y="0"/>
            <a:ext cx="4800600" cy="5562600"/>
          </a:xfrm>
          <a:blipFill>
            <a:blip r:embed="rId2">
              <a:alphaModFix amt="70000"/>
            </a:blip>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B0ECE3E5-DEB1-48A2-A1A9-7ABBE9A784F7}"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8206" y="6029868"/>
            <a:ext cx="429372" cy="365125"/>
          </a:xfrm>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7169198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with Picture 7">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0"/>
            <a:ext cx="3771900" cy="68580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3124200" y="0"/>
            <a:ext cx="7391400" cy="1207008"/>
          </a:xfrm>
        </p:spPr>
        <p:txBody>
          <a:bodyPr lIns="137160" tIns="137160" bIns="91440" anchor="b"/>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358608" y="1367622"/>
            <a:ext cx="7171976" cy="44775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BB460515-4779-2CA9-5335-1F4AD158B79D}"/>
              </a:ext>
              <a:ext uri="{C183D7F6-B498-43B3-948B-1728B52AA6E4}">
                <adec:decorative xmlns:adec="http://schemas.microsoft.com/office/drawing/2017/decorative" val="1"/>
              </a:ext>
            </a:extLst>
          </p:cNvPr>
          <p:cNvCxnSpPr>
            <a:cxnSpLocks/>
          </p:cNvCxnSpPr>
          <p:nvPr/>
        </p:nvCxnSpPr>
        <p:spPr>
          <a:xfrm flipV="1">
            <a:off x="4495800" y="6210300"/>
            <a:ext cx="7010400" cy="213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4358608" y="6029868"/>
            <a:ext cx="2024542" cy="365125"/>
          </a:xfrm>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3D9CFEE7-1948-428C-8A1B-930C420A85C1}"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8262571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with Picture 8">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0"/>
            <a:ext cx="7848600" cy="68580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7450456" y="0"/>
            <a:ext cx="4142830" cy="1978681"/>
          </a:xfrm>
        </p:spPr>
        <p:txBody>
          <a:bodyPr lIns="137160"/>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8442196" y="2112973"/>
            <a:ext cx="3151090" cy="3678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8439912" y="6029868"/>
            <a:ext cx="1911096" cy="365125"/>
          </a:xfrm>
          <a:noFill/>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351008" y="6029868"/>
            <a:ext cx="890077" cy="365125"/>
          </a:xfrm>
          <a:noFill/>
        </p:spPr>
        <p:txBody>
          <a:bodyPr/>
          <a:lstStyle/>
          <a:p>
            <a:fld id="{2B950759-980B-4783-B58D-96B69BC77CA8}"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49756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C4281C-DEF6-4D7C-EC36-131C16834D5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703AEE2D-28E0-27BB-C888-0E680A8672DD}"/>
              </a:ext>
              <a:ext uri="{C183D7F6-B498-43B3-948B-1728B52AA6E4}">
                <adec:decorative xmlns:adec="http://schemas.microsoft.com/office/drawing/2017/decorative" val="1"/>
              </a:ext>
            </a:extLst>
          </p:cNvPr>
          <p:cNvCxnSpPr>
            <a:cxnSpLocks/>
          </p:cNvCxnSpPr>
          <p:nvPr/>
        </p:nvCxnSpPr>
        <p:spPr>
          <a:xfrm>
            <a:off x="11506200" y="637890"/>
            <a:ext cx="0" cy="557241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9" name="Picture Placeholder 18">
            <a:extLst>
              <a:ext uri="{FF2B5EF4-FFF2-40B4-BE49-F238E27FC236}">
                <a16:creationId xmlns:a16="http://schemas.microsoft.com/office/drawing/2014/main" id="{A4559E1C-1A97-34BF-0042-9A52A91DA7B8}"/>
              </a:ext>
            </a:extLst>
          </p:cNvPr>
          <p:cNvSpPr>
            <a:spLocks noGrp="1"/>
          </p:cNvSpPr>
          <p:nvPr>
            <p:ph type="pic" sz="quarter" idx="13" hasCustomPrompt="1"/>
          </p:nvPr>
        </p:nvSpPr>
        <p:spPr>
          <a:xfrm>
            <a:off x="0" y="0"/>
            <a:ext cx="8077200" cy="5486400"/>
          </a:xfrm>
          <a:custGeom>
            <a:avLst/>
            <a:gdLst>
              <a:gd name="connsiteX0" fmla="*/ 0 w 8077200"/>
              <a:gd name="connsiteY0" fmla="*/ 0 h 5486400"/>
              <a:gd name="connsiteX1" fmla="*/ 8077200 w 8077200"/>
              <a:gd name="connsiteY1" fmla="*/ 0 h 5486400"/>
              <a:gd name="connsiteX2" fmla="*/ 8077200 w 8077200"/>
              <a:gd name="connsiteY2" fmla="*/ 3429000 h 5486400"/>
              <a:gd name="connsiteX3" fmla="*/ 4003452 w 8077200"/>
              <a:gd name="connsiteY3" fmla="*/ 3429000 h 5486400"/>
              <a:gd name="connsiteX4" fmla="*/ 4003452 w 8077200"/>
              <a:gd name="connsiteY4" fmla="*/ 5486400 h 5486400"/>
              <a:gd name="connsiteX5" fmla="*/ 0 w 8077200"/>
              <a:gd name="connsiteY5" fmla="*/ 548640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7200" h="5486400">
                <a:moveTo>
                  <a:pt x="0" y="0"/>
                </a:moveTo>
                <a:lnTo>
                  <a:pt x="8077200" y="0"/>
                </a:lnTo>
                <a:lnTo>
                  <a:pt x="8077200" y="3429000"/>
                </a:lnTo>
                <a:lnTo>
                  <a:pt x="4003452" y="3429000"/>
                </a:lnTo>
                <a:lnTo>
                  <a:pt x="4003452" y="5486400"/>
                </a:lnTo>
                <a:lnTo>
                  <a:pt x="0" y="5486400"/>
                </a:ln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4004737" y="3339967"/>
            <a:ext cx="6838935" cy="2657530"/>
          </a:xfrm>
          <a:solidFill>
            <a:schemeClr val="bg2"/>
          </a:solidFill>
        </p:spPr>
        <p:txBody>
          <a:bodyPr vert="horz" lIns="137160" tIns="228600" rIns="91440" bIns="137160" rtlCol="0" anchor="t">
            <a:normAutofit/>
          </a:bodyPr>
          <a:lstStyle>
            <a:lvl1pPr>
              <a:lnSpc>
                <a:spcPct val="80000"/>
              </a:lnSpc>
              <a:defRPr lang="en-US" sz="6800" spc="-100" baseline="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4004737" y="5997496"/>
            <a:ext cx="6881278" cy="582705"/>
          </a:xfrm>
        </p:spPr>
        <p:txBody>
          <a:bodyPr vert="horz" lIns="164592" tIns="45720" rIns="91440" bIns="45720" rtlCol="0">
            <a:normAutofit/>
          </a:bodyPr>
          <a:lstStyle>
            <a:lvl1pPr marL="0" indent="0">
              <a:buNone/>
              <a:defRPr lang="en-US" sz="1600" cap="all" baseline="0" dirty="0">
                <a:solidFill>
                  <a:schemeClr val="accent3">
                    <a:lumMod val="75000"/>
                  </a:schemeClr>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8465270" y="446266"/>
            <a:ext cx="3156629" cy="582705"/>
          </a:xfrm>
          <a:solidFill>
            <a:schemeClr val="bg2"/>
          </a:solidFill>
        </p:spPr>
        <p:txBody>
          <a:bodyPr anchor="ctr"/>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rot="5400000">
            <a:off x="10890996" y="5229935"/>
            <a:ext cx="1223793" cy="365125"/>
          </a:xfrm>
          <a:solidFill>
            <a:schemeClr val="bg2"/>
          </a:solidFill>
        </p:spPr>
        <p:txBody>
          <a:bodyPr rIns="182880"/>
          <a:lstStyle/>
          <a:p>
            <a:fld id="{FA9F19E7-5A41-482B-8FA2-1C0353416DB6}" type="datetime1">
              <a:rPr lang="en-US" smtClean="0"/>
              <a:t>9/11/2025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xfrm>
            <a:off x="11219688" y="6029868"/>
            <a:ext cx="429372" cy="365125"/>
          </a:xfrm>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16872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with Picture 9">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EB1BA68-9980-8CBB-7BAF-A1D760EB21EC}"/>
              </a:ext>
            </a:extLst>
          </p:cNvPr>
          <p:cNvSpPr>
            <a:spLocks noGrp="1"/>
          </p:cNvSpPr>
          <p:nvPr>
            <p:ph type="pic" sz="quarter" idx="13" hasCustomPrompt="1"/>
          </p:nvPr>
        </p:nvSpPr>
        <p:spPr>
          <a:xfrm>
            <a:off x="0" y="1"/>
            <a:ext cx="12192000" cy="6858000"/>
          </a:xfrm>
          <a:custGeom>
            <a:avLst/>
            <a:gdLst>
              <a:gd name="connsiteX0" fmla="*/ 480060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5562599 h 6858000"/>
              <a:gd name="connsiteX5" fmla="*/ 4800600 w 12192000"/>
              <a:gd name="connsiteY5" fmla="*/ 55625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4800600" y="0"/>
                </a:moveTo>
                <a:lnTo>
                  <a:pt x="12192000" y="0"/>
                </a:lnTo>
                <a:lnTo>
                  <a:pt x="12192000" y="6858000"/>
                </a:lnTo>
                <a:lnTo>
                  <a:pt x="0" y="6858000"/>
                </a:lnTo>
                <a:lnTo>
                  <a:pt x="0" y="5562599"/>
                </a:lnTo>
                <a:lnTo>
                  <a:pt x="4800600" y="5562599"/>
                </a:ln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1001376"/>
            <a:ext cx="3601122" cy="1362458"/>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3504" y="2496848"/>
            <a:ext cx="3601122" cy="2303752"/>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3504" y="503237"/>
            <a:ext cx="1907799" cy="365125"/>
          </a:xfrm>
          <a:noFill/>
        </p:spPr>
        <p:txBody>
          <a:bodyPr/>
          <a:lstStyle>
            <a:lvl1pPr algn="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603504" y="4800600"/>
            <a:ext cx="1256738" cy="365125"/>
          </a:xfrm>
          <a:noFill/>
        </p:spPr>
        <p:txBody>
          <a:bodyPr/>
          <a:lstStyle>
            <a:lvl1pPr algn="l">
              <a:defRPr/>
            </a:lvl1pPr>
          </a:lstStyle>
          <a:p>
            <a:fld id="{75D8CBF3-D33E-488B-BE09-B302C3504935}"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3947641" y="4800600"/>
            <a:ext cx="429372" cy="365125"/>
          </a:xfrm>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4623383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with Picture 10">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B15A2BF-1AB9-8F23-A598-958473764918}"/>
              </a:ext>
            </a:extLst>
          </p:cNvPr>
          <p:cNvSpPr>
            <a:spLocks noGrp="1"/>
          </p:cNvSpPr>
          <p:nvPr>
            <p:ph type="pic" sz="quarter" idx="13" hasCustomPrompt="1"/>
          </p:nvPr>
        </p:nvSpPr>
        <p:spPr>
          <a:xfrm>
            <a:off x="0" y="0"/>
            <a:ext cx="12192000" cy="6858000"/>
          </a:xfrm>
          <a:custGeom>
            <a:avLst/>
            <a:gdLst>
              <a:gd name="connsiteX0" fmla="*/ 0 w 12192000"/>
              <a:gd name="connsiteY0" fmla="*/ 0 h 6858000"/>
              <a:gd name="connsiteX1" fmla="*/ 6705599 w 12192000"/>
              <a:gd name="connsiteY1" fmla="*/ 0 h 6858000"/>
              <a:gd name="connsiteX2" fmla="*/ 6705599 w 12192000"/>
              <a:gd name="connsiteY2" fmla="*/ 5524500 h 6858000"/>
              <a:gd name="connsiteX3" fmla="*/ 12192000 w 12192000"/>
              <a:gd name="connsiteY3" fmla="*/ 5524500 h 6858000"/>
              <a:gd name="connsiteX4" fmla="*/ 12192000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6705599" y="0"/>
                </a:lnTo>
                <a:lnTo>
                  <a:pt x="6705599" y="5524500"/>
                </a:lnTo>
                <a:lnTo>
                  <a:pt x="12192000" y="5524500"/>
                </a:lnTo>
                <a:lnTo>
                  <a:pt x="12192000" y="6858000"/>
                </a:lnTo>
                <a:lnTo>
                  <a:pt x="0" y="6858000"/>
                </a:ln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7280996" y="868363"/>
            <a:ext cx="4301403" cy="1058150"/>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7280997" y="2059527"/>
            <a:ext cx="4301403" cy="262079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7280998" y="503237"/>
            <a:ext cx="1907799" cy="365125"/>
          </a:xfrm>
          <a:noFill/>
        </p:spPr>
        <p:txBody>
          <a:bodyPr/>
          <a:lstStyle>
            <a:lvl1pPr algn="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7280997" y="4680321"/>
            <a:ext cx="1256738" cy="365125"/>
          </a:xfrm>
          <a:noFill/>
        </p:spPr>
        <p:txBody>
          <a:bodyPr/>
          <a:lstStyle>
            <a:lvl1pPr algn="l">
              <a:defRPr/>
            </a:lvl1pPr>
          </a:lstStyle>
          <a:p>
            <a:fld id="{8394C7EB-3255-4C04-9D3B-DA51FDFD7E92}"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29712" y="4680321"/>
            <a:ext cx="429372" cy="365125"/>
          </a:xfrm>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95355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with Picture 11">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67A324D-1E02-47A7-E25C-2977C957FCF5}"/>
              </a:ext>
            </a:extLst>
          </p:cNvPr>
          <p:cNvSpPr>
            <a:spLocks noGrp="1"/>
          </p:cNvSpPr>
          <p:nvPr>
            <p:ph type="pic" sz="quarter" idx="13"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1371600 h 6858000"/>
              <a:gd name="connsiteX3" fmla="*/ 6705600 w 12192000"/>
              <a:gd name="connsiteY3" fmla="*/ 1371600 h 6858000"/>
              <a:gd name="connsiteX4" fmla="*/ 6705600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1371600"/>
                </a:lnTo>
                <a:lnTo>
                  <a:pt x="6705600" y="1371600"/>
                </a:lnTo>
                <a:lnTo>
                  <a:pt x="6705600" y="6858000"/>
                </a:lnTo>
                <a:lnTo>
                  <a:pt x="0" y="6858000"/>
                </a:ln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7280997" y="2201863"/>
            <a:ext cx="4225204" cy="1058150"/>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7280997" y="3393027"/>
            <a:ext cx="4225203" cy="2474373"/>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7280998" y="1836737"/>
            <a:ext cx="1907799" cy="365125"/>
          </a:xfrm>
          <a:noFill/>
        </p:spPr>
        <p:txBody>
          <a:bodyPr/>
          <a:lstStyle>
            <a:lvl1pPr algn="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7280997" y="6013821"/>
            <a:ext cx="1256738" cy="365125"/>
          </a:xfrm>
          <a:noFill/>
        </p:spPr>
        <p:txBody>
          <a:bodyPr/>
          <a:lstStyle>
            <a:lvl1pPr algn="l">
              <a:defRPr/>
            </a:lvl1pPr>
          </a:lstStyle>
          <a:p>
            <a:fld id="{E396167E-13CB-492D-A43B-8BD084C7EA4B}"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29712" y="6013821"/>
            <a:ext cx="429372" cy="365125"/>
          </a:xfrm>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251949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4673955"/>
            <a:ext cx="3154680" cy="1287913"/>
          </a:xfrm>
          <a:noFill/>
        </p:spPr>
        <p:txBody>
          <a:bodyPr anchor="t"/>
          <a:lstStyle>
            <a:lvl1pPr>
              <a:defRPr/>
            </a:lvl1pPr>
          </a:lstStyle>
          <a:p>
            <a:r>
              <a:rPr lang="en-US" dirty="0"/>
              <a:t>Click to Edit Master Title style</a:t>
            </a:r>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0" y="0"/>
            <a:ext cx="12191999" cy="4114800"/>
          </a:xfrm>
          <a:blipFill>
            <a:blip r:embed="rId2">
              <a:alphaModFix amt="7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114800" y="4647060"/>
            <a:ext cx="7552114" cy="1382807"/>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noFill/>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a:noFill/>
        </p:spPr>
        <p:txBody>
          <a:bodyPr/>
          <a:lstStyle/>
          <a:p>
            <a:fld id="{49885C97-4180-47D6-BA3E-83C74E1B1903}"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7542" y="6029868"/>
            <a:ext cx="429372" cy="365125"/>
          </a:xfrm>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0047109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3429000"/>
            <a:ext cx="3081528" cy="2438400"/>
          </a:xfrm>
          <a:noFill/>
        </p:spPr>
        <p:txBody>
          <a:bodyPr anchor="t"/>
          <a:lstStyle>
            <a:lvl1pPr>
              <a:defRPr/>
            </a:lvl1pPr>
          </a:lstStyle>
          <a:p>
            <a:r>
              <a:rPr lang="en-US" dirty="0"/>
              <a:t>Click to Edit Master Title style</a:t>
            </a:r>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0" y="0"/>
            <a:ext cx="12191999" cy="2895600"/>
          </a:xfrm>
          <a:blipFill>
            <a:blip r:embed="rId2">
              <a:alphaModFix amt="7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114799" y="3429000"/>
            <a:ext cx="7391401"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A3CF85C1-8AE5-42AC-A9E5-BFA1AA4ECE1A}"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41368" y="6029868"/>
            <a:ext cx="429372" cy="365125"/>
          </a:xfrm>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4850492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641214"/>
            <a:ext cx="3072384" cy="2775858"/>
          </a:xfrm>
          <a:noFill/>
        </p:spPr>
        <p:txBody>
          <a:bodyPr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114799" y="618269"/>
            <a:ext cx="7471769" cy="281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3551884"/>
            <a:ext cx="1907799" cy="365125"/>
          </a:xfrm>
          <a:noFill/>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3551884"/>
            <a:ext cx="1179576" cy="365125"/>
          </a:xfrm>
          <a:noFill/>
        </p:spPr>
        <p:txBody>
          <a:bodyPr/>
          <a:lstStyle/>
          <a:p>
            <a:fld id="{F9764A69-0D4A-41EE-B368-4D0114C52684}"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41368" y="3551884"/>
            <a:ext cx="429372" cy="365125"/>
          </a:xfrm>
          <a:noFill/>
        </p:spPr>
        <p:txBody>
          <a:bodyPr/>
          <a:lstStyle/>
          <a:p>
            <a:fld id="{27F8DDA4-3B80-4E8A-A8F5-521F73BF9127}" type="slidenum">
              <a:rPr lang="en-US" smtClean="0"/>
              <a:t>‹#›</a:t>
            </a:fld>
            <a:endParaRPr lang="en-US"/>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0" y="4114800"/>
            <a:ext cx="12191999" cy="27432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22352543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Picture 1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685800" y="1371599"/>
            <a:ext cx="6705602" cy="4191001"/>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3504" y="313943"/>
            <a:ext cx="4939201" cy="1281526"/>
          </a:xfrm>
        </p:spPr>
        <p:txBody>
          <a:bodyPr tIns="91440" bIns="137160"/>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7959144" y="1266426"/>
            <a:ext cx="3547056" cy="4296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EC869251-F212-4557-A92A-BBFE6D38B002}"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6376139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3505" y="337062"/>
            <a:ext cx="6787898" cy="845931"/>
          </a:xfrm>
        </p:spPr>
        <p:txBody>
          <a:bodyPr tIns="91440" bIns="91440"/>
          <a:lstStyle>
            <a:lvl1pPr>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9705468" y="637706"/>
            <a:ext cx="1907799" cy="365125"/>
          </a:xfrm>
        </p:spPr>
        <p:txBody>
          <a:bodyPr anchor="t"/>
          <a:lstStyle>
            <a:lvl1pPr algn="r">
              <a:defRPr/>
            </a:lvl1pPr>
          </a:lstStyle>
          <a:p>
            <a:r>
              <a:rPr lang="en-US"/>
              <a:t>Sample Footer Text</a:t>
            </a:r>
          </a:p>
        </p:txBody>
      </p:sp>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1371600"/>
            <a:ext cx="7391402" cy="5486400"/>
          </a:xfrm>
          <a:blipFill>
            <a:blip r:embed="rId2">
              <a:alphaModFix amt="7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7966163" y="1266737"/>
            <a:ext cx="2894795" cy="4763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9C7720E7-9D70-4C91-9C55-B922EC8FF4E1}"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cxnSp>
        <p:nvCxnSpPr>
          <p:cNvPr id="12" name="Straight Connector 11">
            <a:extLst>
              <a:ext uri="{FF2B5EF4-FFF2-40B4-BE49-F238E27FC236}">
                <a16:creationId xmlns:a16="http://schemas.microsoft.com/office/drawing/2014/main" id="{DF397562-DA4B-EE6B-8F6C-1CE4F33EBED1}"/>
              </a:ext>
              <a:ext uri="{C183D7F6-B498-43B3-948B-1728B52AA6E4}">
                <adec:decorative xmlns:adec="http://schemas.microsoft.com/office/drawing/2017/decorative" val="1"/>
              </a:ext>
            </a:extLst>
          </p:cNvPr>
          <p:cNvCxnSpPr>
            <a:cxnSpLocks/>
          </p:cNvCxnSpPr>
          <p:nvPr/>
        </p:nvCxnSpPr>
        <p:spPr>
          <a:xfrm>
            <a:off x="11502704" y="1028700"/>
            <a:ext cx="0" cy="480060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2930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tent with Picture 17">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3A8EAE1-78C6-0829-9C7B-07BF40315667}"/>
              </a:ext>
              <a:ext uri="{C183D7F6-B498-43B3-948B-1728B52AA6E4}">
                <adec:decorative xmlns:adec="http://schemas.microsoft.com/office/drawing/2017/decorative" val="1"/>
              </a:ext>
            </a:extLst>
          </p:cNvPr>
          <p:cNvCxnSpPr>
            <a:cxnSpLocks/>
          </p:cNvCxnSpPr>
          <p:nvPr/>
        </p:nvCxnSpPr>
        <p:spPr>
          <a:xfrm>
            <a:off x="11506200" y="637890"/>
            <a:ext cx="0" cy="557241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0"/>
            <a:ext cx="4114801" cy="4114801"/>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002086" y="3666528"/>
            <a:ext cx="3282166" cy="1896071"/>
          </a:xfrm>
        </p:spPr>
        <p:txBody>
          <a:bodyPr lIns="137160" tIns="137160"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680337" y="1136232"/>
            <a:ext cx="5777888" cy="4761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9701783" y="640080"/>
            <a:ext cx="1911096" cy="410486"/>
          </a:xfrm>
        </p:spPr>
        <p:txBody>
          <a:bodyPr anchor="t"/>
          <a:lstStyle>
            <a:lvl1pPr algn="r">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rot="5400000">
            <a:off x="10874790" y="5197321"/>
            <a:ext cx="1289031" cy="365120"/>
          </a:xfrm>
          <a:solidFill>
            <a:schemeClr val="bg1"/>
          </a:solidFill>
        </p:spPr>
        <p:txBody>
          <a:bodyPr rIns="182880"/>
          <a:lstStyle/>
          <a:p>
            <a:fld id="{C26E53DC-2C2B-436E-8F81-6F56D67B2094}"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2263387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with Picture 18">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1"/>
            <a:ext cx="4800600" cy="4822372"/>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002085" y="4374100"/>
            <a:ext cx="3897905" cy="1380814"/>
          </a:xfrm>
        </p:spPr>
        <p:txBody>
          <a:bodyPr lIns="137160" tIns="137160"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389516" y="685800"/>
            <a:ext cx="5430884" cy="5204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2974" y="6029867"/>
            <a:ext cx="1911096" cy="365126"/>
          </a:xfrm>
          <a:solidFill>
            <a:schemeClr val="bg1"/>
          </a:solidFill>
        </p:spPr>
        <p:txBody>
          <a:bodyPr anchor="ctr"/>
          <a:lstStyle>
            <a:lvl1pPr algn="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a:solidFill>
            <a:schemeClr val="bg1"/>
          </a:solidFill>
        </p:spPr>
        <p:txBody>
          <a:bodyPr/>
          <a:lstStyle/>
          <a:p>
            <a:fld id="{A25B1B0E-4CBA-421A-9FF9-BD907EE313C7}"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963161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C4281C-DEF6-4D7C-EC36-131C16834D5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9B7AE09E-7342-F8D6-76B9-3191D2C214A6}"/>
              </a:ext>
              <a:ext uri="{C183D7F6-B498-43B3-948B-1728B52AA6E4}">
                <adec:decorative xmlns:adec="http://schemas.microsoft.com/office/drawing/2017/decorative" val="1"/>
              </a:ext>
            </a:extLst>
          </p:cNvPr>
          <p:cNvCxnSpPr>
            <a:cxnSpLocks/>
          </p:cNvCxnSpPr>
          <p:nvPr/>
        </p:nvCxnSpPr>
        <p:spPr>
          <a:xfrm>
            <a:off x="11502895" y="1090397"/>
            <a:ext cx="0" cy="4396003"/>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FD120947-D69A-84F3-7617-0239E8E5C7F8}"/>
              </a:ext>
              <a:ext uri="{C183D7F6-B498-43B3-948B-1728B52AA6E4}">
                <adec:decorative xmlns:adec="http://schemas.microsoft.com/office/drawing/2017/decorative" val="0"/>
              </a:ext>
            </a:extLst>
          </p:cNvPr>
          <p:cNvSpPr>
            <a:spLocks noGrp="1"/>
          </p:cNvSpPr>
          <p:nvPr>
            <p:ph type="pic" sz="quarter" idx="13" hasCustomPrompt="1"/>
          </p:nvPr>
        </p:nvSpPr>
        <p:spPr>
          <a:xfrm>
            <a:off x="-791" y="1371600"/>
            <a:ext cx="6706392" cy="54864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4133850" y="685799"/>
            <a:ext cx="6373670" cy="2743201"/>
          </a:xfrm>
          <a:solidFill>
            <a:schemeClr val="bg2"/>
          </a:solidFill>
        </p:spPr>
        <p:txBody>
          <a:bodyPr vert="horz" lIns="182880" tIns="45720" rIns="91440" bIns="91440" rtlCol="0" anchor="b">
            <a:normAutofit/>
          </a:bodyPr>
          <a:lstStyle>
            <a:lvl1pPr>
              <a:lnSpc>
                <a:spcPct val="80000"/>
              </a:lnSpc>
              <a:defRPr lang="en-US" sz="68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7500457" y="5570290"/>
            <a:ext cx="4114799" cy="699518"/>
          </a:xfrm>
        </p:spPr>
        <p:txBody>
          <a:bodyPr vert="horz" lIns="91440" tIns="45720" rIns="91440" bIns="45720" rtlCol="0" anchor="b">
            <a:normAutofit/>
          </a:bodyPr>
          <a:lstStyle>
            <a:lvl1pPr marL="0" indent="0" algn="r">
              <a:buNone/>
              <a:defRPr lang="en-US" sz="1600" cap="all" baseline="0" dirty="0">
                <a:solidFill>
                  <a:schemeClr val="accent3">
                    <a:lumMod val="75000"/>
                  </a:schemeClr>
                </a:solidFill>
                <a:latin typeface="+mj-lt"/>
              </a:defRPr>
            </a:lvl1pPr>
          </a:lstStyle>
          <a:p>
            <a:pPr lvl="0"/>
            <a:r>
              <a:rPr lang="en-US"/>
              <a:t>Click to edit Master subtitle style</a:t>
            </a:r>
            <a:endParaRPr lang="en-US" dirty="0"/>
          </a:p>
        </p:txBody>
      </p:sp>
      <p:sp>
        <p:nvSpPr>
          <p:cNvPr id="6" name="Slide Number Placeholder 5">
            <a:extLst>
              <a:ext uri="{FF2B5EF4-FFF2-40B4-BE49-F238E27FC236}">
                <a16:creationId xmlns:a16="http://schemas.microsoft.com/office/drawing/2014/main" id="{B945FE83-3A40-27CC-D68D-E889297B8CA2}"/>
              </a:ext>
            </a:extLst>
          </p:cNvPr>
          <p:cNvSpPr>
            <a:spLocks noGrp="1"/>
          </p:cNvSpPr>
          <p:nvPr>
            <p:ph type="sldNum" sz="quarter" idx="14"/>
          </p:nvPr>
        </p:nvSpPr>
        <p:spPr>
          <a:xfrm>
            <a:off x="145716" y="508084"/>
            <a:ext cx="429372" cy="365125"/>
          </a:xfrm>
          <a:noFill/>
        </p:spPr>
        <p:txBody>
          <a:bodyPr/>
          <a:lstStyle/>
          <a:p>
            <a:fld id="{27F8DDA4-3B80-4E8A-A8F5-521F73BF9127}" type="slidenum">
              <a:rPr lang="en-US" smtClean="0"/>
              <a:t>‹#›</a:t>
            </a:fld>
            <a:endParaRPr lang="en-US"/>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a:off x="603663" y="508084"/>
            <a:ext cx="1203320" cy="365125"/>
          </a:xfrm>
          <a:solidFill>
            <a:schemeClr val="bg2"/>
          </a:solidFill>
        </p:spPr>
        <p:txBody>
          <a:bodyPr/>
          <a:lstStyle>
            <a:lvl1pPr algn="l">
              <a:defRPr/>
            </a:lvl1pPr>
          </a:lstStyle>
          <a:p>
            <a:fld id="{D666FC17-48E9-4EB3-BB0E-C81F4FBF1D65}" type="datetime1">
              <a:rPr lang="en-US" smtClean="0"/>
              <a:t>9/11/2025</a:t>
            </a:fld>
            <a:endParaRPr lang="en-US"/>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10134603" y="612063"/>
            <a:ext cx="1487296" cy="478334"/>
          </a:xfrm>
          <a:solidFill>
            <a:schemeClr val="bg2"/>
          </a:solidFill>
        </p:spPr>
        <p:txBody>
          <a:bodyPr anchor="t"/>
          <a:lstStyle>
            <a:lvl1pPr algn="r">
              <a:defRPr sz="1050"/>
            </a:lvl1pPr>
          </a:lstStyle>
          <a:p>
            <a:r>
              <a:rPr lang="en-US"/>
              <a:t>Sample Footer Text</a:t>
            </a:r>
          </a:p>
        </p:txBody>
      </p:sp>
    </p:spTree>
    <p:extLst>
      <p:ext uri="{BB962C8B-B14F-4D97-AF65-F5344CB8AC3E}">
        <p14:creationId xmlns:p14="http://schemas.microsoft.com/office/powerpoint/2010/main" val="16276916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ntent with Picture 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495138" y="551542"/>
            <a:ext cx="3737426" cy="1490472"/>
          </a:xfrm>
        </p:spPr>
        <p:txBody>
          <a:bodyPr lIns="137160" tIns="137160" anchor="t"/>
          <a:lstStyle>
            <a:lvl1pP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685800" y="2057400"/>
            <a:ext cx="3429000" cy="4152900"/>
          </a:xfrm>
          <a:blipFill>
            <a:blip r:embed="rId2">
              <a:alphaModFix amt="7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681057" y="595083"/>
            <a:ext cx="6981749" cy="5303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BB460515-4779-2CA9-5335-1F4AD158B79D}"/>
              </a:ext>
              <a:ext uri="{C183D7F6-B498-43B3-948B-1728B52AA6E4}">
                <adec:decorative xmlns:adec="http://schemas.microsoft.com/office/drawing/2017/decorative" val="1"/>
              </a:ext>
            </a:extLst>
          </p:cNvPr>
          <p:cNvCxnSpPr>
            <a:cxnSpLocks/>
          </p:cNvCxnSpPr>
          <p:nvPr/>
        </p:nvCxnSpPr>
        <p:spPr>
          <a:xfrm>
            <a:off x="4800600" y="6210300"/>
            <a:ext cx="6705600"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4681058" y="6029868"/>
            <a:ext cx="2024542" cy="365125"/>
          </a:xfrm>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5034" cy="365125"/>
          </a:xfrm>
        </p:spPr>
        <p:txBody>
          <a:bodyPr/>
          <a:lstStyle/>
          <a:p>
            <a:fld id="{1A3891DC-7E15-43B5-BCFB-370696C30398}"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42423407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Number Lar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24EAB6-808C-672B-68A5-49764748CDD8}"/>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4800599" y="5149121"/>
            <a:ext cx="6861107" cy="842527"/>
          </a:xfrm>
          <a:noFill/>
        </p:spPr>
        <p:txBody>
          <a:bodyPr anchor="t"/>
          <a:lstStyle>
            <a:lvl1pPr algn="r">
              <a:defRPr b="0" cap="all" baseline="0">
                <a:solidFill>
                  <a:schemeClr val="accent1"/>
                </a:solidFill>
                <a:effectLst/>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434196" y="120765"/>
            <a:ext cx="10723000" cy="4260404"/>
          </a:xfrm>
        </p:spPr>
        <p:txBody>
          <a:bodyPr lIns="0" tIns="0" rIns="0" bIns="0" anchor="b">
            <a:normAutofit/>
          </a:bodyPr>
          <a:lstStyle>
            <a:lvl1pPr marL="0" indent="0">
              <a:buNone/>
              <a:defRPr sz="28000" spc="-200" baseline="0">
                <a:solidFill>
                  <a:schemeClr val="accent3"/>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29867"/>
            <a:ext cx="2137769" cy="365125"/>
          </a:xfrm>
          <a:noFill/>
        </p:spPr>
        <p:txBody>
          <a:bodyPr/>
          <a:lstStyle>
            <a:lvl1pPr>
              <a:defRPr b="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tx2"/>
                </a:solidFill>
              </a:defRPr>
            </a:lvl1pPr>
          </a:lstStyle>
          <a:p>
            <a:fld id="{E5E07D1D-D1D5-479B-A8E5-C908666570C8}"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tx2"/>
                </a:solidFill>
              </a:defRPr>
            </a:lvl1pPr>
          </a:lstStyle>
          <a:p>
            <a:fld id="{27F8DDA4-3B80-4E8A-A8F5-521F73BF9127}" type="slidenum">
              <a:rPr lang="en-US" smtClean="0"/>
              <a:t>‹#›</a:t>
            </a:fld>
            <a:endParaRPr lang="en-US"/>
          </a:p>
        </p:txBody>
      </p:sp>
      <p:cxnSp>
        <p:nvCxnSpPr>
          <p:cNvPr id="9" name="Straight Connector 8">
            <a:extLst>
              <a:ext uri="{FF2B5EF4-FFF2-40B4-BE49-F238E27FC236}">
                <a16:creationId xmlns:a16="http://schemas.microsoft.com/office/drawing/2014/main" id="{838393CD-94B6-EC8A-E14F-A09689A25C51}"/>
              </a:ext>
              <a:ext uri="{C183D7F6-B498-43B3-948B-1728B52AA6E4}">
                <adec:decorative xmlns:adec="http://schemas.microsoft.com/office/drawing/2017/decorative" val="1"/>
              </a:ext>
            </a:extLst>
          </p:cNvPr>
          <p:cNvCxnSpPr>
            <a:cxnSpLocks/>
          </p:cNvCxnSpPr>
          <p:nvPr/>
        </p:nvCxnSpPr>
        <p:spPr>
          <a:xfrm>
            <a:off x="11503594" y="675861"/>
            <a:ext cx="0" cy="4184295"/>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049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 preserve="1">
  <p:cSld name="Number Larg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24EAB6-808C-672B-68A5-49764748CDD8}"/>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2">
              <a:lumMod val="60000"/>
              <a:lumOff val="40000"/>
              <a:alpha val="8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3429000" y="5042130"/>
            <a:ext cx="8232707" cy="949518"/>
          </a:xfrm>
          <a:noFill/>
        </p:spPr>
        <p:txBody>
          <a:bodyPr anchor="t">
            <a:normAutofit/>
          </a:bodyPr>
          <a:lstStyle>
            <a:lvl1pPr algn="r">
              <a:defRPr sz="3200" b="0" cap="none" baseline="0">
                <a:solidFill>
                  <a:schemeClr val="accent5">
                    <a:lumMod val="75000"/>
                  </a:schemeClr>
                </a:solidFill>
                <a:effectLst/>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434196" y="120765"/>
            <a:ext cx="10723000" cy="4260404"/>
          </a:xfrm>
        </p:spPr>
        <p:txBody>
          <a:bodyPr anchor="b">
            <a:normAutofit/>
          </a:bodyPr>
          <a:lstStyle>
            <a:lvl1pPr marL="0" indent="0">
              <a:buNone/>
              <a:defRPr sz="28000" spc="-20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29868"/>
            <a:ext cx="2137769" cy="365125"/>
          </a:xfrm>
          <a:noFill/>
        </p:spPr>
        <p:txBody>
          <a:bodyPr/>
          <a:lstStyle>
            <a:lvl1pPr>
              <a:defRPr b="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tx2"/>
                </a:solidFill>
              </a:defRPr>
            </a:lvl1pPr>
          </a:lstStyle>
          <a:p>
            <a:fld id="{DC860212-EC80-4550-8977-412BA68CEEAD}"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tx2"/>
                </a:solidFill>
              </a:defRPr>
            </a:lvl1pPr>
          </a:lstStyle>
          <a:p>
            <a:fld id="{27F8DDA4-3B80-4E8A-A8F5-521F73BF9127}" type="slidenum">
              <a:rPr lang="en-US" smtClean="0"/>
              <a:t>‹#›</a:t>
            </a:fld>
            <a:endParaRPr lang="en-US"/>
          </a:p>
        </p:txBody>
      </p:sp>
      <p:cxnSp>
        <p:nvCxnSpPr>
          <p:cNvPr id="8" name="Straight Connector 7">
            <a:extLst>
              <a:ext uri="{FF2B5EF4-FFF2-40B4-BE49-F238E27FC236}">
                <a16:creationId xmlns:a16="http://schemas.microsoft.com/office/drawing/2014/main" id="{5129594E-9391-9519-E286-4ED9732CC6C8}"/>
              </a:ext>
              <a:ext uri="{C183D7F6-B498-43B3-948B-1728B52AA6E4}">
                <adec:decorative xmlns:adec="http://schemas.microsoft.com/office/drawing/2017/decorative" val="1"/>
              </a:ext>
            </a:extLst>
          </p:cNvPr>
          <p:cNvCxnSpPr>
            <a:cxnSpLocks/>
          </p:cNvCxnSpPr>
          <p:nvPr/>
        </p:nvCxnSpPr>
        <p:spPr>
          <a:xfrm>
            <a:off x="11509025" y="735417"/>
            <a:ext cx="0" cy="4124739"/>
          </a:xfrm>
          <a:prstGeom prst="line">
            <a:avLst/>
          </a:prstGeom>
          <a:ln w="12700">
            <a:solidFill>
              <a:srgbClr val="EFEDE7">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8108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 preserve="1">
  <p:cSld name="Number Large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24EAB6-808C-672B-68A5-49764748CDD8}"/>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2">
              <a:lumMod val="60000"/>
              <a:lumOff val="4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4114799" y="5230607"/>
            <a:ext cx="7634369" cy="761041"/>
          </a:xfrm>
          <a:noFill/>
        </p:spPr>
        <p:txBody>
          <a:bodyPr anchor="t"/>
          <a:lstStyle>
            <a:lvl1pPr algn="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434195" y="120765"/>
            <a:ext cx="10659375" cy="4800600"/>
          </a:xfrm>
        </p:spPr>
        <p:txBody>
          <a:bodyPr lIns="0" tIns="0" rIns="0" bIns="0" anchor="b">
            <a:normAutofit/>
          </a:bodyPr>
          <a:lstStyle>
            <a:lvl1pPr marL="0" indent="0">
              <a:buNone/>
              <a:defRPr sz="31000" spc="-100" baseline="0">
                <a:solidFill>
                  <a:schemeClr val="accent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32480"/>
            <a:ext cx="2137769" cy="365125"/>
          </a:xfrm>
          <a:noFill/>
        </p:spPr>
        <p:txBody>
          <a:bodyPr/>
          <a:lstStyle>
            <a:lvl1pPr>
              <a:defRPr b="0" spc="0">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bg1"/>
                </a:solidFill>
              </a:defRPr>
            </a:lvl1pPr>
          </a:lstStyle>
          <a:p>
            <a:fld id="{C58B63FC-A13C-4EAB-9220-41BEA3370D02}"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bg1"/>
                </a:solidFill>
              </a:defRPr>
            </a:lvl1pPr>
          </a:lstStyle>
          <a:p>
            <a:fld id="{27F8DDA4-3B80-4E8A-A8F5-521F73BF9127}" type="slidenum">
              <a:rPr lang="en-US" smtClean="0"/>
              <a:t>‹#›</a:t>
            </a:fld>
            <a:endParaRPr lang="en-US"/>
          </a:p>
        </p:txBody>
      </p:sp>
      <p:cxnSp>
        <p:nvCxnSpPr>
          <p:cNvPr id="8" name="Straight Connector 7">
            <a:extLst>
              <a:ext uri="{FF2B5EF4-FFF2-40B4-BE49-F238E27FC236}">
                <a16:creationId xmlns:a16="http://schemas.microsoft.com/office/drawing/2014/main" id="{5129594E-9391-9519-E286-4ED9732CC6C8}"/>
              </a:ext>
              <a:ext uri="{C183D7F6-B498-43B3-948B-1728B52AA6E4}">
                <adec:decorative xmlns:adec="http://schemas.microsoft.com/office/drawing/2017/decorative" val="1"/>
              </a:ext>
            </a:extLst>
          </p:cNvPr>
          <p:cNvCxnSpPr>
            <a:cxnSpLocks/>
          </p:cNvCxnSpPr>
          <p:nvPr/>
        </p:nvCxnSpPr>
        <p:spPr>
          <a:xfrm>
            <a:off x="11509025" y="735417"/>
            <a:ext cx="0" cy="4185948"/>
          </a:xfrm>
          <a:prstGeom prst="line">
            <a:avLst/>
          </a:prstGeom>
          <a:ln w="12700">
            <a:solidFill>
              <a:srgbClr val="EFEDE7">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3272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 preserve="1">
  <p:cSld name="Number Large 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24EAB6-808C-672B-68A5-49764748CDD8}"/>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3800723" y="5230607"/>
            <a:ext cx="7948445" cy="761041"/>
          </a:xfrm>
          <a:noFill/>
        </p:spPr>
        <p:txBody>
          <a:bodyPr anchor="t"/>
          <a:lstStyle>
            <a:lvl1pPr algn="r">
              <a:defRPr b="1" spc="100" baseline="0">
                <a:solidFill>
                  <a:schemeClr val="bg2"/>
                </a:solidFill>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434195" y="-657225"/>
            <a:ext cx="10924355" cy="5887832"/>
          </a:xfrm>
        </p:spPr>
        <p:txBody>
          <a:bodyPr lIns="0" tIns="0" rIns="0" bIns="0" anchor="ctr">
            <a:normAutofit/>
          </a:bodyPr>
          <a:lstStyle>
            <a:lvl1pPr marL="0" indent="0">
              <a:buNone/>
              <a:defRPr sz="31000" spc="-100" baseline="0">
                <a:solidFill>
                  <a:schemeClr val="bg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32480"/>
            <a:ext cx="2137769" cy="365125"/>
          </a:xfrm>
          <a:noFill/>
        </p:spPr>
        <p:txBody>
          <a:bodyPr/>
          <a:lstStyle>
            <a:lvl1pPr>
              <a:defRPr b="0" spc="0">
                <a:solidFill>
                  <a:schemeClr val="bg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bg2"/>
                </a:solidFill>
              </a:defRPr>
            </a:lvl1pPr>
          </a:lstStyle>
          <a:p>
            <a:fld id="{4D133BBB-C9BA-478D-ACC3-56E69C31B4D0}"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bg2"/>
                </a:solidFill>
              </a:defRPr>
            </a:lvl1pPr>
          </a:lstStyle>
          <a:p>
            <a:fld id="{27F8DDA4-3B80-4E8A-A8F5-521F73BF9127}" type="slidenum">
              <a:rPr lang="en-US" smtClean="0"/>
              <a:t>‹#›</a:t>
            </a:fld>
            <a:endParaRPr lang="en-US"/>
          </a:p>
        </p:txBody>
      </p:sp>
      <p:cxnSp>
        <p:nvCxnSpPr>
          <p:cNvPr id="8" name="Straight Connector 7">
            <a:extLst>
              <a:ext uri="{FF2B5EF4-FFF2-40B4-BE49-F238E27FC236}">
                <a16:creationId xmlns:a16="http://schemas.microsoft.com/office/drawing/2014/main" id="{5129594E-9391-9519-E286-4ED9732CC6C8}"/>
              </a:ext>
              <a:ext uri="{C183D7F6-B498-43B3-948B-1728B52AA6E4}">
                <adec:decorative xmlns:adec="http://schemas.microsoft.com/office/drawing/2017/decorative" val="1"/>
              </a:ext>
            </a:extLst>
          </p:cNvPr>
          <p:cNvCxnSpPr>
            <a:cxnSpLocks/>
          </p:cNvCxnSpPr>
          <p:nvPr/>
        </p:nvCxnSpPr>
        <p:spPr>
          <a:xfrm>
            <a:off x="11509025" y="735417"/>
            <a:ext cx="0" cy="4185948"/>
          </a:xfrm>
          <a:prstGeom prst="line">
            <a:avLst/>
          </a:prstGeom>
          <a:ln w="12700">
            <a:solidFill>
              <a:srgbClr val="EFEDE7">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1557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 preserve="1">
  <p:cSld name="Number Large 5">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24EAB6-808C-672B-68A5-49764748CDD8}"/>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3800723" y="5122417"/>
            <a:ext cx="7948445" cy="869232"/>
          </a:xfrm>
          <a:noFill/>
        </p:spPr>
        <p:txBody>
          <a:bodyPr anchor="t">
            <a:normAutofit/>
          </a:bodyPr>
          <a:lstStyle>
            <a:lvl1pPr algn="r">
              <a:defRPr sz="2800" b="0" spc="100" baseline="0">
                <a:solidFill>
                  <a:schemeClr val="bg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434195" y="120765"/>
            <a:ext cx="10659375" cy="4800600"/>
          </a:xfrm>
        </p:spPr>
        <p:txBody>
          <a:bodyPr lIns="0" tIns="0" rIns="0" anchor="b">
            <a:normAutofit/>
          </a:bodyPr>
          <a:lstStyle>
            <a:lvl1pPr marL="0" indent="0">
              <a:spcBef>
                <a:spcPts val="0"/>
              </a:spcBef>
              <a:buNone/>
              <a:defRPr sz="31000" spc="-100" baseline="0">
                <a:ln w="15875">
                  <a:solidFill>
                    <a:schemeClr val="bg2"/>
                  </a:solidFill>
                </a:ln>
                <a:no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10263391" y="616226"/>
            <a:ext cx="1352320" cy="412474"/>
          </a:xfrm>
          <a:noFill/>
        </p:spPr>
        <p:txBody>
          <a:bodyPr anchor="t"/>
          <a:lstStyle>
            <a:lvl1pPr algn="r">
              <a:defRPr b="0" spc="0">
                <a:solidFill>
                  <a:schemeClr val="bg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bg2"/>
                </a:solidFill>
              </a:defRPr>
            </a:lvl1pPr>
          </a:lstStyle>
          <a:p>
            <a:fld id="{D386BD3A-3427-4776-A455-FF38304F4878}"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bg2"/>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9923615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Stat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5FCAFD-B73A-5597-B603-55FD5D3AAC1E}"/>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accent2">
              <a:lumMod val="60000"/>
              <a:lumOff val="4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5431" y="-785191"/>
            <a:ext cx="10981137" cy="640080"/>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337930" y="1649896"/>
            <a:ext cx="10169921" cy="4949687"/>
          </a:xfrm>
        </p:spPr>
        <p:txBody>
          <a:bodyPr anchor="b">
            <a:normAutofit/>
          </a:bodyPr>
          <a:lstStyle>
            <a:lvl1pPr marL="0" indent="0">
              <a:lnSpc>
                <a:spcPct val="80000"/>
              </a:lnSpc>
              <a:spcBef>
                <a:spcPts val="0"/>
              </a:spcBef>
              <a:buNone/>
              <a:defRPr sz="7200" cap="all" spc="-100" baseline="0">
                <a:solidFill>
                  <a:schemeClr val="accent1"/>
                </a:solidFill>
                <a:latin typeface="+mj-lt"/>
              </a:defRPr>
            </a:lvl1pPr>
            <a:lvl2pPr marL="457200" indent="0">
              <a:lnSpc>
                <a:spcPct val="80000"/>
              </a:lnSpc>
              <a:buNone/>
              <a:defRPr sz="7200" cap="all" baseline="0">
                <a:solidFill>
                  <a:schemeClr val="bg1"/>
                </a:solidFill>
                <a:latin typeface="+mj-lt"/>
              </a:defRPr>
            </a:lvl2pPr>
            <a:lvl3pPr marL="914400" indent="0">
              <a:lnSpc>
                <a:spcPct val="80000"/>
              </a:lnSpc>
              <a:buNone/>
              <a:defRPr sz="7200" cap="all" baseline="0">
                <a:solidFill>
                  <a:schemeClr val="bg1"/>
                </a:solidFill>
                <a:latin typeface="+mj-lt"/>
              </a:defRPr>
            </a:lvl3pPr>
            <a:lvl4pPr marL="1371600" indent="0">
              <a:lnSpc>
                <a:spcPct val="80000"/>
              </a:lnSpc>
              <a:buNone/>
              <a:defRPr sz="6600" cap="all" baseline="0">
                <a:solidFill>
                  <a:schemeClr val="bg1"/>
                </a:solidFill>
                <a:latin typeface="+mj-lt"/>
              </a:defRPr>
            </a:lvl4pPr>
            <a:lvl5pPr marL="1828800" indent="0">
              <a:lnSpc>
                <a:spcPct val="80000"/>
              </a:lnSpc>
              <a:buNone/>
              <a:defRPr sz="6600" cap="all" baseline="0">
                <a:solidFill>
                  <a:schemeClr val="bg1"/>
                </a:solidFill>
                <a:latin typeface="+mj-lt"/>
              </a:defRPr>
            </a:lvl5pPr>
          </a:lstStyle>
          <a:p>
            <a:pPr lvl="0"/>
            <a:r>
              <a:rPr lang="en-US" dirty="0"/>
              <a:t>Click to edit statement</a:t>
            </a:r>
          </a:p>
        </p:txBody>
      </p:sp>
      <p:cxnSp>
        <p:nvCxnSpPr>
          <p:cNvPr id="9" name="Straight Connector 8">
            <a:extLst>
              <a:ext uri="{FF2B5EF4-FFF2-40B4-BE49-F238E27FC236}">
                <a16:creationId xmlns:a16="http://schemas.microsoft.com/office/drawing/2014/main" id="{E9C1887E-643E-BB68-F557-E1EAB0A0A644}"/>
              </a:ext>
              <a:ext uri="{C183D7F6-B498-43B3-948B-1728B52AA6E4}">
                <adec:decorative xmlns:adec="http://schemas.microsoft.com/office/drawing/2017/decorative" val="1"/>
              </a:ext>
            </a:extLst>
          </p:cNvPr>
          <p:cNvCxnSpPr>
            <a:cxnSpLocks/>
          </p:cNvCxnSpPr>
          <p:nvPr/>
        </p:nvCxnSpPr>
        <p:spPr>
          <a:xfrm flipH="1">
            <a:off x="926297" y="685800"/>
            <a:ext cx="10326757" cy="0"/>
          </a:xfrm>
          <a:prstGeom prst="line">
            <a:avLst/>
          </a:prstGeom>
          <a:ln w="1270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501227"/>
            <a:ext cx="1907799" cy="365125"/>
          </a:xfrm>
          <a:solidFill>
            <a:schemeClr val="accent2">
              <a:lumMod val="60000"/>
              <a:lumOff val="40000"/>
            </a:schemeClr>
          </a:solidFill>
        </p:spPr>
        <p:txBody>
          <a:bodyPr/>
          <a:lstStyle>
            <a:lvl1pPr>
              <a:defRPr b="0" spc="0">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900458" y="501227"/>
            <a:ext cx="1256738" cy="365125"/>
          </a:xfrm>
          <a:solidFill>
            <a:schemeClr val="accent2">
              <a:lumMod val="60000"/>
              <a:lumOff val="40000"/>
            </a:schemeClr>
          </a:solidFill>
        </p:spPr>
        <p:txBody>
          <a:bodyPr/>
          <a:lstStyle>
            <a:lvl1pPr>
              <a:defRPr>
                <a:solidFill>
                  <a:schemeClr val="bg1"/>
                </a:solidFill>
              </a:defRPr>
            </a:lvl1pPr>
          </a:lstStyle>
          <a:p>
            <a:fld id="{90907655-BDED-4A88-9727-947E02456645}"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157196" y="501227"/>
            <a:ext cx="429372" cy="365125"/>
          </a:xfrm>
          <a:solidFill>
            <a:schemeClr val="accent2">
              <a:lumMod val="60000"/>
              <a:lumOff val="40000"/>
            </a:schemeClr>
          </a:solidFill>
        </p:spPr>
        <p:txBody>
          <a:bodyPr/>
          <a:lstStyle>
            <a:lvl1pPr>
              <a:defRPr>
                <a:solidFill>
                  <a:schemeClr val="bg1"/>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15853066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 preserve="1">
  <p:cSld name="Statem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5FCAFD-B73A-5597-B603-55FD5D3AAC1E}"/>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accent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5431" y="-785191"/>
            <a:ext cx="10981137" cy="640080"/>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337930" y="1649896"/>
            <a:ext cx="9666226" cy="4949687"/>
          </a:xfrm>
        </p:spPr>
        <p:txBody>
          <a:bodyPr anchor="b">
            <a:normAutofit/>
          </a:bodyPr>
          <a:lstStyle>
            <a:lvl1pPr marL="0" indent="0">
              <a:lnSpc>
                <a:spcPct val="80000"/>
              </a:lnSpc>
              <a:spcBef>
                <a:spcPts val="0"/>
              </a:spcBef>
              <a:buNone/>
              <a:defRPr sz="7200" cap="all" spc="-100" baseline="0">
                <a:solidFill>
                  <a:schemeClr val="accent2">
                    <a:lumMod val="40000"/>
                    <a:lumOff val="60000"/>
                  </a:schemeClr>
                </a:solidFill>
                <a:latin typeface="+mj-lt"/>
              </a:defRPr>
            </a:lvl1pPr>
            <a:lvl2pPr marL="457200" indent="0">
              <a:lnSpc>
                <a:spcPct val="80000"/>
              </a:lnSpc>
              <a:buNone/>
              <a:defRPr sz="7200" cap="all" baseline="0">
                <a:solidFill>
                  <a:schemeClr val="bg1"/>
                </a:solidFill>
                <a:latin typeface="+mj-lt"/>
              </a:defRPr>
            </a:lvl2pPr>
            <a:lvl3pPr marL="914400" indent="0">
              <a:lnSpc>
                <a:spcPct val="80000"/>
              </a:lnSpc>
              <a:buNone/>
              <a:defRPr sz="7200" cap="all" baseline="0">
                <a:solidFill>
                  <a:schemeClr val="bg1"/>
                </a:solidFill>
                <a:latin typeface="+mj-lt"/>
              </a:defRPr>
            </a:lvl3pPr>
            <a:lvl4pPr marL="1371600" indent="0">
              <a:lnSpc>
                <a:spcPct val="80000"/>
              </a:lnSpc>
              <a:buNone/>
              <a:defRPr sz="6600" cap="all" baseline="0">
                <a:solidFill>
                  <a:schemeClr val="bg1"/>
                </a:solidFill>
                <a:latin typeface="+mj-lt"/>
              </a:defRPr>
            </a:lvl4pPr>
            <a:lvl5pPr marL="1828800" indent="0">
              <a:lnSpc>
                <a:spcPct val="80000"/>
              </a:lnSpc>
              <a:buNone/>
              <a:defRPr sz="6600" cap="all" baseline="0">
                <a:solidFill>
                  <a:schemeClr val="bg1"/>
                </a:solidFill>
                <a:latin typeface="+mj-lt"/>
              </a:defRPr>
            </a:lvl5pPr>
          </a:lstStyle>
          <a:p>
            <a:pPr lvl="0"/>
            <a:r>
              <a:rPr lang="en-US" dirty="0"/>
              <a:t>Click to edit statement</a:t>
            </a:r>
          </a:p>
        </p:txBody>
      </p:sp>
      <p:cxnSp>
        <p:nvCxnSpPr>
          <p:cNvPr id="9" name="Straight Connector 8">
            <a:extLst>
              <a:ext uri="{FF2B5EF4-FFF2-40B4-BE49-F238E27FC236}">
                <a16:creationId xmlns:a16="http://schemas.microsoft.com/office/drawing/2014/main" id="{E9C1887E-643E-BB68-F557-E1EAB0A0A644}"/>
              </a:ext>
              <a:ext uri="{C183D7F6-B498-43B3-948B-1728B52AA6E4}">
                <adec:decorative xmlns:adec="http://schemas.microsoft.com/office/drawing/2017/decorative" val="1"/>
              </a:ext>
            </a:extLst>
          </p:cNvPr>
          <p:cNvCxnSpPr>
            <a:cxnSpLocks/>
          </p:cNvCxnSpPr>
          <p:nvPr/>
        </p:nvCxnSpPr>
        <p:spPr>
          <a:xfrm flipH="1">
            <a:off x="926297" y="729532"/>
            <a:ext cx="10326757" cy="0"/>
          </a:xfrm>
          <a:prstGeom prst="line">
            <a:avLst/>
          </a:prstGeom>
          <a:ln w="1270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501227"/>
            <a:ext cx="1907799" cy="365125"/>
          </a:xfrm>
          <a:solidFill>
            <a:schemeClr val="accent2"/>
          </a:solidFill>
        </p:spPr>
        <p:txBody>
          <a:bodyPr/>
          <a:lstStyle>
            <a:lvl1pPr>
              <a:defRPr b="0" spc="0">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900458" y="544329"/>
            <a:ext cx="1256738" cy="365125"/>
          </a:xfrm>
          <a:solidFill>
            <a:schemeClr val="accent2"/>
          </a:solidFill>
        </p:spPr>
        <p:txBody>
          <a:bodyPr/>
          <a:lstStyle>
            <a:lvl1pPr>
              <a:defRPr>
                <a:solidFill>
                  <a:schemeClr val="bg1"/>
                </a:solidFill>
              </a:defRPr>
            </a:lvl1pPr>
          </a:lstStyle>
          <a:p>
            <a:fld id="{F0400140-9243-4AE1-A76C-D8BD9EF938F5}"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157195" y="544329"/>
            <a:ext cx="449721" cy="365125"/>
          </a:xfrm>
          <a:solidFill>
            <a:schemeClr val="accent2"/>
          </a:solidFill>
        </p:spPr>
        <p:txBody>
          <a:bodyPr/>
          <a:lstStyle>
            <a:lvl1pPr>
              <a:defRPr>
                <a:solidFill>
                  <a:schemeClr val="bg1"/>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9785656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 preserve="1">
  <p:cSld name="Statement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5FCAFD-B73A-5597-B603-55FD5D3AAC1E}"/>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5431" y="-785191"/>
            <a:ext cx="10981137" cy="640080"/>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337930" y="441641"/>
            <a:ext cx="9796670" cy="4358960"/>
          </a:xfrm>
        </p:spPr>
        <p:txBody>
          <a:bodyPr anchor="t">
            <a:normAutofit/>
          </a:bodyPr>
          <a:lstStyle>
            <a:lvl1pPr marL="0" indent="0">
              <a:lnSpc>
                <a:spcPct val="80000"/>
              </a:lnSpc>
              <a:spcBef>
                <a:spcPts val="0"/>
              </a:spcBef>
              <a:buNone/>
              <a:defRPr sz="7200" cap="all" spc="-100" baseline="0">
                <a:solidFill>
                  <a:schemeClr val="accent2"/>
                </a:solidFill>
                <a:latin typeface="+mj-lt"/>
              </a:defRPr>
            </a:lvl1pPr>
            <a:lvl2pPr marL="457200" indent="0">
              <a:lnSpc>
                <a:spcPct val="80000"/>
              </a:lnSpc>
              <a:buNone/>
              <a:defRPr sz="7200" cap="all" baseline="0">
                <a:solidFill>
                  <a:schemeClr val="bg1"/>
                </a:solidFill>
                <a:latin typeface="+mj-lt"/>
              </a:defRPr>
            </a:lvl2pPr>
            <a:lvl3pPr marL="914400" indent="0">
              <a:lnSpc>
                <a:spcPct val="80000"/>
              </a:lnSpc>
              <a:buNone/>
              <a:defRPr sz="7200" cap="all" baseline="0">
                <a:solidFill>
                  <a:schemeClr val="bg1"/>
                </a:solidFill>
                <a:latin typeface="+mj-lt"/>
              </a:defRPr>
            </a:lvl3pPr>
            <a:lvl4pPr marL="1371600" indent="0">
              <a:lnSpc>
                <a:spcPct val="80000"/>
              </a:lnSpc>
              <a:buNone/>
              <a:defRPr sz="6600" cap="all" baseline="0">
                <a:solidFill>
                  <a:schemeClr val="bg1"/>
                </a:solidFill>
                <a:latin typeface="+mj-lt"/>
              </a:defRPr>
            </a:lvl4pPr>
            <a:lvl5pPr marL="1828800" indent="0">
              <a:lnSpc>
                <a:spcPct val="80000"/>
              </a:lnSpc>
              <a:buNone/>
              <a:defRPr sz="6600" cap="all" baseline="0">
                <a:solidFill>
                  <a:schemeClr val="bg1"/>
                </a:solidFill>
                <a:latin typeface="+mj-lt"/>
              </a:defRPr>
            </a:lvl5pPr>
          </a:lstStyle>
          <a:p>
            <a:pPr lvl="0"/>
            <a:r>
              <a:rPr lang="en-US" dirty="0"/>
              <a:t>Click to edit statement</a:t>
            </a:r>
          </a:p>
        </p:txBody>
      </p:sp>
      <p:cxnSp>
        <p:nvCxnSpPr>
          <p:cNvPr id="9" name="Straight Connector 8">
            <a:extLst>
              <a:ext uri="{FF2B5EF4-FFF2-40B4-BE49-F238E27FC236}">
                <a16:creationId xmlns:a16="http://schemas.microsoft.com/office/drawing/2014/main" id="{E9C1887E-643E-BB68-F557-E1EAB0A0A644}"/>
              </a:ext>
              <a:ext uri="{C183D7F6-B498-43B3-948B-1728B52AA6E4}">
                <adec:decorative xmlns:adec="http://schemas.microsoft.com/office/drawing/2017/decorative" val="1"/>
              </a:ext>
            </a:extLst>
          </p:cNvPr>
          <p:cNvCxnSpPr>
            <a:cxnSpLocks/>
          </p:cNvCxnSpPr>
          <p:nvPr/>
        </p:nvCxnSpPr>
        <p:spPr>
          <a:xfrm flipH="1">
            <a:off x="926297" y="6172200"/>
            <a:ext cx="10326757" cy="0"/>
          </a:xfrm>
          <a:prstGeom prst="line">
            <a:avLst/>
          </a:prstGeom>
          <a:ln w="12700">
            <a:solidFill>
              <a:schemeClr val="tx2">
                <a:alpha val="47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29270"/>
            <a:ext cx="1907799" cy="365125"/>
          </a:xfrm>
          <a:solidFill>
            <a:schemeClr val="bg2"/>
          </a:solidFill>
        </p:spPr>
        <p:txBody>
          <a:bodyPr/>
          <a:lstStyle>
            <a:lvl1pPr>
              <a:defRPr b="0" spc="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134599" y="6029271"/>
            <a:ext cx="1098141" cy="365125"/>
          </a:xfrm>
          <a:solidFill>
            <a:schemeClr val="bg2"/>
          </a:solidFill>
        </p:spPr>
        <p:txBody>
          <a:bodyPr/>
          <a:lstStyle>
            <a:lvl1pPr>
              <a:defRPr>
                <a:solidFill>
                  <a:schemeClr val="tx2"/>
                </a:solidFill>
              </a:defRPr>
            </a:lvl1pPr>
          </a:lstStyle>
          <a:p>
            <a:fld id="{F978418A-E4AD-4F4D-B99D-9E40C1234D23}"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2741" y="6029271"/>
            <a:ext cx="429372" cy="365125"/>
          </a:xfrm>
          <a:solidFill>
            <a:schemeClr val="bg2"/>
          </a:solidFill>
        </p:spPr>
        <p:txBody>
          <a:bodyPr/>
          <a:lstStyle>
            <a:lvl1pPr>
              <a:defRPr>
                <a:solidFill>
                  <a:schemeClr val="tx2"/>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40213153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obj" preserve="1">
  <p:cSld name="Statement 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5FCAFD-B73A-5597-B603-55FD5D3AAC1E}"/>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5431" y="-785191"/>
            <a:ext cx="10981137" cy="640080"/>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337930" y="441641"/>
            <a:ext cx="9796670" cy="4358960"/>
          </a:xfrm>
        </p:spPr>
        <p:txBody>
          <a:bodyPr anchor="t">
            <a:normAutofit/>
          </a:bodyPr>
          <a:lstStyle>
            <a:lvl1pPr marL="0" indent="0">
              <a:lnSpc>
                <a:spcPct val="80000"/>
              </a:lnSpc>
              <a:spcBef>
                <a:spcPts val="0"/>
              </a:spcBef>
              <a:buNone/>
              <a:defRPr sz="7200" cap="all" spc="-100" baseline="0">
                <a:solidFill>
                  <a:schemeClr val="accent3"/>
                </a:solidFill>
                <a:latin typeface="+mj-lt"/>
              </a:defRPr>
            </a:lvl1pPr>
            <a:lvl2pPr marL="457200" indent="0">
              <a:lnSpc>
                <a:spcPct val="80000"/>
              </a:lnSpc>
              <a:buNone/>
              <a:defRPr sz="7200" cap="all" baseline="0">
                <a:solidFill>
                  <a:schemeClr val="bg1"/>
                </a:solidFill>
                <a:latin typeface="+mj-lt"/>
              </a:defRPr>
            </a:lvl2pPr>
            <a:lvl3pPr marL="914400" indent="0">
              <a:lnSpc>
                <a:spcPct val="80000"/>
              </a:lnSpc>
              <a:buNone/>
              <a:defRPr sz="7200" cap="all" baseline="0">
                <a:solidFill>
                  <a:schemeClr val="bg1"/>
                </a:solidFill>
                <a:latin typeface="+mj-lt"/>
              </a:defRPr>
            </a:lvl3pPr>
            <a:lvl4pPr marL="1371600" indent="0">
              <a:lnSpc>
                <a:spcPct val="80000"/>
              </a:lnSpc>
              <a:buNone/>
              <a:defRPr sz="6600" cap="all" baseline="0">
                <a:solidFill>
                  <a:schemeClr val="bg1"/>
                </a:solidFill>
                <a:latin typeface="+mj-lt"/>
              </a:defRPr>
            </a:lvl4pPr>
            <a:lvl5pPr marL="1828800" indent="0">
              <a:lnSpc>
                <a:spcPct val="80000"/>
              </a:lnSpc>
              <a:buNone/>
              <a:defRPr sz="6600" cap="all" baseline="0">
                <a:solidFill>
                  <a:schemeClr val="bg1"/>
                </a:solidFill>
                <a:latin typeface="+mj-lt"/>
              </a:defRPr>
            </a:lvl5pPr>
          </a:lstStyle>
          <a:p>
            <a:pPr lvl="0"/>
            <a:r>
              <a:rPr lang="en-US" dirty="0"/>
              <a:t>Click to edit statement</a:t>
            </a:r>
          </a:p>
        </p:txBody>
      </p:sp>
      <p:cxnSp>
        <p:nvCxnSpPr>
          <p:cNvPr id="9" name="Straight Connector 8">
            <a:extLst>
              <a:ext uri="{FF2B5EF4-FFF2-40B4-BE49-F238E27FC236}">
                <a16:creationId xmlns:a16="http://schemas.microsoft.com/office/drawing/2014/main" id="{E9C1887E-643E-BB68-F557-E1EAB0A0A644}"/>
              </a:ext>
              <a:ext uri="{C183D7F6-B498-43B3-948B-1728B52AA6E4}">
                <adec:decorative xmlns:adec="http://schemas.microsoft.com/office/drawing/2017/decorative" val="1"/>
              </a:ext>
            </a:extLst>
          </p:cNvPr>
          <p:cNvCxnSpPr>
            <a:cxnSpLocks/>
          </p:cNvCxnSpPr>
          <p:nvPr/>
        </p:nvCxnSpPr>
        <p:spPr>
          <a:xfrm flipH="1">
            <a:off x="926297" y="6172200"/>
            <a:ext cx="10326757" cy="0"/>
          </a:xfrm>
          <a:prstGeom prst="line">
            <a:avLst/>
          </a:prstGeom>
          <a:ln w="12700">
            <a:solidFill>
              <a:schemeClr val="tx2">
                <a:alpha val="47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29270"/>
            <a:ext cx="1907799" cy="365125"/>
          </a:xfrm>
          <a:solidFill>
            <a:schemeClr val="bg2"/>
          </a:solidFill>
        </p:spPr>
        <p:txBody>
          <a:bodyPr/>
          <a:lstStyle>
            <a:lvl1pPr>
              <a:defRPr b="0" spc="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134599" y="6029271"/>
            <a:ext cx="1098141" cy="365125"/>
          </a:xfrm>
          <a:solidFill>
            <a:schemeClr val="bg2"/>
          </a:solidFill>
        </p:spPr>
        <p:txBody>
          <a:bodyPr/>
          <a:lstStyle>
            <a:lvl1pPr>
              <a:defRPr>
                <a:solidFill>
                  <a:schemeClr val="tx2"/>
                </a:solidFill>
              </a:defRPr>
            </a:lvl1pPr>
          </a:lstStyle>
          <a:p>
            <a:fld id="{1A57725C-F3FD-4B16-984B-FC904AD58D64}"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2741" y="6029271"/>
            <a:ext cx="429372" cy="365125"/>
          </a:xfrm>
          <a:solidFill>
            <a:schemeClr val="bg2"/>
          </a:solidFill>
        </p:spPr>
        <p:txBody>
          <a:bodyPr/>
          <a:lstStyle>
            <a:lvl1pPr>
              <a:defRPr>
                <a:solidFill>
                  <a:schemeClr val="tx2"/>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3079336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Picture 4">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180A8E-4668-486A-95D0-DBD6BDD7C4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34852B95-CFB8-EEBE-3973-7363B361118A}"/>
              </a:ext>
              <a:ext uri="{C183D7F6-B498-43B3-948B-1728B52AA6E4}">
                <adec:decorative xmlns:adec="http://schemas.microsoft.com/office/drawing/2017/decorative" val="1"/>
              </a:ext>
            </a:extLst>
          </p:cNvPr>
          <p:cNvCxnSpPr>
            <a:cxnSpLocks/>
          </p:cNvCxnSpPr>
          <p:nvPr/>
        </p:nvCxnSpPr>
        <p:spPr>
          <a:xfrm>
            <a:off x="687188" y="1339110"/>
            <a:ext cx="0" cy="335280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4A713A6-3149-A53D-DA59-E54D39D6841D}"/>
              </a:ext>
              <a:ext uri="{C183D7F6-B498-43B3-948B-1728B52AA6E4}">
                <adec:decorative xmlns:adec="http://schemas.microsoft.com/office/drawing/2017/decorative" val="1"/>
              </a:ext>
            </a:extLst>
          </p:cNvPr>
          <p:cNvCxnSpPr>
            <a:cxnSpLocks/>
          </p:cNvCxnSpPr>
          <p:nvPr/>
        </p:nvCxnSpPr>
        <p:spPr>
          <a:xfrm>
            <a:off x="923544" y="6212428"/>
            <a:ext cx="10326625" cy="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F1A205B3-F30A-B2B0-2AFF-593443D32773}"/>
              </a:ext>
            </a:extLst>
          </p:cNvPr>
          <p:cNvSpPr>
            <a:spLocks noGrp="1"/>
          </p:cNvSpPr>
          <p:nvPr>
            <p:ph type="pic" sz="quarter" idx="14" hasCustomPrompt="1"/>
          </p:nvPr>
        </p:nvSpPr>
        <p:spPr>
          <a:xfrm>
            <a:off x="4800600" y="1371600"/>
            <a:ext cx="6705599" cy="41910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500213" y="3447288"/>
            <a:ext cx="5852160" cy="3072792"/>
          </a:xfrm>
          <a:solidFill>
            <a:schemeClr val="bg2"/>
          </a:solidFill>
        </p:spPr>
        <p:txBody>
          <a:bodyPr vert="horz" lIns="182880" tIns="45720" rIns="228600" bIns="91440" rtlCol="0" anchor="b">
            <a:normAutofit/>
          </a:bodyPr>
          <a:lstStyle>
            <a:lvl1pPr>
              <a:lnSpc>
                <a:spcPct val="80000"/>
              </a:lnSpc>
              <a:defRPr lang="en-US" sz="72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592362" y="612648"/>
            <a:ext cx="3248116" cy="758952"/>
          </a:xfrm>
          <a:solidFill>
            <a:schemeClr val="bg2"/>
          </a:solidFill>
        </p:spPr>
        <p:txBody>
          <a:bodyPr vert="horz" lIns="91440" tIns="45720" rIns="91440" bIns="45720" rtlCol="0">
            <a:normAutofit/>
          </a:bodyPr>
          <a:lstStyle>
            <a:lvl1pPr marL="0" indent="0">
              <a:lnSpc>
                <a:spcPct val="100000"/>
              </a:lnSpc>
              <a:buNone/>
              <a:defRPr lang="en-US" sz="1600" cap="all" baseline="0" dirty="0">
                <a:solidFill>
                  <a:schemeClr val="accent3">
                    <a:lumMod val="75000"/>
                  </a:schemeClr>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8763000" y="620267"/>
            <a:ext cx="2854926" cy="443682"/>
          </a:xfrm>
          <a:solidFill>
            <a:schemeClr val="bg2"/>
          </a:solidFill>
        </p:spPr>
        <p:txBody>
          <a:bodyPr anchor="t"/>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a:off x="9973610" y="6055170"/>
            <a:ext cx="1256738" cy="365125"/>
          </a:xfrm>
          <a:solidFill>
            <a:schemeClr val="bg2"/>
          </a:solidFill>
        </p:spPr>
        <p:txBody>
          <a:bodyPr/>
          <a:lstStyle/>
          <a:p>
            <a:fld id="{4C6CA39F-8041-4925-BD95-F0F6BD0D2137}" type="datetime1">
              <a:rPr lang="en-US" smtClean="0"/>
              <a:t>9/11/2025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xfrm>
            <a:off x="11230348" y="6055170"/>
            <a:ext cx="461440" cy="365125"/>
          </a:xfrm>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6394967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obj" preserve="1">
  <p:cSld name="Statement 5">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5FCAFD-B73A-5597-B603-55FD5D3AAC1E}"/>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accent5">
              <a:lumMod val="40000"/>
              <a:lumOff val="6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5431" y="-785191"/>
            <a:ext cx="10981137" cy="640080"/>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337930" y="441641"/>
            <a:ext cx="9796670" cy="4358960"/>
          </a:xfrm>
        </p:spPr>
        <p:txBody>
          <a:bodyPr anchor="t">
            <a:normAutofit/>
          </a:bodyPr>
          <a:lstStyle>
            <a:lvl1pPr marL="0" indent="0">
              <a:lnSpc>
                <a:spcPct val="80000"/>
              </a:lnSpc>
              <a:spcBef>
                <a:spcPts val="0"/>
              </a:spcBef>
              <a:buNone/>
              <a:defRPr sz="7200" cap="all" spc="-100" baseline="0">
                <a:solidFill>
                  <a:schemeClr val="accent5"/>
                </a:solidFill>
                <a:latin typeface="+mj-lt"/>
              </a:defRPr>
            </a:lvl1pPr>
            <a:lvl2pPr marL="457200" indent="0">
              <a:lnSpc>
                <a:spcPct val="80000"/>
              </a:lnSpc>
              <a:buNone/>
              <a:defRPr sz="7200" cap="all" baseline="0">
                <a:solidFill>
                  <a:schemeClr val="bg1"/>
                </a:solidFill>
                <a:latin typeface="+mj-lt"/>
              </a:defRPr>
            </a:lvl2pPr>
            <a:lvl3pPr marL="914400" indent="0">
              <a:lnSpc>
                <a:spcPct val="80000"/>
              </a:lnSpc>
              <a:buNone/>
              <a:defRPr sz="7200" cap="all" baseline="0">
                <a:solidFill>
                  <a:schemeClr val="bg1"/>
                </a:solidFill>
                <a:latin typeface="+mj-lt"/>
              </a:defRPr>
            </a:lvl3pPr>
            <a:lvl4pPr marL="1371600" indent="0">
              <a:lnSpc>
                <a:spcPct val="80000"/>
              </a:lnSpc>
              <a:buNone/>
              <a:defRPr sz="6600" cap="all" baseline="0">
                <a:solidFill>
                  <a:schemeClr val="bg1"/>
                </a:solidFill>
                <a:latin typeface="+mj-lt"/>
              </a:defRPr>
            </a:lvl4pPr>
            <a:lvl5pPr marL="1828800" indent="0">
              <a:lnSpc>
                <a:spcPct val="80000"/>
              </a:lnSpc>
              <a:buNone/>
              <a:defRPr sz="6600" cap="all" baseline="0">
                <a:solidFill>
                  <a:schemeClr val="bg1"/>
                </a:solidFill>
                <a:latin typeface="+mj-lt"/>
              </a:defRPr>
            </a:lvl5pPr>
          </a:lstStyle>
          <a:p>
            <a:pPr lvl="0"/>
            <a:r>
              <a:rPr lang="en-US" dirty="0"/>
              <a:t>Click to edit statement</a:t>
            </a:r>
          </a:p>
        </p:txBody>
      </p:sp>
      <p:cxnSp>
        <p:nvCxnSpPr>
          <p:cNvPr id="9" name="Straight Connector 8">
            <a:extLst>
              <a:ext uri="{FF2B5EF4-FFF2-40B4-BE49-F238E27FC236}">
                <a16:creationId xmlns:a16="http://schemas.microsoft.com/office/drawing/2014/main" id="{E9C1887E-643E-BB68-F557-E1EAB0A0A644}"/>
              </a:ext>
              <a:ext uri="{C183D7F6-B498-43B3-948B-1728B52AA6E4}">
                <adec:decorative xmlns:adec="http://schemas.microsoft.com/office/drawing/2017/decorative" val="1"/>
              </a:ext>
            </a:extLst>
          </p:cNvPr>
          <p:cNvCxnSpPr>
            <a:cxnSpLocks/>
          </p:cNvCxnSpPr>
          <p:nvPr/>
        </p:nvCxnSpPr>
        <p:spPr>
          <a:xfrm flipH="1">
            <a:off x="926297" y="6172200"/>
            <a:ext cx="10326757" cy="0"/>
          </a:xfrm>
          <a:prstGeom prst="line">
            <a:avLst/>
          </a:prstGeom>
          <a:ln w="12700">
            <a:solidFill>
              <a:schemeClr val="tx2">
                <a:alpha val="47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29270"/>
            <a:ext cx="1907799" cy="365125"/>
          </a:xfrm>
          <a:solidFill>
            <a:schemeClr val="accent5">
              <a:lumMod val="40000"/>
              <a:lumOff val="60000"/>
            </a:schemeClr>
          </a:solidFill>
        </p:spPr>
        <p:txBody>
          <a:bodyPr/>
          <a:lstStyle>
            <a:lvl1pPr>
              <a:defRPr b="0" spc="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134599" y="6029271"/>
            <a:ext cx="1098141" cy="365125"/>
          </a:xfrm>
          <a:solidFill>
            <a:schemeClr val="accent5">
              <a:lumMod val="40000"/>
              <a:lumOff val="60000"/>
            </a:schemeClr>
          </a:solidFill>
        </p:spPr>
        <p:txBody>
          <a:bodyPr/>
          <a:lstStyle>
            <a:lvl1pPr>
              <a:defRPr>
                <a:solidFill>
                  <a:schemeClr val="tx2"/>
                </a:solidFill>
              </a:defRPr>
            </a:lvl1pPr>
          </a:lstStyle>
          <a:p>
            <a:fld id="{F4C780C6-F0FD-455F-A2B8-0A9691723AFF}"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2741" y="6029271"/>
            <a:ext cx="429372" cy="365125"/>
          </a:xfrm>
          <a:solidFill>
            <a:schemeClr val="accent5">
              <a:lumMod val="40000"/>
              <a:lumOff val="60000"/>
            </a:schemeClr>
          </a:solidFill>
        </p:spPr>
        <p:txBody>
          <a:bodyPr/>
          <a:lstStyle>
            <a:lvl1pPr>
              <a:defRPr>
                <a:solidFill>
                  <a:schemeClr val="tx2"/>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26955142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052C017-FC5C-A7A2-BA15-6C113717C33C}"/>
              </a:ext>
              <a:ext uri="{C183D7F6-B498-43B3-948B-1728B52AA6E4}">
                <adec:decorative xmlns:adec="http://schemas.microsoft.com/office/drawing/2017/decorative" val="1"/>
              </a:ext>
            </a:extLst>
          </p:cNvPr>
          <p:cNvSpPr/>
          <p:nvPr/>
        </p:nvSpPr>
        <p:spPr>
          <a:xfrm>
            <a:off x="0" y="0"/>
            <a:ext cx="12191999" cy="6858001"/>
          </a:xfrm>
          <a:prstGeom prst="rect">
            <a:avLst/>
          </a:prstGeom>
          <a:solidFill>
            <a:schemeClr val="accent3">
              <a:lumMod val="60000"/>
              <a:lumOff val="4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8" name="Rectangle 7">
            <a:extLst>
              <a:ext uri="{FF2B5EF4-FFF2-40B4-BE49-F238E27FC236}">
                <a16:creationId xmlns:a16="http://schemas.microsoft.com/office/drawing/2014/main" id="{358D5F78-0179-D9C3-74D3-62CE152FFECE}"/>
              </a:ext>
              <a:ext uri="{C183D7F6-B498-43B3-948B-1728B52AA6E4}">
                <adec:decorative xmlns:adec="http://schemas.microsoft.com/office/drawing/2017/decorative" val="1"/>
              </a:ext>
            </a:extLst>
          </p:cNvPr>
          <p:cNvSpPr/>
          <p:nvPr/>
        </p:nvSpPr>
        <p:spPr>
          <a:xfrm>
            <a:off x="1" y="2"/>
            <a:ext cx="8763000" cy="5038338"/>
          </a:xfrm>
          <a:prstGeom prst="rect">
            <a:avLst/>
          </a:prstGeom>
          <a:solidFill>
            <a:schemeClr val="accent3">
              <a:lumMod val="40000"/>
              <a:lumOff val="6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ABB386FE-4A21-B72A-BB2B-D4FDFDC3ECA5}"/>
              </a:ext>
              <a:ext uri="{C183D7F6-B498-43B3-948B-1728B52AA6E4}">
                <adec:decorative xmlns:adec="http://schemas.microsoft.com/office/drawing/2017/decorative" val="1"/>
              </a:ext>
            </a:extLst>
          </p:cNvPr>
          <p:cNvCxnSpPr>
            <a:cxnSpLocks/>
          </p:cNvCxnSpPr>
          <p:nvPr/>
        </p:nvCxnSpPr>
        <p:spPr>
          <a:xfrm flipH="1">
            <a:off x="722427" y="6212437"/>
            <a:ext cx="10808612" cy="0"/>
          </a:xfrm>
          <a:prstGeom prst="line">
            <a:avLst/>
          </a:prstGeom>
          <a:ln w="12700">
            <a:solidFill>
              <a:schemeClr val="accent5">
                <a:alpha val="45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D4813FB1-9165-4DD7-C4C2-EAFC20602DB8}"/>
              </a:ext>
            </a:extLst>
          </p:cNvPr>
          <p:cNvSpPr>
            <a:spLocks noGrp="1"/>
          </p:cNvSpPr>
          <p:nvPr>
            <p:ph type="title" hasCustomPrompt="1"/>
          </p:nvPr>
        </p:nvSpPr>
        <p:spPr>
          <a:xfrm>
            <a:off x="4114800" y="5410203"/>
            <a:ext cx="7543800" cy="372746"/>
          </a:xfrm>
          <a:noFill/>
        </p:spPr>
        <p:txBody>
          <a:bodyPr tIns="91440" bIns="91440" anchor="ctr">
            <a:normAutofit/>
          </a:bodyPr>
          <a:lstStyle>
            <a:lvl1pPr algn="r">
              <a:defRPr sz="2000">
                <a:solidFill>
                  <a:schemeClr val="accent1"/>
                </a:solidFill>
              </a:defRPr>
            </a:lvl1pPr>
          </a:lstStyle>
          <a:p>
            <a:r>
              <a:rPr lang="en-US" dirty="0"/>
              <a:t>Quote Author</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603504" y="725556"/>
            <a:ext cx="8845296" cy="3656168"/>
          </a:xfrm>
        </p:spPr>
        <p:txBody>
          <a:bodyPr>
            <a:normAutofit/>
          </a:bodyPr>
          <a:lstStyle>
            <a:lvl1pPr marL="228600" indent="-228600">
              <a:lnSpc>
                <a:spcPct val="85000"/>
              </a:lnSpc>
              <a:spcBef>
                <a:spcPts val="0"/>
              </a:spcBef>
              <a:buNone/>
              <a:defRPr sz="5800" b="0" cap="all" spc="0" baseline="0">
                <a:solidFill>
                  <a:schemeClr val="accent5"/>
                </a:solidFill>
                <a:latin typeface="+mj-lt"/>
              </a:defRPr>
            </a:lvl1pPr>
          </a:lstStyle>
          <a:p>
            <a:pPr lvl="0"/>
            <a:r>
              <a:rPr lang="en-US" dirty="0"/>
              <a:t>Click to edit quote</a:t>
            </a:r>
          </a:p>
        </p:txBody>
      </p:sp>
      <p:sp>
        <p:nvSpPr>
          <p:cNvPr id="10" name="Footer Placeholder 9">
            <a:extLst>
              <a:ext uri="{FF2B5EF4-FFF2-40B4-BE49-F238E27FC236}">
                <a16:creationId xmlns:a16="http://schemas.microsoft.com/office/drawing/2014/main" id="{94F49A81-8721-B846-5567-52769C04D66C}"/>
              </a:ext>
            </a:extLst>
          </p:cNvPr>
          <p:cNvSpPr>
            <a:spLocks noGrp="1"/>
          </p:cNvSpPr>
          <p:nvPr>
            <p:ph type="ftr" sz="quarter" idx="11"/>
          </p:nvPr>
        </p:nvSpPr>
        <p:spPr>
          <a:xfrm>
            <a:off x="605430" y="6029868"/>
            <a:ext cx="1911096" cy="365125"/>
          </a:xfrm>
          <a:solidFill>
            <a:schemeClr val="accent3">
              <a:lumMod val="60000"/>
              <a:lumOff val="40000"/>
            </a:schemeClr>
          </a:solidFill>
        </p:spPr>
        <p:txBody>
          <a:bodyPr/>
          <a:lstStyle>
            <a:lvl1pPr>
              <a:defRPr b="0">
                <a:solidFill>
                  <a:schemeClr val="accent5"/>
                </a:solidFill>
                <a:latin typeface="+mn-lt"/>
              </a:defRPr>
            </a:lvl1pPr>
          </a:lstStyle>
          <a:p>
            <a:r>
              <a:rPr lang="en-US"/>
              <a:t>Sample Footer Text</a:t>
            </a:r>
          </a:p>
        </p:txBody>
      </p:sp>
      <p:sp>
        <p:nvSpPr>
          <p:cNvPr id="9" name="Date Placeholder 8">
            <a:extLst>
              <a:ext uri="{FF2B5EF4-FFF2-40B4-BE49-F238E27FC236}">
                <a16:creationId xmlns:a16="http://schemas.microsoft.com/office/drawing/2014/main" id="{FB3E54B7-FFB1-7BFC-0189-A17360728C52}"/>
              </a:ext>
            </a:extLst>
          </p:cNvPr>
          <p:cNvSpPr>
            <a:spLocks noGrp="1"/>
          </p:cNvSpPr>
          <p:nvPr>
            <p:ph type="dt" sz="half" idx="10"/>
          </p:nvPr>
        </p:nvSpPr>
        <p:spPr>
          <a:xfrm>
            <a:off x="9802368" y="6029868"/>
            <a:ext cx="1435608" cy="365125"/>
          </a:xfrm>
          <a:solidFill>
            <a:schemeClr val="accent3">
              <a:lumMod val="60000"/>
              <a:lumOff val="40000"/>
            </a:schemeClr>
          </a:solidFill>
        </p:spPr>
        <p:txBody>
          <a:bodyPr/>
          <a:lstStyle>
            <a:lvl1pPr>
              <a:defRPr b="0">
                <a:solidFill>
                  <a:schemeClr val="accent5"/>
                </a:solidFill>
                <a:latin typeface="+mn-lt"/>
              </a:defRPr>
            </a:lvl1pPr>
          </a:lstStyle>
          <a:p>
            <a:fld id="{D348C769-7AB4-4647-BD58-CC3E9CA66889}" type="datetime1">
              <a:rPr lang="en-US" smtClean="0"/>
              <a:t>9/11/2025</a:t>
            </a:fld>
            <a:endParaRPr lang="en-US"/>
          </a:p>
        </p:txBody>
      </p:sp>
      <p:sp>
        <p:nvSpPr>
          <p:cNvPr id="11" name="Slide Number Placeholder 10">
            <a:extLst>
              <a:ext uri="{FF2B5EF4-FFF2-40B4-BE49-F238E27FC236}">
                <a16:creationId xmlns:a16="http://schemas.microsoft.com/office/drawing/2014/main" id="{D1DF2706-0EDF-0D3B-C01B-613E7D1BB6CC}"/>
              </a:ext>
            </a:extLst>
          </p:cNvPr>
          <p:cNvSpPr>
            <a:spLocks noGrp="1"/>
          </p:cNvSpPr>
          <p:nvPr>
            <p:ph type="sldNum" sz="quarter" idx="12"/>
          </p:nvPr>
        </p:nvSpPr>
        <p:spPr>
          <a:solidFill>
            <a:schemeClr val="accent3">
              <a:lumMod val="60000"/>
              <a:lumOff val="40000"/>
            </a:schemeClr>
          </a:solidFill>
        </p:spPr>
        <p:txBody>
          <a:bodyPr/>
          <a:lstStyle>
            <a:lvl1pPr>
              <a:defRPr b="0">
                <a:solidFill>
                  <a:schemeClr val="accent5"/>
                </a:solidFill>
                <a:latin typeface="+mn-lt"/>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2964076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Quote 2">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052C017-FC5C-A7A2-BA15-6C113717C33C}"/>
              </a:ext>
              <a:ext uri="{C183D7F6-B498-43B3-948B-1728B52AA6E4}">
                <adec:decorative xmlns:adec="http://schemas.microsoft.com/office/drawing/2017/decorative" val="1"/>
              </a:ext>
            </a:extLst>
          </p:cNvPr>
          <p:cNvSpPr/>
          <p:nvPr/>
        </p:nvSpPr>
        <p:spPr>
          <a:xfrm>
            <a:off x="1" y="0"/>
            <a:ext cx="12192000" cy="6858001"/>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cxnSp>
        <p:nvCxnSpPr>
          <p:cNvPr id="13" name="Straight Connector 12">
            <a:extLst>
              <a:ext uri="{FF2B5EF4-FFF2-40B4-BE49-F238E27FC236}">
                <a16:creationId xmlns:a16="http://schemas.microsoft.com/office/drawing/2014/main" id="{B4DD8063-0B64-5552-D964-11CA84F7ABD9}"/>
              </a:ext>
              <a:ext uri="{C183D7F6-B498-43B3-948B-1728B52AA6E4}">
                <adec:decorative xmlns:adec="http://schemas.microsoft.com/office/drawing/2017/decorative" val="1"/>
              </a:ext>
            </a:extLst>
          </p:cNvPr>
          <p:cNvCxnSpPr>
            <a:cxnSpLocks/>
          </p:cNvCxnSpPr>
          <p:nvPr/>
        </p:nvCxnSpPr>
        <p:spPr>
          <a:xfrm>
            <a:off x="11082528" y="725556"/>
            <a:ext cx="0" cy="4135136"/>
          </a:xfrm>
          <a:prstGeom prst="line">
            <a:avLst/>
          </a:prstGeom>
          <a:ln w="12700">
            <a:solidFill>
              <a:schemeClr val="tx2">
                <a:alpha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4443564" y="5167222"/>
            <a:ext cx="6789870" cy="679510"/>
          </a:xfrm>
          <a:solidFill>
            <a:schemeClr val="bg2"/>
          </a:solidFill>
        </p:spPr>
        <p:txBody>
          <a:bodyPr tIns="91440" bIns="91440" anchor="ctr">
            <a:normAutofit/>
          </a:bodyPr>
          <a:lstStyle>
            <a:lvl1pPr algn="r">
              <a:defRPr sz="2000" b="1" cap="none" baseline="0">
                <a:solidFill>
                  <a:schemeClr val="accent5"/>
                </a:solidFill>
                <a:latin typeface="+mn-lt"/>
              </a:defRPr>
            </a:lvl1pPr>
          </a:lstStyle>
          <a:p>
            <a:r>
              <a:rPr lang="en-US" dirty="0"/>
              <a:t>Quote Author</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603504" y="725556"/>
            <a:ext cx="8653281" cy="4075044"/>
          </a:xfrm>
        </p:spPr>
        <p:txBody>
          <a:bodyPr>
            <a:normAutofit/>
          </a:bodyPr>
          <a:lstStyle>
            <a:lvl1pPr marL="228600" indent="-228600">
              <a:lnSpc>
                <a:spcPct val="85000"/>
              </a:lnSpc>
              <a:spcBef>
                <a:spcPts val="0"/>
              </a:spcBef>
              <a:buNone/>
              <a:defRPr sz="5400" b="0" cap="all" spc="0" baseline="0">
                <a:solidFill>
                  <a:schemeClr val="accent2"/>
                </a:solidFill>
                <a:latin typeface="+mj-lt"/>
              </a:defRPr>
            </a:lvl1pPr>
          </a:lstStyle>
          <a:p>
            <a:pPr lvl="0"/>
            <a:r>
              <a:rPr lang="en-US" dirty="0"/>
              <a:t>Click to edit quote</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3503" y="6029868"/>
            <a:ext cx="1911096" cy="367060"/>
          </a:xfrm>
          <a:noFill/>
        </p:spPr>
        <p:txBody>
          <a:bodyPr anchor="ctr"/>
          <a:lstStyle>
            <a:lvl1pPr algn="l">
              <a:defRPr b="0" spc="0">
                <a:solidFill>
                  <a:schemeClr val="accent5"/>
                </a:solidFill>
                <a:latin typeface="+mn-lt"/>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801193" y="6029868"/>
            <a:ext cx="1439323" cy="365125"/>
          </a:xfrm>
          <a:noFill/>
        </p:spPr>
        <p:txBody>
          <a:bodyPr/>
          <a:lstStyle>
            <a:lvl1pPr algn="r">
              <a:defRPr b="0">
                <a:solidFill>
                  <a:schemeClr val="accent5"/>
                </a:solidFill>
                <a:latin typeface="+mn-lt"/>
              </a:defRPr>
            </a:lvl1pPr>
          </a:lstStyle>
          <a:p>
            <a:fld id="{67891EA0-6E5D-4821-92F4-23CFFDAC5E38}"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3434" y="6029868"/>
            <a:ext cx="429372" cy="365125"/>
          </a:xfrm>
          <a:noFill/>
        </p:spPr>
        <p:txBody>
          <a:bodyPr/>
          <a:lstStyle>
            <a:lvl1pPr>
              <a:defRPr b="0">
                <a:solidFill>
                  <a:schemeClr val="accent5"/>
                </a:solidFill>
                <a:latin typeface="+mn-lt"/>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5395857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Quote 3">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052C017-FC5C-A7A2-BA15-6C113717C33C}"/>
              </a:ext>
              <a:ext uri="{C183D7F6-B498-43B3-948B-1728B52AA6E4}">
                <adec:decorative xmlns:adec="http://schemas.microsoft.com/office/drawing/2017/decorative" val="1"/>
              </a:ext>
            </a:extLst>
          </p:cNvPr>
          <p:cNvSpPr/>
          <p:nvPr/>
        </p:nvSpPr>
        <p:spPr>
          <a:xfrm>
            <a:off x="1" y="0"/>
            <a:ext cx="12192000" cy="6858001"/>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8" name="Rectangle 7">
            <a:extLst>
              <a:ext uri="{FF2B5EF4-FFF2-40B4-BE49-F238E27FC236}">
                <a16:creationId xmlns:a16="http://schemas.microsoft.com/office/drawing/2014/main" id="{358D5F78-0179-D9C3-74D3-62CE152FFECE}"/>
              </a:ext>
              <a:ext uri="{C183D7F6-B498-43B3-948B-1728B52AA6E4}">
                <adec:decorative xmlns:adec="http://schemas.microsoft.com/office/drawing/2017/decorative" val="1"/>
              </a:ext>
            </a:extLst>
          </p:cNvPr>
          <p:cNvSpPr/>
          <p:nvPr/>
        </p:nvSpPr>
        <p:spPr>
          <a:xfrm>
            <a:off x="3439120" y="1202645"/>
            <a:ext cx="5301113" cy="4452709"/>
          </a:xfrm>
          <a:prstGeom prst="rect">
            <a:avLst/>
          </a:prstGeom>
          <a:solidFill>
            <a:schemeClr val="bg1"/>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EDCDC8B-43A9-5AA8-8ACB-3F984DC1BEBF}"/>
              </a:ext>
              <a:ext uri="{C183D7F6-B498-43B3-948B-1728B52AA6E4}">
                <adec:decorative xmlns:adec="http://schemas.microsoft.com/office/drawing/2017/decorative" val="1"/>
              </a:ext>
            </a:extLst>
          </p:cNvPr>
          <p:cNvCxnSpPr>
            <a:cxnSpLocks/>
          </p:cNvCxnSpPr>
          <p:nvPr/>
        </p:nvCxnSpPr>
        <p:spPr>
          <a:xfrm flipV="1">
            <a:off x="6096000" y="5402510"/>
            <a:ext cx="0" cy="145549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8FE70F6-FCE2-0FC4-2CD2-165DDD7471FB}"/>
              </a:ext>
              <a:ext uri="{C183D7F6-B498-43B3-948B-1728B52AA6E4}">
                <adec:decorative xmlns:adec="http://schemas.microsoft.com/office/drawing/2017/decorative" val="1"/>
              </a:ext>
            </a:extLst>
          </p:cNvPr>
          <p:cNvCxnSpPr>
            <a:cxnSpLocks/>
          </p:cNvCxnSpPr>
          <p:nvPr/>
        </p:nvCxnSpPr>
        <p:spPr>
          <a:xfrm flipV="1">
            <a:off x="6096000" y="0"/>
            <a:ext cx="0" cy="145549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3963474" y="4659653"/>
            <a:ext cx="4252404" cy="520187"/>
          </a:xfrm>
          <a:noFill/>
        </p:spPr>
        <p:txBody>
          <a:bodyPr anchor="ctr">
            <a:normAutofit/>
          </a:bodyPr>
          <a:lstStyle>
            <a:lvl1pPr algn="ctr">
              <a:defRPr sz="1600">
                <a:solidFill>
                  <a:schemeClr val="accent2"/>
                </a:solidFill>
              </a:defRPr>
            </a:lvl1pPr>
          </a:lstStyle>
          <a:p>
            <a:r>
              <a:rPr lang="en-US" dirty="0"/>
              <a:t>Quote Author</a:t>
            </a:r>
          </a:p>
        </p:txBody>
      </p:sp>
      <p:sp>
        <p:nvSpPr>
          <p:cNvPr id="14" name="Footer Placeholder 13">
            <a:extLst>
              <a:ext uri="{FF2B5EF4-FFF2-40B4-BE49-F238E27FC236}">
                <a16:creationId xmlns:a16="http://schemas.microsoft.com/office/drawing/2014/main" id="{B22420FA-FDBE-1BD5-73B2-9577BE200CF2}"/>
              </a:ext>
            </a:extLst>
          </p:cNvPr>
          <p:cNvSpPr>
            <a:spLocks noGrp="1"/>
          </p:cNvSpPr>
          <p:nvPr>
            <p:ph type="ftr" sz="quarter" idx="11"/>
          </p:nvPr>
        </p:nvSpPr>
        <p:spPr>
          <a:noFill/>
        </p:spPr>
        <p:txBody>
          <a:bodyPr/>
          <a:lstStyle>
            <a:lvl1pPr>
              <a:defRPr b="0">
                <a:solidFill>
                  <a:schemeClr val="accent5"/>
                </a:solidFill>
              </a:defRPr>
            </a:lvl1pPr>
          </a:lstStyle>
          <a:p>
            <a:r>
              <a:rPr lang="en-US"/>
              <a:t>Sample Footer Text</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2312230" y="1793287"/>
            <a:ext cx="7554892" cy="2494627"/>
          </a:xfrm>
        </p:spPr>
        <p:txBody>
          <a:bodyPr anchor="ctr">
            <a:normAutofit/>
          </a:bodyPr>
          <a:lstStyle>
            <a:lvl1pPr marL="0" indent="0" algn="ctr">
              <a:lnSpc>
                <a:spcPct val="85000"/>
              </a:lnSpc>
              <a:buNone/>
              <a:defRPr sz="4800" b="0" cap="none" spc="0" baseline="0">
                <a:solidFill>
                  <a:schemeClr val="accent5"/>
                </a:solidFill>
                <a:latin typeface="+mn-lt"/>
              </a:defRPr>
            </a:lvl1pPr>
          </a:lstStyle>
          <a:p>
            <a:pPr lvl="0"/>
            <a:r>
              <a:rPr lang="en-US" dirty="0"/>
              <a:t>Click to edit quote</a:t>
            </a:r>
          </a:p>
        </p:txBody>
      </p:sp>
      <p:sp>
        <p:nvSpPr>
          <p:cNvPr id="13" name="Date Placeholder 12">
            <a:extLst>
              <a:ext uri="{FF2B5EF4-FFF2-40B4-BE49-F238E27FC236}">
                <a16:creationId xmlns:a16="http://schemas.microsoft.com/office/drawing/2014/main" id="{44359CE5-9894-7A66-486B-F830CCE17772}"/>
              </a:ext>
            </a:extLst>
          </p:cNvPr>
          <p:cNvSpPr>
            <a:spLocks noGrp="1"/>
          </p:cNvSpPr>
          <p:nvPr>
            <p:ph type="dt" sz="half" idx="10"/>
          </p:nvPr>
        </p:nvSpPr>
        <p:spPr>
          <a:noFill/>
        </p:spPr>
        <p:txBody>
          <a:bodyPr/>
          <a:lstStyle>
            <a:lvl1pPr>
              <a:defRPr>
                <a:solidFill>
                  <a:schemeClr val="accent5"/>
                </a:solidFill>
              </a:defRPr>
            </a:lvl1pPr>
          </a:lstStyle>
          <a:p>
            <a:fld id="{869CC736-6517-4DE3-9A18-5EB6F27EF875}" type="datetime1">
              <a:rPr lang="en-US" smtClean="0"/>
              <a:t>9/11/2025</a:t>
            </a:fld>
            <a:endParaRPr lang="en-US"/>
          </a:p>
        </p:txBody>
      </p:sp>
      <p:sp>
        <p:nvSpPr>
          <p:cNvPr id="15" name="Slide Number Placeholder 14">
            <a:extLst>
              <a:ext uri="{FF2B5EF4-FFF2-40B4-BE49-F238E27FC236}">
                <a16:creationId xmlns:a16="http://schemas.microsoft.com/office/drawing/2014/main" id="{4A2B012E-FACE-13C2-4909-F2AE04FD18CB}"/>
              </a:ext>
            </a:extLst>
          </p:cNvPr>
          <p:cNvSpPr>
            <a:spLocks noGrp="1"/>
          </p:cNvSpPr>
          <p:nvPr>
            <p:ph type="sldNum" sz="quarter" idx="12"/>
          </p:nvPr>
        </p:nvSpPr>
        <p:spPr>
          <a:noFill/>
        </p:spPr>
        <p:txBody>
          <a:bodyPr/>
          <a:lstStyle>
            <a:lvl1pPr>
              <a:defRPr>
                <a:solidFill>
                  <a:schemeClr val="accent5"/>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22695606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Quote 4">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052C017-FC5C-A7A2-BA15-6C113717C33C}"/>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accent5"/>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pic>
        <p:nvPicPr>
          <p:cNvPr id="8" name="Picture 7">
            <a:extLst>
              <a:ext uri="{FF2B5EF4-FFF2-40B4-BE49-F238E27FC236}">
                <a16:creationId xmlns:a16="http://schemas.microsoft.com/office/drawing/2014/main" id="{E2FBFD51-0E30-9113-3F4A-D0B88575143F}"/>
              </a:ext>
              <a:ext uri="{C183D7F6-B498-43B3-948B-1728B52AA6E4}">
                <adec:decorative xmlns:adec="http://schemas.microsoft.com/office/drawing/2017/decorative" val="1"/>
              </a:ext>
            </a:extLst>
          </p:cNvPr>
          <p:cNvPicPr>
            <a:picLocks noChangeAspect="1"/>
          </p:cNvPicPr>
          <p:nvPr/>
        </p:nvPicPr>
        <p:blipFill>
          <a:blip r:embed="rId2" cstate="email">
            <a:alphaModFix amt="28000"/>
            <a:duotone>
              <a:prstClr val="black"/>
              <a:schemeClr val="accent3">
                <a:tint val="45000"/>
                <a:satMod val="400000"/>
              </a:schemeClr>
            </a:duotone>
            <a:extLst>
              <a:ext uri="{28A0092B-C50C-407E-A947-70E740481C1C}">
                <a14:useLocalDpi xmlns:a14="http://schemas.microsoft.com/office/drawing/2010/main"/>
              </a:ext>
            </a:extLst>
          </a:blip>
          <a:srcRect/>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6447" y="5204117"/>
            <a:ext cx="11019882" cy="715858"/>
          </a:xfrm>
          <a:noFill/>
        </p:spPr>
        <p:txBody>
          <a:bodyPr tIns="91440" bIns="91440" anchor="ctr">
            <a:normAutofit/>
          </a:bodyPr>
          <a:lstStyle>
            <a:lvl1pPr algn="r">
              <a:defRPr sz="1800">
                <a:solidFill>
                  <a:schemeClr val="accent2"/>
                </a:solidFill>
              </a:defRPr>
            </a:lvl1pPr>
          </a:lstStyle>
          <a:p>
            <a:r>
              <a:rPr lang="en-US" dirty="0"/>
              <a:t>Quote Author</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603504" y="539646"/>
            <a:ext cx="8406832" cy="3709557"/>
          </a:xfrm>
        </p:spPr>
        <p:txBody>
          <a:bodyPr>
            <a:normAutofit/>
          </a:bodyPr>
          <a:lstStyle>
            <a:lvl1pPr marL="228600" indent="-228600">
              <a:lnSpc>
                <a:spcPct val="100000"/>
              </a:lnSpc>
              <a:spcBef>
                <a:spcPts val="0"/>
              </a:spcBef>
              <a:buNone/>
              <a:defRPr sz="5400" b="0" cap="none" spc="0" baseline="0">
                <a:solidFill>
                  <a:schemeClr val="bg2"/>
                </a:solidFill>
              </a:defRPr>
            </a:lvl1pPr>
          </a:lstStyle>
          <a:p>
            <a:pPr lvl="0"/>
            <a:r>
              <a:rPr lang="en-US" dirty="0"/>
              <a:t>Click to edit quote</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3" y="6028848"/>
            <a:ext cx="1828970" cy="366144"/>
          </a:xfrm>
          <a:noFill/>
        </p:spPr>
        <p:txBody>
          <a:bodyPr/>
          <a:lstStyle>
            <a:lvl1pPr algn="l">
              <a:defRPr b="0" spc="0">
                <a:solidFill>
                  <a:schemeClr val="bg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bg2"/>
                </a:solidFill>
              </a:defRPr>
            </a:lvl1pPr>
          </a:lstStyle>
          <a:p>
            <a:fld id="{55971960-CC10-477C-A0E8-32CE7F9D38E0}"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bg2"/>
                </a:solidFill>
              </a:defRPr>
            </a:lvl1pPr>
          </a:lstStyle>
          <a:p>
            <a:fld id="{27F8DDA4-3B80-4E8A-A8F5-521F73BF9127}" type="slidenum">
              <a:rPr lang="en-US" smtClean="0"/>
              <a:t>‹#›</a:t>
            </a:fld>
            <a:endParaRPr lang="en-US"/>
          </a:p>
        </p:txBody>
      </p:sp>
      <p:cxnSp>
        <p:nvCxnSpPr>
          <p:cNvPr id="7" name="Straight Connector 6">
            <a:extLst>
              <a:ext uri="{FF2B5EF4-FFF2-40B4-BE49-F238E27FC236}">
                <a16:creationId xmlns:a16="http://schemas.microsoft.com/office/drawing/2014/main" id="{390E99C4-92E7-3B92-2013-C034357E2D72}"/>
              </a:ext>
              <a:ext uri="{C183D7F6-B498-43B3-948B-1728B52AA6E4}">
                <adec:decorative xmlns:adec="http://schemas.microsoft.com/office/drawing/2017/decorative" val="1"/>
              </a:ext>
            </a:extLst>
          </p:cNvPr>
          <p:cNvCxnSpPr>
            <a:cxnSpLocks/>
          </p:cNvCxnSpPr>
          <p:nvPr/>
        </p:nvCxnSpPr>
        <p:spPr>
          <a:xfrm>
            <a:off x="685800" y="4804478"/>
            <a:ext cx="10820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2223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Quote 5">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052C017-FC5C-A7A2-BA15-6C113717C33C}"/>
              </a:ext>
              <a:ext uri="{C183D7F6-B498-43B3-948B-1728B52AA6E4}">
                <adec:decorative xmlns:adec="http://schemas.microsoft.com/office/drawing/2017/decorative" val="1"/>
              </a:ext>
            </a:extLst>
          </p:cNvPr>
          <p:cNvSpPr/>
          <p:nvPr/>
        </p:nvSpPr>
        <p:spPr>
          <a:xfrm>
            <a:off x="1" y="-1"/>
            <a:ext cx="12192000" cy="6858001"/>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11" name="Rectangle 10">
            <a:extLst>
              <a:ext uri="{FF2B5EF4-FFF2-40B4-BE49-F238E27FC236}">
                <a16:creationId xmlns:a16="http://schemas.microsoft.com/office/drawing/2014/main" id="{C278D15F-775B-01A1-AD5A-860DC9A2EA8C}"/>
              </a:ext>
              <a:ext uri="{C183D7F6-B498-43B3-948B-1728B52AA6E4}">
                <adec:decorative xmlns:adec="http://schemas.microsoft.com/office/drawing/2017/decorative" val="1"/>
              </a:ext>
            </a:extLst>
          </p:cNvPr>
          <p:cNvSpPr/>
          <p:nvPr/>
        </p:nvSpPr>
        <p:spPr>
          <a:xfrm>
            <a:off x="0" y="1"/>
            <a:ext cx="9448801" cy="4800599"/>
          </a:xfrm>
          <a:prstGeom prst="rect">
            <a:avLst/>
          </a:prstGeom>
          <a:solidFill>
            <a:schemeClr val="bg1"/>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FE70F6-FCE2-0FC4-2CD2-165DDD7471FB}"/>
              </a:ext>
              <a:ext uri="{C183D7F6-B498-43B3-948B-1728B52AA6E4}">
                <adec:decorative xmlns:adec="http://schemas.microsoft.com/office/drawing/2017/decorative" val="1"/>
              </a:ext>
            </a:extLst>
          </p:cNvPr>
          <p:cNvCxnSpPr>
            <a:cxnSpLocks/>
          </p:cNvCxnSpPr>
          <p:nvPr/>
        </p:nvCxnSpPr>
        <p:spPr>
          <a:xfrm flipV="1">
            <a:off x="11081989" y="698720"/>
            <a:ext cx="0" cy="4101880"/>
          </a:xfrm>
          <a:prstGeom prst="line">
            <a:avLst/>
          </a:prstGeom>
          <a:ln w="12700">
            <a:solidFill>
              <a:schemeClr val="tx2">
                <a:alpha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984864" y="5257800"/>
            <a:ext cx="10255196" cy="748275"/>
          </a:xfrm>
          <a:noFill/>
        </p:spPr>
        <p:txBody>
          <a:bodyPr anchor="ctr">
            <a:normAutofit/>
          </a:bodyPr>
          <a:lstStyle>
            <a:lvl1pPr algn="r">
              <a:defRPr sz="1800">
                <a:solidFill>
                  <a:schemeClr val="accent2"/>
                </a:solidFill>
              </a:defRPr>
            </a:lvl1pPr>
          </a:lstStyle>
          <a:p>
            <a:r>
              <a:rPr lang="en-US" dirty="0"/>
              <a:t>Quote Author</a:t>
            </a:r>
          </a:p>
        </p:txBody>
      </p:sp>
      <p:sp>
        <p:nvSpPr>
          <p:cNvPr id="8" name="Content Placeholder 7">
            <a:extLst>
              <a:ext uri="{FF2B5EF4-FFF2-40B4-BE49-F238E27FC236}">
                <a16:creationId xmlns:a16="http://schemas.microsoft.com/office/drawing/2014/main" id="{64AEC05F-4937-10A8-1A19-6FA315BE7ADF}"/>
              </a:ext>
            </a:extLst>
          </p:cNvPr>
          <p:cNvSpPr>
            <a:spLocks noGrp="1"/>
          </p:cNvSpPr>
          <p:nvPr>
            <p:ph sz="quarter" idx="13" hasCustomPrompt="1"/>
          </p:nvPr>
        </p:nvSpPr>
        <p:spPr>
          <a:xfrm>
            <a:off x="887413" y="1033272"/>
            <a:ext cx="9247187" cy="3257550"/>
          </a:xfrm>
        </p:spPr>
        <p:txBody>
          <a:bodyPr>
            <a:normAutofit/>
          </a:bodyPr>
          <a:lstStyle>
            <a:lvl1pPr marL="228600" indent="-228600">
              <a:lnSpc>
                <a:spcPct val="85000"/>
              </a:lnSpc>
              <a:buNone/>
              <a:defRPr sz="5400">
                <a:solidFill>
                  <a:schemeClr val="accent5"/>
                </a:solidFill>
              </a:defRPr>
            </a:lvl1pPr>
          </a:lstStyle>
          <a:p>
            <a:pPr lvl="0"/>
            <a:r>
              <a:rPr lang="en-US" dirty="0"/>
              <a:t>Click to edit quote</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0" y="6029867"/>
            <a:ext cx="1911096" cy="365126"/>
          </a:xfrm>
          <a:noFill/>
        </p:spPr>
        <p:txBody>
          <a:bodyPr/>
          <a:lstStyle>
            <a:lvl1pPr algn="l">
              <a:defRPr b="0" spc="0">
                <a:solidFill>
                  <a:schemeClr val="accent5"/>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82686" cy="365125"/>
          </a:xfrm>
          <a:noFill/>
        </p:spPr>
        <p:txBody>
          <a:bodyPr/>
          <a:lstStyle>
            <a:lvl1pPr algn="r">
              <a:defRPr>
                <a:solidFill>
                  <a:schemeClr val="accent5"/>
                </a:solidFill>
              </a:defRPr>
            </a:lvl1pPr>
          </a:lstStyle>
          <a:p>
            <a:fld id="{84D8584C-2125-40A2-8519-09FB9A8C3315}"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accent5"/>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2600461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0773-1259-8F51-3561-DF3A80B264DE}"/>
              </a:ext>
            </a:extLst>
          </p:cNvPr>
          <p:cNvSpPr>
            <a:spLocks noGrp="1"/>
          </p:cNvSpPr>
          <p:nvPr>
            <p:ph type="title"/>
          </p:nvPr>
        </p:nvSpPr>
        <p:spPr>
          <a:xfrm>
            <a:off x="603504" y="521185"/>
            <a:ext cx="10902696" cy="1070849"/>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9C966CF-BE4B-28C8-6D17-E087E97C0E98}"/>
              </a:ext>
            </a:extLst>
          </p:cNvPr>
          <p:cNvSpPr>
            <a:spLocks noGrp="1"/>
          </p:cNvSpPr>
          <p:nvPr>
            <p:ph sz="half" idx="1"/>
          </p:nvPr>
        </p:nvSpPr>
        <p:spPr>
          <a:xfrm>
            <a:off x="605431" y="1756230"/>
            <a:ext cx="5181600" cy="40349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1559437-5037-4EE7-88FA-80C5AA0870F2}"/>
              </a:ext>
            </a:extLst>
          </p:cNvPr>
          <p:cNvSpPr>
            <a:spLocks noGrp="1"/>
          </p:cNvSpPr>
          <p:nvPr>
            <p:ph sz="half" idx="2"/>
          </p:nvPr>
        </p:nvSpPr>
        <p:spPr>
          <a:xfrm>
            <a:off x="6324600" y="1756230"/>
            <a:ext cx="5181600" cy="40349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68326746-DF44-9DEF-8471-A5E1F6CCC502}"/>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15850B58-64D5-F359-1AC8-3D57AA87BFBD}"/>
              </a:ext>
            </a:extLst>
          </p:cNvPr>
          <p:cNvSpPr>
            <a:spLocks noGrp="1"/>
          </p:cNvSpPr>
          <p:nvPr>
            <p:ph type="dt" sz="half" idx="10"/>
          </p:nvPr>
        </p:nvSpPr>
        <p:spPr/>
        <p:txBody>
          <a:bodyPr/>
          <a:lstStyle/>
          <a:p>
            <a:fld id="{B3C0EDEC-0890-4E6D-9DE0-ECAF543851A7}" type="datetime1">
              <a:rPr lang="en-US" smtClean="0"/>
              <a:t>9/11/2025</a:t>
            </a:fld>
            <a:endParaRPr lang="en-US"/>
          </a:p>
        </p:txBody>
      </p:sp>
      <p:sp>
        <p:nvSpPr>
          <p:cNvPr id="7" name="Slide Number Placeholder 6">
            <a:extLst>
              <a:ext uri="{FF2B5EF4-FFF2-40B4-BE49-F238E27FC236}">
                <a16:creationId xmlns:a16="http://schemas.microsoft.com/office/drawing/2014/main" id="{9F6A22FA-48E7-5BF5-6432-6C7A54D7E031}"/>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3707037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8D87-72DE-A210-5C2D-570A1B01D41E}"/>
              </a:ext>
            </a:extLst>
          </p:cNvPr>
          <p:cNvSpPr>
            <a:spLocks noGrp="1"/>
          </p:cNvSpPr>
          <p:nvPr>
            <p:ph type="title"/>
          </p:nvPr>
        </p:nvSpPr>
        <p:spPr>
          <a:xfrm>
            <a:off x="603504" y="521206"/>
            <a:ext cx="10899648" cy="1069848"/>
          </a:xfrm>
          <a:noFill/>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73932A9-21A4-5A57-9D72-8C46993E6B11}"/>
              </a:ext>
            </a:extLst>
          </p:cNvPr>
          <p:cNvSpPr>
            <a:spLocks noGrp="1"/>
          </p:cNvSpPr>
          <p:nvPr>
            <p:ph type="body" idx="1"/>
          </p:nvPr>
        </p:nvSpPr>
        <p:spPr>
          <a:xfrm>
            <a:off x="605431" y="1631076"/>
            <a:ext cx="5157787" cy="709394"/>
          </a:xfrm>
        </p:spPr>
        <p:txBody>
          <a:bodyPr anchor="b">
            <a:normAutofit/>
          </a:bodyPr>
          <a:lstStyle>
            <a:lvl1pPr marL="0" indent="0">
              <a:buNone/>
              <a:defRPr sz="1800" b="1" cap="all" spc="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83D4B4-A366-E12D-19BB-C17B71466184}"/>
              </a:ext>
            </a:extLst>
          </p:cNvPr>
          <p:cNvSpPr>
            <a:spLocks noGrp="1"/>
          </p:cNvSpPr>
          <p:nvPr>
            <p:ph sz="half" idx="2"/>
          </p:nvPr>
        </p:nvSpPr>
        <p:spPr>
          <a:xfrm>
            <a:off x="605431" y="2372146"/>
            <a:ext cx="5157787" cy="34952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C06DAAF-1A05-D83C-70C1-CEADA4EB7389}"/>
              </a:ext>
            </a:extLst>
          </p:cNvPr>
          <p:cNvSpPr>
            <a:spLocks noGrp="1"/>
          </p:cNvSpPr>
          <p:nvPr>
            <p:ph type="body" sz="quarter" idx="3"/>
          </p:nvPr>
        </p:nvSpPr>
        <p:spPr>
          <a:xfrm>
            <a:off x="6324600" y="1631076"/>
            <a:ext cx="5183188" cy="709393"/>
          </a:xfrm>
        </p:spPr>
        <p:txBody>
          <a:bodyPr anchor="b">
            <a:normAutofit/>
          </a:bodyPr>
          <a:lstStyle>
            <a:lvl1pPr marL="0" indent="0">
              <a:buNone/>
              <a:defRPr sz="1800" b="1" cap="all" spc="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FE7B13-3453-6313-B416-E9FF9DA2E010}"/>
              </a:ext>
            </a:extLst>
          </p:cNvPr>
          <p:cNvSpPr>
            <a:spLocks noGrp="1"/>
          </p:cNvSpPr>
          <p:nvPr>
            <p:ph sz="quarter" idx="4"/>
          </p:nvPr>
        </p:nvSpPr>
        <p:spPr>
          <a:xfrm>
            <a:off x="6324600" y="2372146"/>
            <a:ext cx="5183188" cy="34952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061BE2D-E1A3-1A5C-AE37-9DC52A9717B7}"/>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71D5902D-DF04-F2A8-C2F8-EBDD2A897D21}"/>
              </a:ext>
            </a:extLst>
          </p:cNvPr>
          <p:cNvSpPr>
            <a:spLocks noGrp="1"/>
          </p:cNvSpPr>
          <p:nvPr>
            <p:ph type="dt" sz="half" idx="10"/>
          </p:nvPr>
        </p:nvSpPr>
        <p:spPr/>
        <p:txBody>
          <a:bodyPr/>
          <a:lstStyle/>
          <a:p>
            <a:fld id="{2DD88318-BA47-4AD0-805B-25EB53D81BBB}" type="datetime1">
              <a:rPr lang="en-US" smtClean="0"/>
              <a:t>9/11/2025</a:t>
            </a:fld>
            <a:endParaRPr lang="en-US"/>
          </a:p>
        </p:txBody>
      </p:sp>
      <p:sp>
        <p:nvSpPr>
          <p:cNvPr id="9" name="Slide Number Placeholder 8">
            <a:extLst>
              <a:ext uri="{FF2B5EF4-FFF2-40B4-BE49-F238E27FC236}">
                <a16:creationId xmlns:a16="http://schemas.microsoft.com/office/drawing/2014/main" id="{DA4FDDA8-940A-B407-4EB2-85DC9BEDB476}"/>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38166750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51FC-CD6F-656F-54A8-59B782BEFB30}"/>
              </a:ext>
            </a:extLst>
          </p:cNvPr>
          <p:cNvSpPr>
            <a:spLocks noGrp="1"/>
          </p:cNvSpPr>
          <p:nvPr>
            <p:ph type="title"/>
          </p:nvPr>
        </p:nvSpPr>
        <p:spPr>
          <a:xfrm>
            <a:off x="603504" y="265176"/>
            <a:ext cx="11028923" cy="1325880"/>
          </a:xfrm>
          <a:noFill/>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07D307A-FF1F-38A3-7DE5-F11DC31CA5B8}"/>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1E4C539B-20CB-8D83-0ECC-5F682BD06D6F}"/>
              </a:ext>
            </a:extLst>
          </p:cNvPr>
          <p:cNvSpPr>
            <a:spLocks noGrp="1"/>
          </p:cNvSpPr>
          <p:nvPr>
            <p:ph type="dt" sz="half" idx="10"/>
          </p:nvPr>
        </p:nvSpPr>
        <p:spPr/>
        <p:txBody>
          <a:bodyPr/>
          <a:lstStyle/>
          <a:p>
            <a:fld id="{30AD3F20-2AB6-4A04-8E99-A7FB006776B6}" type="datetime1">
              <a:rPr lang="en-US" smtClean="0"/>
              <a:t>9/11/2025</a:t>
            </a:fld>
            <a:endParaRPr lang="en-US"/>
          </a:p>
        </p:txBody>
      </p:sp>
      <p:sp>
        <p:nvSpPr>
          <p:cNvPr id="5" name="Slide Number Placeholder 4">
            <a:extLst>
              <a:ext uri="{FF2B5EF4-FFF2-40B4-BE49-F238E27FC236}">
                <a16:creationId xmlns:a16="http://schemas.microsoft.com/office/drawing/2014/main" id="{466EB674-912E-381A-49CE-08E49DFF46A7}"/>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6213962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FA0B77-3CB1-4071-30F6-B0766D75C10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4B4A81A7-FC7B-1689-D59F-4173A1763CB9}"/>
              </a:ext>
            </a:extLst>
          </p:cNvPr>
          <p:cNvSpPr>
            <a:spLocks noGrp="1"/>
          </p:cNvSpPr>
          <p:nvPr>
            <p:ph type="dt" sz="half" idx="10"/>
          </p:nvPr>
        </p:nvSpPr>
        <p:spPr/>
        <p:txBody>
          <a:bodyPr/>
          <a:lstStyle/>
          <a:p>
            <a:fld id="{3AEA2087-1351-4A66-BC4B-B8C73F209E6A}" type="datetime1">
              <a:rPr lang="en-US" smtClean="0"/>
              <a:t>9/11/2025</a:t>
            </a:fld>
            <a:endParaRPr lang="en-US"/>
          </a:p>
        </p:txBody>
      </p:sp>
      <p:sp>
        <p:nvSpPr>
          <p:cNvPr id="4" name="Slide Number Placeholder 3">
            <a:extLst>
              <a:ext uri="{FF2B5EF4-FFF2-40B4-BE49-F238E27FC236}">
                <a16:creationId xmlns:a16="http://schemas.microsoft.com/office/drawing/2014/main" id="{5D080D98-2C9A-3434-E8A3-DA6CCD2F5EFE}"/>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00436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Picture 5">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180A8E-4668-486A-95D0-DBD6BDD7C4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84A713A6-3149-A53D-DA59-E54D39D6841D}"/>
              </a:ext>
              <a:ext uri="{C183D7F6-B498-43B3-948B-1728B52AA6E4}">
                <adec:decorative xmlns:adec="http://schemas.microsoft.com/office/drawing/2017/decorative" val="1"/>
              </a:ext>
            </a:extLst>
          </p:cNvPr>
          <p:cNvCxnSpPr>
            <a:cxnSpLocks/>
          </p:cNvCxnSpPr>
          <p:nvPr/>
        </p:nvCxnSpPr>
        <p:spPr>
          <a:xfrm>
            <a:off x="11500489" y="1054208"/>
            <a:ext cx="0" cy="4781975"/>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673753" y="355601"/>
            <a:ext cx="8275505" cy="1693334"/>
          </a:xfrm>
          <a:noFill/>
        </p:spPr>
        <p:txBody>
          <a:bodyPr vert="horz" lIns="91440" tIns="45720" rIns="91440" bIns="137160" rtlCol="0" anchor="b">
            <a:normAutofit/>
          </a:bodyPr>
          <a:lstStyle>
            <a:lvl1pPr>
              <a:lnSpc>
                <a:spcPct val="80000"/>
              </a:lnSpc>
              <a:defRPr lang="en-US" sz="58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673752" y="1902527"/>
            <a:ext cx="8275504" cy="498021"/>
          </a:xfrm>
        </p:spPr>
        <p:txBody>
          <a:bodyPr vert="horz" lIns="91440" tIns="45720" rIns="91440" bIns="45720" rtlCol="0">
            <a:normAutofit/>
          </a:bodyPr>
          <a:lstStyle>
            <a:lvl1pPr marL="0" indent="0">
              <a:lnSpc>
                <a:spcPct val="100000"/>
              </a:lnSpc>
              <a:buNone/>
              <a:defRPr lang="en-US" sz="1400" cap="all" baseline="0" dirty="0">
                <a:solidFill>
                  <a:schemeClr val="accent5"/>
                </a:solidFill>
                <a:latin typeface="+mj-lt"/>
              </a:defRPr>
            </a:lvl1pPr>
          </a:lstStyle>
          <a:p>
            <a:pPr lvl="0"/>
            <a:r>
              <a:rPr lang="en-US"/>
              <a:t>Click to edit Master subtitle style</a:t>
            </a:r>
            <a:endParaRPr lang="en-US" dirty="0"/>
          </a:p>
        </p:txBody>
      </p:sp>
      <p:sp>
        <p:nvSpPr>
          <p:cNvPr id="10" name="Picture Placeholder 9">
            <a:extLst>
              <a:ext uri="{FF2B5EF4-FFF2-40B4-BE49-F238E27FC236}">
                <a16:creationId xmlns:a16="http://schemas.microsoft.com/office/drawing/2014/main" id="{4F8C8803-B94B-A385-87A1-A21C9AD88D84}"/>
              </a:ext>
            </a:extLst>
          </p:cNvPr>
          <p:cNvSpPr>
            <a:spLocks noGrp="1"/>
          </p:cNvSpPr>
          <p:nvPr>
            <p:ph type="pic" sz="quarter" idx="13" hasCustomPrompt="1"/>
          </p:nvPr>
        </p:nvSpPr>
        <p:spPr>
          <a:xfrm>
            <a:off x="-1" y="2441123"/>
            <a:ext cx="10495289" cy="4416877"/>
          </a:xfrm>
          <a:blipFill>
            <a:blip r:embed="rId2">
              <a:alphaModFix amt="70000"/>
            </a:blip>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9753600" y="613218"/>
            <a:ext cx="1865242" cy="535746"/>
          </a:xfrm>
          <a:solidFill>
            <a:schemeClr val="bg2"/>
          </a:solidFill>
        </p:spPr>
        <p:txBody>
          <a:bodyPr anchor="t"/>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rot="5400000">
            <a:off x="10880856" y="5137717"/>
            <a:ext cx="1256738" cy="365125"/>
          </a:xfrm>
          <a:solidFill>
            <a:schemeClr val="bg2"/>
          </a:solidFill>
        </p:spPr>
        <p:txBody>
          <a:bodyPr/>
          <a:lstStyle/>
          <a:p>
            <a:fld id="{A198F7BC-ABFF-4CAB-9ECC-8B1B0BCD965C}" type="datetime1">
              <a:rPr lang="en-US" smtClean="0"/>
              <a:t>9/11/2025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xfrm>
            <a:off x="11186803" y="6029867"/>
            <a:ext cx="461440" cy="365125"/>
          </a:xfrm>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078251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3A53-0764-6B81-0CF9-98A31577BE9D}"/>
              </a:ext>
            </a:extLst>
          </p:cNvPr>
          <p:cNvSpPr>
            <a:spLocks noGrp="1"/>
          </p:cNvSpPr>
          <p:nvPr>
            <p:ph type="title"/>
          </p:nvPr>
        </p:nvSpPr>
        <p:spPr>
          <a:xfrm>
            <a:off x="605431" y="932688"/>
            <a:ext cx="4195169" cy="1124712"/>
          </a:xfrm>
          <a:noFill/>
        </p:spPr>
        <p:txBody>
          <a:bodyPr anchor="t">
            <a:normAutofit/>
          </a:bodyPr>
          <a:lstStyle>
            <a:lvl1pPr>
              <a:defRPr sz="28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1FE505A-8E22-72EF-7229-3828AF9454D5}"/>
              </a:ext>
            </a:extLst>
          </p:cNvPr>
          <p:cNvSpPr>
            <a:spLocks noGrp="1"/>
          </p:cNvSpPr>
          <p:nvPr>
            <p:ph type="body" sz="half" idx="2"/>
          </p:nvPr>
        </p:nvSpPr>
        <p:spPr>
          <a:xfrm>
            <a:off x="605431" y="2057400"/>
            <a:ext cx="419516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70A4E78B-DAF0-5E30-C9F0-EA1D81066DBC}"/>
              </a:ext>
            </a:extLst>
          </p:cNvPr>
          <p:cNvSpPr>
            <a:spLocks noGrp="1"/>
          </p:cNvSpPr>
          <p:nvPr>
            <p:ph idx="1"/>
          </p:nvPr>
        </p:nvSpPr>
        <p:spPr>
          <a:xfrm>
            <a:off x="5486400" y="903515"/>
            <a:ext cx="6019800" cy="4957536"/>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85FB557B-A6AB-0141-61F5-2C6D1D26D589}"/>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A4346670-62CE-41B6-24CD-DB7BF2AECDF4}"/>
              </a:ext>
            </a:extLst>
          </p:cNvPr>
          <p:cNvSpPr>
            <a:spLocks noGrp="1"/>
          </p:cNvSpPr>
          <p:nvPr>
            <p:ph type="dt" sz="half" idx="10"/>
          </p:nvPr>
        </p:nvSpPr>
        <p:spPr/>
        <p:txBody>
          <a:bodyPr/>
          <a:lstStyle/>
          <a:p>
            <a:fld id="{95967112-4E38-4DE6-886D-C6360575EE2E}" type="datetime1">
              <a:rPr lang="en-US" smtClean="0"/>
              <a:t>9/11/2025</a:t>
            </a:fld>
            <a:endParaRPr lang="en-US"/>
          </a:p>
        </p:txBody>
      </p:sp>
      <p:sp>
        <p:nvSpPr>
          <p:cNvPr id="7" name="Slide Number Placeholder 6">
            <a:extLst>
              <a:ext uri="{FF2B5EF4-FFF2-40B4-BE49-F238E27FC236}">
                <a16:creationId xmlns:a16="http://schemas.microsoft.com/office/drawing/2014/main" id="{FB2C964C-100B-6E0E-8C9C-FEDE515F230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414485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2BCA-373C-52F0-00A4-DB648AB6DDCB}"/>
              </a:ext>
            </a:extLst>
          </p:cNvPr>
          <p:cNvSpPr>
            <a:spLocks noGrp="1"/>
          </p:cNvSpPr>
          <p:nvPr>
            <p:ph type="title"/>
          </p:nvPr>
        </p:nvSpPr>
        <p:spPr>
          <a:xfrm>
            <a:off x="605432" y="228599"/>
            <a:ext cx="3658560" cy="1742175"/>
          </a:xfrm>
          <a:noFill/>
        </p:spPr>
        <p:txBody>
          <a:bodyPr anchor="b">
            <a:normAutofit/>
          </a:bodyPr>
          <a:lstStyle>
            <a:lvl1pPr>
              <a:defRPr sz="28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E85DCE8E-6071-4972-B85E-E495AB0FF686}"/>
              </a:ext>
            </a:extLst>
          </p:cNvPr>
          <p:cNvSpPr>
            <a:spLocks noGrp="1"/>
          </p:cNvSpPr>
          <p:nvPr>
            <p:ph type="body" sz="half" idx="2"/>
          </p:nvPr>
        </p:nvSpPr>
        <p:spPr>
          <a:xfrm>
            <a:off x="1371600" y="2337134"/>
            <a:ext cx="2892392" cy="3331342"/>
          </a:xfrm>
        </p:spPr>
        <p:txBody>
          <a:bodyPr anchor="b"/>
          <a:lstStyle>
            <a:lvl1pPr marL="0" indent="0" algn="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FEBAE75E-255D-9B56-3A67-14178C54EB59}"/>
              </a:ext>
            </a:extLst>
          </p:cNvPr>
          <p:cNvSpPr>
            <a:spLocks noGrp="1"/>
          </p:cNvSpPr>
          <p:nvPr>
            <p:ph type="pic" idx="1" hasCustomPrompt="1"/>
          </p:nvPr>
        </p:nvSpPr>
        <p:spPr>
          <a:xfrm>
            <a:off x="4800600" y="685800"/>
            <a:ext cx="6705600" cy="4876801"/>
          </a:xfrm>
          <a:blipFill>
            <a:blip r:embed="rId2">
              <a:alphaModFix amt="70000"/>
            </a:blip>
            <a:stretch>
              <a:fillRect/>
            </a:stretch>
          </a:blipFill>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
        <p:nvSpPr>
          <p:cNvPr id="6" name="Footer Placeholder 5">
            <a:extLst>
              <a:ext uri="{FF2B5EF4-FFF2-40B4-BE49-F238E27FC236}">
                <a16:creationId xmlns:a16="http://schemas.microsoft.com/office/drawing/2014/main" id="{FB5E2938-E6DE-EB90-C8DE-0D078BDD0A83}"/>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008928D8-1666-BE45-30C8-65C74E2283DC}"/>
              </a:ext>
            </a:extLst>
          </p:cNvPr>
          <p:cNvSpPr>
            <a:spLocks noGrp="1"/>
          </p:cNvSpPr>
          <p:nvPr>
            <p:ph type="dt" sz="half" idx="10"/>
          </p:nvPr>
        </p:nvSpPr>
        <p:spPr>
          <a:xfrm>
            <a:off x="10058400" y="6029868"/>
            <a:ext cx="1182686" cy="365125"/>
          </a:xfrm>
        </p:spPr>
        <p:txBody>
          <a:bodyPr/>
          <a:lstStyle/>
          <a:p>
            <a:fld id="{8493712A-E27F-4D57-B2CA-5B36D6E8A4B0}" type="datetime1">
              <a:rPr lang="en-US" smtClean="0"/>
              <a:t>9/11/2025</a:t>
            </a:fld>
            <a:endParaRPr lang="en-US"/>
          </a:p>
        </p:txBody>
      </p:sp>
      <p:sp>
        <p:nvSpPr>
          <p:cNvPr id="7" name="Slide Number Placeholder 6">
            <a:extLst>
              <a:ext uri="{FF2B5EF4-FFF2-40B4-BE49-F238E27FC236}">
                <a16:creationId xmlns:a16="http://schemas.microsoft.com/office/drawing/2014/main" id="{8D79A9FD-2464-F09D-1603-6DF07EF20752}"/>
              </a:ext>
            </a:extLst>
          </p:cNvPr>
          <p:cNvSpPr>
            <a:spLocks noGrp="1"/>
          </p:cNvSpPr>
          <p:nvPr>
            <p:ph type="sldNum" sz="quarter" idx="12"/>
          </p:nvPr>
        </p:nvSpPr>
        <p:spPr>
          <a:xfrm>
            <a:off x="11237976" y="6029868"/>
            <a:ext cx="429372" cy="365125"/>
          </a:xfrm>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7821116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onclusi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073289-DB44-2F27-575B-3B0123960D1D}"/>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lumMod val="9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22766A-BE9C-B780-CC66-44ECFC5C0A47}"/>
              </a:ext>
              <a:ext uri="{C183D7F6-B498-43B3-948B-1728B52AA6E4}">
                <adec:decorative xmlns:adec="http://schemas.microsoft.com/office/drawing/2017/decorative" val="1"/>
              </a:ext>
            </a:extLst>
          </p:cNvPr>
          <p:cNvSpPr/>
          <p:nvPr/>
        </p:nvSpPr>
        <p:spPr>
          <a:xfrm>
            <a:off x="2057400" y="3084659"/>
            <a:ext cx="10133956" cy="3773341"/>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146306" y="182881"/>
            <a:ext cx="8616684" cy="1874520"/>
          </a:xfrm>
          <a:noFill/>
        </p:spPr>
        <p:txBody>
          <a:bodyPr anchor="t">
            <a:normAutofit/>
          </a:bodyPr>
          <a:lstStyle>
            <a:lvl1pPr>
              <a:defRPr sz="9600">
                <a:solidFill>
                  <a:schemeClr val="accent2"/>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9753600" y="617923"/>
            <a:ext cx="1866897" cy="461881"/>
          </a:xfrm>
          <a:noFill/>
        </p:spPr>
        <p:txBody>
          <a:bodyPr anchor="t"/>
          <a:lstStyle>
            <a:lvl1pPr algn="r">
              <a:defRPr sz="900"/>
            </a:lvl1pPr>
          </a:lstStyle>
          <a:p>
            <a:r>
              <a:rPr lang="en-US"/>
              <a:t>Sample Footer Text</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2595846" y="3544866"/>
            <a:ext cx="8990722" cy="2446782"/>
          </a:xfrm>
        </p:spPr>
        <p:txBody>
          <a:bodyPr>
            <a:normAutofit/>
          </a:bodyPr>
          <a:lstStyle>
            <a:lvl1pPr marL="0" indent="0">
              <a:buClr>
                <a:schemeClr val="tx2"/>
              </a:buClr>
              <a:buFont typeface="Arial" panose="020B0604020202020204" pitchFamily="34" charset="0"/>
              <a:buNone/>
              <a:defRPr sz="1800"/>
            </a:lvl1pPr>
            <a:lvl2pPr marL="457200" indent="0">
              <a:buClr>
                <a:schemeClr val="tx2"/>
              </a:buClr>
              <a:buFont typeface="Arial" panose="020B0604020202020204" pitchFamily="34" charset="0"/>
              <a:buNone/>
              <a:defRPr sz="1600"/>
            </a:lvl2pPr>
            <a:lvl3pPr marL="914400" indent="0">
              <a:buClr>
                <a:schemeClr val="tx2"/>
              </a:buClr>
              <a:buFont typeface="Arial" panose="020B0604020202020204" pitchFamily="34" charset="0"/>
              <a:buNone/>
              <a:defRPr sz="1400"/>
            </a:lvl3pPr>
            <a:lvl4pPr marL="1371600" indent="0">
              <a:buClr>
                <a:schemeClr val="tx2"/>
              </a:buClr>
              <a:buFont typeface="Arial" panose="020B0604020202020204" pitchFamily="34" charset="0"/>
              <a:buNone/>
              <a:defRPr sz="1200"/>
            </a:lvl4pPr>
            <a:lvl5pPr marL="1828800" indent="0">
              <a:buClr>
                <a:schemeClr val="tx2"/>
              </a:buClr>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2595846" y="6024816"/>
            <a:ext cx="1809495" cy="365125"/>
          </a:xfrm>
          <a:solidFill>
            <a:schemeClr val="bg2"/>
          </a:solidFill>
        </p:spPr>
        <p:txBody>
          <a:bodyPr/>
          <a:lstStyle>
            <a:lvl1pPr algn="l">
              <a:defRPr/>
            </a:lvl1pPr>
          </a:lstStyle>
          <a:p>
            <a:fld id="{A8EB468F-DE53-43FF-8B87-9F03EBF19C21}"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5338891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Conclusion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073289-DB44-2F27-575B-3B0123960D1D}"/>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72AC4BE-2FD3-AAF4-8A1B-0633F1BEE33B}"/>
              </a:ext>
              <a:ext uri="{C183D7F6-B498-43B3-948B-1728B52AA6E4}">
                <adec:decorative xmlns:adec="http://schemas.microsoft.com/office/drawing/2017/decorative" val="1"/>
              </a:ext>
            </a:extLst>
          </p:cNvPr>
          <p:cNvSpPr/>
          <p:nvPr/>
        </p:nvSpPr>
        <p:spPr>
          <a:xfrm>
            <a:off x="0" y="0"/>
            <a:ext cx="8436077" cy="2057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652D305-42E1-E86E-632C-9DFD4F747E62}"/>
              </a:ext>
              <a:ext uri="{C183D7F6-B498-43B3-948B-1728B52AA6E4}">
                <adec:decorative xmlns:adec="http://schemas.microsoft.com/office/drawing/2017/decorative" val="1"/>
              </a:ext>
            </a:extLst>
          </p:cNvPr>
          <p:cNvCxnSpPr>
            <a:cxnSpLocks/>
          </p:cNvCxnSpPr>
          <p:nvPr/>
        </p:nvCxnSpPr>
        <p:spPr>
          <a:xfrm>
            <a:off x="685800" y="4564627"/>
            <a:ext cx="5068016"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373625" y="530940"/>
            <a:ext cx="7703576" cy="1308290"/>
          </a:xfrm>
          <a:noFill/>
        </p:spPr>
        <p:txBody>
          <a:bodyPr anchor="t">
            <a:normAutofit/>
          </a:bodyPr>
          <a:lstStyle>
            <a:lvl1pPr>
              <a:defRPr sz="8000">
                <a:solidFill>
                  <a:schemeClr val="accent2"/>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37005" y="3571531"/>
            <a:ext cx="5009534" cy="1987694"/>
          </a:xfrm>
        </p:spPr>
        <p:txBody>
          <a:bodyPr anchor="ctr">
            <a:normAutofit/>
          </a:bodyPr>
          <a:lstStyle>
            <a:lvl1pPr marL="0" indent="0">
              <a:buClr>
                <a:schemeClr val="tx2"/>
              </a:buClr>
              <a:buFont typeface="Arial" panose="020B0604020202020204" pitchFamily="34" charset="0"/>
              <a:buNone/>
              <a:defRPr sz="1800"/>
            </a:lvl1pPr>
            <a:lvl2pPr marL="457200" indent="0">
              <a:buClr>
                <a:schemeClr val="tx2"/>
              </a:buClr>
              <a:buFont typeface="Arial" panose="020B0604020202020204" pitchFamily="34" charset="0"/>
              <a:buNone/>
              <a:defRPr sz="1600"/>
            </a:lvl2pPr>
            <a:lvl3pPr marL="914400" indent="0">
              <a:buClr>
                <a:schemeClr val="tx2"/>
              </a:buClr>
              <a:buFont typeface="Arial" panose="020B0604020202020204" pitchFamily="34" charset="0"/>
              <a:buNone/>
              <a:defRPr sz="1400"/>
            </a:lvl3pPr>
            <a:lvl4pPr marL="1371600" indent="0">
              <a:buClr>
                <a:schemeClr val="tx2"/>
              </a:buClr>
              <a:buFont typeface="Arial" panose="020B0604020202020204" pitchFamily="34" charset="0"/>
              <a:buNone/>
              <a:defRPr sz="1200"/>
            </a:lvl4pPr>
            <a:lvl5pPr marL="1828800" indent="0">
              <a:buClr>
                <a:schemeClr val="tx2"/>
              </a:buClr>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0" y="6029867"/>
            <a:ext cx="1911096" cy="365126"/>
          </a:xfrm>
          <a:noFill/>
        </p:spPr>
        <p:txBody>
          <a:bodyPr anchor="ctr"/>
          <a:lstStyle>
            <a:lvl1pPr algn="l">
              <a:defRPr sz="900" b="1"/>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799320" y="6029867"/>
            <a:ext cx="1441766" cy="365125"/>
          </a:xfrm>
          <a:noFill/>
        </p:spPr>
        <p:txBody>
          <a:bodyPr/>
          <a:lstStyle>
            <a:lvl1pPr algn="r">
              <a:defRPr/>
            </a:lvl1pPr>
          </a:lstStyle>
          <a:p>
            <a:fld id="{77D9A748-B116-46F1-81D5-0BE225FE4EB1}" type="datetime1">
              <a:rPr lang="en-US" smtClean="0"/>
              <a:t>9/11/2025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451073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819477"/>
            <a:ext cx="4617720" cy="1197864"/>
          </a:xfrm>
          <a:prstGeom prst="rect">
            <a:avLst/>
          </a:prstGeom>
        </p:spPr>
        <p:txBody>
          <a:bodyPr vert="horz" lIns="91440" tIns="45720" rIns="91440" bIns="45720" rtlCol="0" anchor="t">
            <a:noAutofit/>
          </a:bodyPr>
          <a:lstStyle>
            <a:lvl1pPr algn="l">
              <a:defRPr lang="en-US" sz="2800" dirty="0">
                <a:solidFill>
                  <a:schemeClr val="tx1"/>
                </a:solidFill>
              </a:defRPr>
            </a:lvl1pPr>
          </a:lstStyle>
          <a:p>
            <a:pPr lvl="0">
              <a:lnSpc>
                <a:spcPct val="120000"/>
              </a:lnSpc>
            </a:pPr>
            <a:r>
              <a:rPr lang="en-US"/>
              <a:t>Click to edit Master title style</a:t>
            </a:r>
            <a:endParaRPr lang="en-US" dirty="0"/>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p:nvPr>
        </p:nvSpPr>
        <p:spPr>
          <a:xfrm>
            <a:off x="950976" y="2148840"/>
            <a:ext cx="3877056" cy="3877056"/>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a:blip r:embed="rId2" cstate="screen">
              <a:alphaModFix amt="70000"/>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r>
              <a:rPr lang="en-US" dirty="0"/>
              <a:t>Click icon to add picture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5843016" y="950976"/>
            <a:ext cx="5586984" cy="5330952"/>
          </a:xfrm>
          <a:prstGeom prst="rect">
            <a:avLst/>
          </a:prstGeo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defRPr>
            </a:lvl1pPr>
          </a:lstStyle>
          <a:p>
            <a:pPr algn="r"/>
            <a:r>
              <a:rPr lang="en-US" dirty="0"/>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defRPr>
            </a:lvl1p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defRPr>
            </a:lvl1pPr>
          </a:lstStyle>
          <a:p>
            <a:fld id="{D2AB56CD-0412-499D-B7C9-AB2AAC92AE15}" type="datetime4">
              <a:rPr lang="en-US" smtClean="0"/>
              <a:t>September 11, 2025</a:t>
            </a:fld>
            <a:endParaRPr lang="en-US" dirty="0"/>
          </a:p>
        </p:txBody>
      </p:sp>
    </p:spTree>
    <p:extLst>
      <p:ext uri="{BB962C8B-B14F-4D97-AF65-F5344CB8AC3E}">
        <p14:creationId xmlns:p14="http://schemas.microsoft.com/office/powerpoint/2010/main" val="34447181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Content Photo 8">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E0D260-A526-F079-44B3-C9B03816FFDD}"/>
              </a:ext>
            </a:extLst>
          </p:cNvPr>
          <p:cNvSpPr>
            <a:spLocks noGrp="1"/>
          </p:cNvSpPr>
          <p:nvPr>
            <p:ph type="title"/>
          </p:nvPr>
        </p:nvSpPr>
        <p:spPr>
          <a:xfrm>
            <a:off x="7569582" y="758952"/>
            <a:ext cx="3842130" cy="1143000"/>
          </a:xfrm>
          <a:prstGeom prst="rect">
            <a:avLst/>
          </a:prstGeom>
        </p:spPr>
        <p:txBody>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D7425CE9-1989-E4AC-20C4-20216538CD64}"/>
              </a:ext>
            </a:extLst>
          </p:cNvPr>
          <p:cNvSpPr>
            <a:spLocks noGrp="1"/>
          </p:cNvSpPr>
          <p:nvPr>
            <p:ph type="pic" sz="quarter" idx="18"/>
          </p:nvPr>
        </p:nvSpPr>
        <p:spPr>
          <a:xfrm>
            <a:off x="-1" y="0"/>
            <a:ext cx="6835155" cy="6857999"/>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dirty="0"/>
              <a:t>Click icon to add picture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569582" y="2258568"/>
            <a:ext cx="3700397" cy="384048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effectLst/>
              </a:defRPr>
            </a:lvl1pPr>
          </a:lstStyle>
          <a:p>
            <a:pPr algn="r"/>
            <a:r>
              <a:rPr lang="en-US" dirty="0"/>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effectLst/>
              </a:defRPr>
            </a:lvl1p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effectLst/>
              </a:defRPr>
            </a:lvl1pPr>
          </a:lstStyle>
          <a:p>
            <a:fld id="{E9032EC0-3635-4E84-9DBA-120CF3291268}" type="datetime4">
              <a:rPr lang="en-US" smtClean="0"/>
              <a:t>September 11, 2025</a:t>
            </a:fld>
            <a:endParaRPr lang="en-US" dirty="0"/>
          </a:p>
        </p:txBody>
      </p:sp>
    </p:spTree>
    <p:extLst>
      <p:ext uri="{BB962C8B-B14F-4D97-AF65-F5344CB8AC3E}">
        <p14:creationId xmlns:p14="http://schemas.microsoft.com/office/powerpoint/2010/main" val="88905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Picture 6">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180A8E-4668-486A-95D0-DBD6BDD7C4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84A713A6-3149-A53D-DA59-E54D39D6841D}"/>
              </a:ext>
              <a:ext uri="{C183D7F6-B498-43B3-948B-1728B52AA6E4}">
                <adec:decorative xmlns:adec="http://schemas.microsoft.com/office/drawing/2017/decorative" val="1"/>
              </a:ext>
            </a:extLst>
          </p:cNvPr>
          <p:cNvCxnSpPr>
            <a:cxnSpLocks/>
          </p:cNvCxnSpPr>
          <p:nvPr/>
        </p:nvCxnSpPr>
        <p:spPr>
          <a:xfrm>
            <a:off x="11502284" y="760367"/>
            <a:ext cx="0" cy="538734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634070" y="4370832"/>
            <a:ext cx="9546250" cy="1668980"/>
          </a:xfrm>
          <a:solidFill>
            <a:schemeClr val="bg2"/>
          </a:solidFill>
        </p:spPr>
        <p:txBody>
          <a:bodyPr vert="horz" lIns="91440" tIns="45720" rIns="91440" bIns="0" rtlCol="0" anchor="b">
            <a:normAutofit/>
          </a:bodyPr>
          <a:lstStyle>
            <a:lvl1pPr>
              <a:lnSpc>
                <a:spcPct val="80000"/>
              </a:lnSpc>
              <a:defRPr lang="en-US" sz="66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634070" y="6055054"/>
            <a:ext cx="9546250" cy="473761"/>
          </a:xfrm>
        </p:spPr>
        <p:txBody>
          <a:bodyPr vert="horz" lIns="91440" tIns="45720" rIns="91440" bIns="45720" rtlCol="0">
            <a:normAutofit/>
          </a:bodyPr>
          <a:lstStyle>
            <a:lvl1pPr marL="0" indent="0">
              <a:lnSpc>
                <a:spcPct val="100000"/>
              </a:lnSpc>
              <a:buNone/>
              <a:defRPr lang="en-US" sz="1400" cap="all" baseline="0" dirty="0">
                <a:solidFill>
                  <a:schemeClr val="accent5"/>
                </a:solidFill>
                <a:latin typeface="+mj-lt"/>
              </a:defRPr>
            </a:lvl1pPr>
          </a:lstStyle>
          <a:p>
            <a:pPr lvl="0"/>
            <a:r>
              <a:rPr lang="en-US"/>
              <a:t>Click to edit Master subtitle style</a:t>
            </a:r>
            <a:endParaRPr lang="en-US" dirty="0"/>
          </a:p>
        </p:txBody>
      </p:sp>
      <p:sp>
        <p:nvSpPr>
          <p:cNvPr id="10" name="Picture Placeholder 9">
            <a:extLst>
              <a:ext uri="{FF2B5EF4-FFF2-40B4-BE49-F238E27FC236}">
                <a16:creationId xmlns:a16="http://schemas.microsoft.com/office/drawing/2014/main" id="{4F8C8803-B94B-A385-87A1-A21C9AD88D84}"/>
              </a:ext>
            </a:extLst>
          </p:cNvPr>
          <p:cNvSpPr>
            <a:spLocks noGrp="1"/>
          </p:cNvSpPr>
          <p:nvPr>
            <p:ph type="pic" sz="quarter" idx="13" hasCustomPrompt="1"/>
          </p:nvPr>
        </p:nvSpPr>
        <p:spPr>
          <a:xfrm>
            <a:off x="0" y="1"/>
            <a:ext cx="10820400" cy="4114800"/>
          </a:xfrm>
          <a:blipFill>
            <a:blip r:embed="rId2">
              <a:alphaModFix amt="70000"/>
            </a:blip>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rot="5400000">
            <a:off x="10667029" y="1260113"/>
            <a:ext cx="1678344" cy="365125"/>
          </a:xfrm>
          <a:solidFill>
            <a:schemeClr val="bg2"/>
          </a:solidFill>
        </p:spPr>
        <p:txBody>
          <a:bodyPr anchor="ctr"/>
          <a:lstStyle>
            <a:lvl1pPr algn="l">
              <a:defRPr sz="900" b="1"/>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rot="5400000">
            <a:off x="10961764" y="5297730"/>
            <a:ext cx="1091183" cy="365128"/>
          </a:xfrm>
          <a:solidFill>
            <a:schemeClr val="bg2"/>
          </a:solidFill>
        </p:spPr>
        <p:txBody>
          <a:bodyPr/>
          <a:lstStyle/>
          <a:p>
            <a:fld id="{3939EC85-F003-4305-AB12-223D18998537}" type="datetime1">
              <a:rPr lang="en-US" smtClean="0"/>
              <a:t>9/11/2025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xfrm>
            <a:off x="11225781" y="6029867"/>
            <a:ext cx="422461" cy="365125"/>
          </a:xfrm>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012409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C4281C-DEF6-4D7C-EC36-131C16834D5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238427E1-A276-BBD2-B377-380EC166BB79}"/>
              </a:ext>
              <a:ext uri="{C183D7F6-B498-43B3-948B-1728B52AA6E4}">
                <adec:decorative xmlns:adec="http://schemas.microsoft.com/office/drawing/2017/decorative" val="1"/>
              </a:ext>
            </a:extLst>
          </p:cNvPr>
          <p:cNvCxnSpPr>
            <a:cxnSpLocks/>
          </p:cNvCxnSpPr>
          <p:nvPr/>
        </p:nvCxnSpPr>
        <p:spPr>
          <a:xfrm>
            <a:off x="689066" y="1014984"/>
            <a:ext cx="0" cy="4471416"/>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B7AE09E-7342-F8D6-76B9-3191D2C214A6}"/>
              </a:ext>
              <a:ext uri="{C183D7F6-B498-43B3-948B-1728B52AA6E4}">
                <adec:decorative xmlns:adec="http://schemas.microsoft.com/office/drawing/2017/decorative" val="1"/>
              </a:ext>
            </a:extLst>
          </p:cNvPr>
          <p:cNvCxnSpPr>
            <a:cxnSpLocks/>
          </p:cNvCxnSpPr>
          <p:nvPr/>
        </p:nvCxnSpPr>
        <p:spPr>
          <a:xfrm>
            <a:off x="11502895" y="1090397"/>
            <a:ext cx="0" cy="4743475"/>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137159" y="338328"/>
            <a:ext cx="9006837" cy="3776472"/>
          </a:xfrm>
          <a:solidFill>
            <a:schemeClr val="bg2"/>
          </a:solidFill>
        </p:spPr>
        <p:txBody>
          <a:bodyPr vert="horz" lIns="91440" tIns="45720" rIns="91440" bIns="137160" rtlCol="0" anchor="t">
            <a:normAutofit/>
          </a:bodyPr>
          <a:lstStyle>
            <a:lvl1pPr>
              <a:lnSpc>
                <a:spcPct val="80000"/>
              </a:lnSpc>
              <a:defRPr lang="en-US" sz="8000" spc="-100" baseline="0" dirty="0">
                <a:solidFill>
                  <a:schemeClr val="accent1"/>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529194" y="5496339"/>
            <a:ext cx="3585604" cy="771684"/>
          </a:xfrm>
        </p:spPr>
        <p:txBody>
          <a:bodyPr vert="horz" lIns="91440" tIns="45720" rIns="91440" bIns="45720" rtlCol="0" anchor="b">
            <a:normAutofit/>
          </a:bodyPr>
          <a:lstStyle>
            <a:lvl1pPr marL="0" indent="0">
              <a:buNone/>
              <a:defRPr lang="en-US" sz="1600" cap="all" spc="100" baseline="0" dirty="0">
                <a:solidFill>
                  <a:schemeClr val="accent5"/>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9144000" y="487335"/>
            <a:ext cx="2474835" cy="496639"/>
          </a:xfrm>
          <a:noFill/>
        </p:spPr>
        <p:txBody>
          <a:bodyPr/>
          <a:lstStyle>
            <a:lvl1pPr algn="r">
              <a:defRPr sz="1050"/>
            </a:lvl1pPr>
          </a:lstStyle>
          <a:p>
            <a:r>
              <a:rPr lang="en-US" dirty="0"/>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noFill/>
        </p:spPr>
        <p:txBody>
          <a:bodyPr/>
          <a:lstStyle/>
          <a:p>
            <a:fld id="{06866CBB-6F1F-436D-A8C6-FABC4CF2B536}" type="datetime1">
              <a:rPr lang="en-US" smtClean="0"/>
              <a:t>9/11/2025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4604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C4281C-DEF6-4D7C-EC36-131C16834D5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9B7AE09E-7342-F8D6-76B9-3191D2C214A6}"/>
              </a:ext>
              <a:ext uri="{C183D7F6-B498-43B3-948B-1728B52AA6E4}">
                <adec:decorative xmlns:adec="http://schemas.microsoft.com/office/drawing/2017/decorative" val="1"/>
              </a:ext>
            </a:extLst>
          </p:cNvPr>
          <p:cNvCxnSpPr>
            <a:cxnSpLocks/>
          </p:cNvCxnSpPr>
          <p:nvPr/>
        </p:nvCxnSpPr>
        <p:spPr>
          <a:xfrm>
            <a:off x="11502895" y="1033580"/>
            <a:ext cx="0" cy="4800292"/>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137159" y="338328"/>
            <a:ext cx="8168640" cy="4462272"/>
          </a:xfrm>
          <a:noFill/>
        </p:spPr>
        <p:txBody>
          <a:bodyPr vert="horz" lIns="91440" tIns="45720" rIns="91440" bIns="137160" rtlCol="0" anchor="t">
            <a:normAutofit/>
          </a:bodyPr>
          <a:lstStyle>
            <a:lvl1pPr>
              <a:lnSpc>
                <a:spcPct val="80000"/>
              </a:lnSpc>
              <a:defRPr lang="en-US" sz="9600" spc="-100" baseline="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8534400" y="4754729"/>
            <a:ext cx="3084441" cy="1080302"/>
          </a:xfrm>
          <a:solidFill>
            <a:schemeClr val="bg2"/>
          </a:solidFill>
        </p:spPr>
        <p:txBody>
          <a:bodyPr vert="horz" lIns="91440" tIns="45720" rIns="91440" bIns="45720" rtlCol="0" anchor="b">
            <a:normAutofit/>
          </a:bodyPr>
          <a:lstStyle>
            <a:lvl1pPr marL="0" indent="0" algn="r">
              <a:buNone/>
              <a:defRPr lang="en-US" sz="1600" cap="all" spc="100" baseline="0" dirty="0">
                <a:solidFill>
                  <a:schemeClr val="accent5"/>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9144000" y="447579"/>
            <a:ext cx="2477899" cy="586001"/>
          </a:xfrm>
          <a:noFill/>
        </p:spPr>
        <p:txBody>
          <a:bodyPr/>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noFill/>
        </p:spPr>
        <p:txBody>
          <a:bodyPr/>
          <a:lstStyle/>
          <a:p>
            <a:fld id="{DFE1FB2C-1600-49CF-ABE3-F2743AC651C3}" type="datetime1">
              <a:rPr lang="en-US" smtClean="0"/>
              <a:t>9/11/2025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92934567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FBAF5C3-82B6-427E-5D2E-900A2D90AD99}"/>
              </a:ext>
              <a:ext uri="{C183D7F6-B498-43B3-948B-1728B52AA6E4}">
                <adec:decorative xmlns:adec="http://schemas.microsoft.com/office/drawing/2017/decorative" val="1"/>
              </a:ext>
            </a:extLst>
          </p:cNvPr>
          <p:cNvCxnSpPr>
            <a:cxnSpLocks/>
          </p:cNvCxnSpPr>
          <p:nvPr/>
        </p:nvCxnSpPr>
        <p:spPr>
          <a:xfrm flipH="1">
            <a:off x="722427" y="6212437"/>
            <a:ext cx="10808612"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01AA792-727F-F91C-6564-A882FAF11ED4}"/>
              </a:ext>
            </a:extLst>
          </p:cNvPr>
          <p:cNvSpPr>
            <a:spLocks noGrp="1"/>
          </p:cNvSpPr>
          <p:nvPr>
            <p:ph type="title"/>
          </p:nvPr>
        </p:nvSpPr>
        <p:spPr>
          <a:xfrm>
            <a:off x="603504" y="351270"/>
            <a:ext cx="10981137" cy="1239720"/>
          </a:xfrm>
          <a:prstGeom prst="rect">
            <a:avLst/>
          </a:prstGeom>
          <a:solidFill>
            <a:schemeClr val="bg1"/>
          </a:solidFill>
        </p:spPr>
        <p:txBody>
          <a:bodyPr vert="horz" lIns="91440" tIns="45720" rIns="91440" bIns="13716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90A246-77A4-EC4C-28B8-90388BB8E78F}"/>
              </a:ext>
            </a:extLst>
          </p:cNvPr>
          <p:cNvSpPr>
            <a:spLocks noGrp="1"/>
          </p:cNvSpPr>
          <p:nvPr>
            <p:ph type="body" idx="1"/>
          </p:nvPr>
        </p:nvSpPr>
        <p:spPr>
          <a:xfrm>
            <a:off x="605431" y="1745956"/>
            <a:ext cx="10981137" cy="39834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3EF6714-5B6F-439F-4173-D51823712315}"/>
              </a:ext>
            </a:extLst>
          </p:cNvPr>
          <p:cNvSpPr>
            <a:spLocks noGrp="1"/>
          </p:cNvSpPr>
          <p:nvPr>
            <p:ph type="ftr" sz="quarter" idx="3"/>
          </p:nvPr>
        </p:nvSpPr>
        <p:spPr>
          <a:xfrm>
            <a:off x="605430" y="6029868"/>
            <a:ext cx="1911096" cy="365125"/>
          </a:xfrm>
          <a:prstGeom prst="rect">
            <a:avLst/>
          </a:prstGeom>
          <a:solidFill>
            <a:schemeClr val="bg1"/>
          </a:solidFill>
        </p:spPr>
        <p:txBody>
          <a:bodyPr vert="horz" lIns="91440" tIns="45720" rIns="91440" bIns="45720" rtlCol="0" anchor="ctr"/>
          <a:lstStyle>
            <a:lvl1pPr algn="l">
              <a:defRPr sz="900" b="1" cap="all" spc="60" baseline="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BF9842E6-B4ED-431B-B1A0-22352BA620AE}"/>
              </a:ext>
            </a:extLst>
          </p:cNvPr>
          <p:cNvSpPr>
            <a:spLocks noGrp="1"/>
          </p:cNvSpPr>
          <p:nvPr>
            <p:ph type="dt" sz="half" idx="2"/>
          </p:nvPr>
        </p:nvSpPr>
        <p:spPr>
          <a:xfrm>
            <a:off x="10058400" y="6029868"/>
            <a:ext cx="1182686" cy="365125"/>
          </a:xfrm>
          <a:prstGeom prst="rect">
            <a:avLst/>
          </a:prstGeom>
          <a:solidFill>
            <a:schemeClr val="bg1"/>
          </a:solidFill>
        </p:spPr>
        <p:txBody>
          <a:bodyPr vert="horz" lIns="91440" tIns="45720" rIns="91440" bIns="45720" rtlCol="0" anchor="ctr"/>
          <a:lstStyle>
            <a:lvl1pPr algn="r">
              <a:defRPr sz="900" cap="all" baseline="0">
                <a:solidFill>
                  <a:schemeClr val="tx2"/>
                </a:solidFill>
              </a:defRPr>
            </a:lvl1pPr>
          </a:lstStyle>
          <a:p>
            <a:fld id="{82B9AEC8-204B-4AD5-8041-BCAF36A74EBE}" type="datetime1">
              <a:rPr lang="en-US" smtClean="0"/>
              <a:t>9/11/2025</a:t>
            </a:fld>
            <a:endParaRPr lang="en-US"/>
          </a:p>
        </p:txBody>
      </p:sp>
      <p:sp>
        <p:nvSpPr>
          <p:cNvPr id="6" name="Slide Number Placeholder 5">
            <a:extLst>
              <a:ext uri="{FF2B5EF4-FFF2-40B4-BE49-F238E27FC236}">
                <a16:creationId xmlns:a16="http://schemas.microsoft.com/office/drawing/2014/main" id="{156743A1-0EE5-84FA-44EE-3CDDB793AAC4}"/>
              </a:ext>
            </a:extLst>
          </p:cNvPr>
          <p:cNvSpPr>
            <a:spLocks noGrp="1"/>
          </p:cNvSpPr>
          <p:nvPr>
            <p:ph type="sldNum" sz="quarter" idx="4"/>
          </p:nvPr>
        </p:nvSpPr>
        <p:spPr>
          <a:xfrm>
            <a:off x="11233434" y="6029868"/>
            <a:ext cx="429372" cy="365125"/>
          </a:xfrm>
          <a:prstGeom prst="rect">
            <a:avLst/>
          </a:prstGeom>
          <a:solidFill>
            <a:schemeClr val="bg1"/>
          </a:solidFill>
        </p:spPr>
        <p:txBody>
          <a:bodyPr vert="horz" lIns="91440" tIns="45720" rIns="91440" bIns="45720" rtlCol="0" anchor="ctr"/>
          <a:lstStyle>
            <a:lvl1pPr algn="r">
              <a:defRPr sz="900" cap="all" baseline="0">
                <a:solidFill>
                  <a:schemeClr val="tx2"/>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1542895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Lst>
  <p:hf hdr="0"/>
  <p:txStyles>
    <p:titleStyle>
      <a:lvl1pPr marL="0" algn="l" defTabSz="914400" rtl="0" eaLnBrk="1" latinLnBrk="0" hangingPunct="1">
        <a:lnSpc>
          <a:spcPct val="100000"/>
        </a:lnSpc>
        <a:spcBef>
          <a:spcPct val="0"/>
        </a:spcBef>
        <a:spcAft>
          <a:spcPts val="0"/>
        </a:spcAft>
        <a:buNone/>
        <a:defRPr sz="2800" kern="1200" cap="all" baseline="0">
          <a:solidFill>
            <a:schemeClr val="accent5"/>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864">
          <p15:clr>
            <a:srgbClr val="F26B43"/>
          </p15:clr>
        </p15:guide>
        <p15:guide id="3" pos="432">
          <p15:clr>
            <a:srgbClr val="F26B43"/>
          </p15:clr>
        </p15:guide>
        <p15:guide id="4" orient="horz" pos="3912">
          <p15:clr>
            <a:srgbClr val="F26B43"/>
          </p15:clr>
        </p15:guide>
        <p15:guide id="5" orient="horz" pos="3504">
          <p15:clr>
            <a:srgbClr val="F26B43"/>
          </p15:clr>
        </p15:guide>
        <p15:guide id="6" orient="horz" pos="3024">
          <p15:clr>
            <a:srgbClr val="F26B43"/>
          </p15:clr>
        </p15:guide>
        <p15:guide id="7" orient="horz" pos="2592">
          <p15:clr>
            <a:srgbClr val="F26B43"/>
          </p15:clr>
        </p15:guide>
        <p15:guide id="8" orient="horz" pos="1728">
          <p15:clr>
            <a:srgbClr val="F26B43"/>
          </p15:clr>
        </p15:guide>
        <p15:guide id="9" orient="horz" pos="1296">
          <p15:clr>
            <a:srgbClr val="F26B43"/>
          </p15:clr>
        </p15:guide>
        <p15:guide id="10" orient="horz" pos="864">
          <p15:clr>
            <a:srgbClr val="F26B43"/>
          </p15:clr>
        </p15:guide>
        <p15:guide id="11" orient="horz" pos="432">
          <p15:clr>
            <a:srgbClr val="F26B43"/>
          </p15:clr>
        </p15:guide>
        <p15:guide id="12" pos="1296">
          <p15:clr>
            <a:srgbClr val="F26B43"/>
          </p15:clr>
        </p15:guide>
        <p15:guide id="13" pos="1728">
          <p15:clr>
            <a:srgbClr val="F26B43"/>
          </p15:clr>
        </p15:guide>
        <p15:guide id="18" pos="2160">
          <p15:clr>
            <a:srgbClr val="F26B43"/>
          </p15:clr>
        </p15:guide>
        <p15:guide id="20" pos="5520">
          <p15:clr>
            <a:srgbClr val="F26B43"/>
          </p15:clr>
        </p15:guide>
        <p15:guide id="21" pos="5952">
          <p15:clr>
            <a:srgbClr val="F26B43"/>
          </p15:clr>
        </p15:guide>
        <p15:guide id="22" pos="6384">
          <p15:clr>
            <a:srgbClr val="F26B43"/>
          </p15:clr>
        </p15:guide>
        <p15:guide id="24" pos="6816">
          <p15:clr>
            <a:srgbClr val="F26B43"/>
          </p15:clr>
        </p15:guide>
        <p15:guide id="25" pos="7248">
          <p15:clr>
            <a:srgbClr val="F26B43"/>
          </p15:clr>
        </p15:guide>
        <p15:guide id="26" pos="5088">
          <p15:clr>
            <a:srgbClr val="F26B43"/>
          </p15:clr>
        </p15:guide>
        <p15:guide id="27" pos="4656">
          <p15:clr>
            <a:srgbClr val="F26B43"/>
          </p15:clr>
        </p15:guide>
        <p15:guide id="28" pos="4224">
          <p15:clr>
            <a:srgbClr val="F26B43"/>
          </p15:clr>
        </p15:guide>
        <p15:guide id="29" pos="2592">
          <p15:clr>
            <a:srgbClr val="F26B43"/>
          </p15:clr>
        </p15:guide>
        <p15:guide id="30" pos="3024">
          <p15:clr>
            <a:srgbClr val="F26B43"/>
          </p15:clr>
        </p15:guide>
        <p15:guide id="31" pos="3456">
          <p15:clr>
            <a:srgbClr val="F26B43"/>
          </p15:clr>
        </p15:guide>
        <p15:guide id="32" orient="horz"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65.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1C1F-F4C7-E877-1D3A-0ED51ABE4240}"/>
              </a:ext>
            </a:extLst>
          </p:cNvPr>
          <p:cNvSpPr>
            <a:spLocks noGrp="1"/>
          </p:cNvSpPr>
          <p:nvPr>
            <p:ph type="ctrTitle"/>
          </p:nvPr>
        </p:nvSpPr>
        <p:spPr>
          <a:xfrm>
            <a:off x="137159" y="338328"/>
            <a:ext cx="8168640" cy="4462272"/>
          </a:xfrm>
        </p:spPr>
        <p:txBody>
          <a:bodyPr anchor="t">
            <a:normAutofit/>
          </a:bodyPr>
          <a:lstStyle/>
          <a:p>
            <a:r>
              <a:rPr lang="en-US" sz="8200"/>
              <a:t>Cybersecurity Governance in the Corporate Sector</a:t>
            </a:r>
          </a:p>
        </p:txBody>
      </p:sp>
      <p:sp>
        <p:nvSpPr>
          <p:cNvPr id="3" name="Subtitle 2">
            <a:extLst>
              <a:ext uri="{FF2B5EF4-FFF2-40B4-BE49-F238E27FC236}">
                <a16:creationId xmlns:a16="http://schemas.microsoft.com/office/drawing/2014/main" id="{C7A6D849-132E-7945-15AE-C8FD3BD8B227}"/>
              </a:ext>
            </a:extLst>
          </p:cNvPr>
          <p:cNvSpPr>
            <a:spLocks noGrp="1"/>
          </p:cNvSpPr>
          <p:nvPr>
            <p:ph type="subTitle" idx="1"/>
          </p:nvPr>
        </p:nvSpPr>
        <p:spPr>
          <a:xfrm>
            <a:off x="8534400" y="4754729"/>
            <a:ext cx="3084441" cy="1080302"/>
          </a:xfrm>
        </p:spPr>
        <p:txBody>
          <a:bodyPr anchor="b">
            <a:normAutofit/>
          </a:bodyPr>
          <a:lstStyle/>
          <a:p>
            <a:r>
              <a:rPr lang="en-US"/>
              <a:t>Ensuring safe and compliant business technology practices</a:t>
            </a:r>
          </a:p>
        </p:txBody>
      </p:sp>
      <p:sp>
        <p:nvSpPr>
          <p:cNvPr id="5" name="Date Placeholder 4">
            <a:extLst>
              <a:ext uri="{FF2B5EF4-FFF2-40B4-BE49-F238E27FC236}">
                <a16:creationId xmlns:a16="http://schemas.microsoft.com/office/drawing/2014/main" id="{6A5682BA-FA81-3E97-AC43-8BA1DA7F4B88}"/>
              </a:ext>
            </a:extLst>
          </p:cNvPr>
          <p:cNvSpPr>
            <a:spLocks noGrp="1"/>
          </p:cNvSpPr>
          <p:nvPr>
            <p:ph type="dt" sz="half" idx="10"/>
          </p:nvPr>
        </p:nvSpPr>
        <p:spPr>
          <a:xfrm>
            <a:off x="10058400" y="6029868"/>
            <a:ext cx="1182686" cy="365125"/>
          </a:xfrm>
        </p:spPr>
        <p:txBody>
          <a:bodyPr anchor="ctr">
            <a:normAutofit/>
          </a:bodyPr>
          <a:lstStyle/>
          <a:p>
            <a:pPr>
              <a:spcAft>
                <a:spcPts val="600"/>
              </a:spcAft>
            </a:pPr>
            <a:fld id="{06866CBB-6F1F-436D-A8C6-FABC4CF2B536}" type="datetime1">
              <a:rPr lang="en-US" smtClean="0"/>
              <a:pPr>
                <a:spcAft>
                  <a:spcPts val="600"/>
                </a:spcAft>
              </a:pPr>
              <a:t>9/11/2025</a:t>
            </a:fld>
            <a:endParaRPr lang="en-US"/>
          </a:p>
        </p:txBody>
      </p:sp>
      <p:sp>
        <p:nvSpPr>
          <p:cNvPr id="6" name="Slide Number Placeholder 5">
            <a:extLst>
              <a:ext uri="{FF2B5EF4-FFF2-40B4-BE49-F238E27FC236}">
                <a16:creationId xmlns:a16="http://schemas.microsoft.com/office/drawing/2014/main" id="{6D1F7472-91FD-0F08-25E7-B3F2F7B6D0A6}"/>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1</a:t>
            </a:fld>
            <a:endParaRPr lang="en-US"/>
          </a:p>
        </p:txBody>
      </p:sp>
    </p:spTree>
    <p:extLst>
      <p:ext uri="{BB962C8B-B14F-4D97-AF65-F5344CB8AC3E}">
        <p14:creationId xmlns:p14="http://schemas.microsoft.com/office/powerpoint/2010/main" val="294648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bg/>
                                          </p:spTgt>
                                        </p:tgtEl>
                                        <p:attrNameLst>
                                          <p:attrName>style.visibility</p:attrName>
                                        </p:attrNameLst>
                                      </p:cBhvr>
                                      <p:to>
                                        <p:strVal val="visible"/>
                                      </p:to>
                                    </p:set>
                                    <p:animEffect transition="in" filter="fade">
                                      <p:cBhvr>
                                        <p:cTn id="10" dur="1000"/>
                                        <p:tgtEl>
                                          <p:spTgt spid="3">
                                            <p:bg/>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childTnLst>
                                </p:cTn>
                              </p:par>
                              <p:par>
                                <p:cTn id="16" presetID="10" presetClass="entr" presetSubtype="0" fill="hold" grpId="1" nodeType="withEffect">
                                  <p:stCondLst>
                                    <p:cond delay="250"/>
                                  </p:stCondLst>
                                  <p:iterate>
                                    <p:tmPct val="10000"/>
                                  </p:iterate>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P spid="3"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2B054-03D2-9882-BEA0-EA19A3B4645E}"/>
              </a:ext>
            </a:extLst>
          </p:cNvPr>
          <p:cNvSpPr>
            <a:spLocks noGrp="1"/>
          </p:cNvSpPr>
          <p:nvPr>
            <p:ph type="title"/>
          </p:nvPr>
        </p:nvSpPr>
        <p:spPr>
          <a:xfrm>
            <a:off x="602986" y="265728"/>
            <a:ext cx="10981137" cy="1325563"/>
          </a:xfrm>
        </p:spPr>
        <p:txBody>
          <a:bodyPr anchor="b">
            <a:normAutofit/>
          </a:bodyPr>
          <a:lstStyle/>
          <a:p>
            <a:r>
              <a:rPr lang="en-US"/>
              <a:t>Accountability and Decision-Making</a:t>
            </a:r>
          </a:p>
        </p:txBody>
      </p:sp>
      <p:sp>
        <p:nvSpPr>
          <p:cNvPr id="5" name="Date Placeholder 4">
            <a:extLst>
              <a:ext uri="{FF2B5EF4-FFF2-40B4-BE49-F238E27FC236}">
                <a16:creationId xmlns:a16="http://schemas.microsoft.com/office/drawing/2014/main" id="{2CB7F1D8-59FA-2FBF-D948-FEF305939369}"/>
              </a:ext>
            </a:extLst>
          </p:cNvPr>
          <p:cNvSpPr>
            <a:spLocks noGrp="1"/>
          </p:cNvSpPr>
          <p:nvPr>
            <p:ph type="dt" sz="half" idx="10"/>
          </p:nvPr>
        </p:nvSpPr>
        <p:spPr>
          <a:xfrm>
            <a:off x="10058400" y="6029868"/>
            <a:ext cx="1182686" cy="365125"/>
          </a:xfrm>
        </p:spPr>
        <p:txBody>
          <a:bodyPr anchor="ctr">
            <a:normAutofit/>
          </a:bodyPr>
          <a:lstStyle/>
          <a:p>
            <a:pPr>
              <a:spcAft>
                <a:spcPts val="600"/>
              </a:spcAft>
            </a:pPr>
            <a:fld id="{D849E410-BE9E-427B-BCB5-604E33C4348E}" type="datetime1">
              <a:rPr lang="en-US" smtClean="0"/>
              <a:pPr>
                <a:spcAft>
                  <a:spcPts val="600"/>
                </a:spcAft>
              </a:pPr>
              <a:t>9/11/2025</a:t>
            </a:fld>
            <a:endParaRPr lang="en-US"/>
          </a:p>
        </p:txBody>
      </p:sp>
      <p:sp>
        <p:nvSpPr>
          <p:cNvPr id="6" name="Slide Number Placeholder 5">
            <a:extLst>
              <a:ext uri="{FF2B5EF4-FFF2-40B4-BE49-F238E27FC236}">
                <a16:creationId xmlns:a16="http://schemas.microsoft.com/office/drawing/2014/main" id="{F470BEF8-C97E-8FC1-6045-23C42F87B559}"/>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10</a:t>
            </a:fld>
            <a:endParaRPr lang="en-US"/>
          </a:p>
        </p:txBody>
      </p:sp>
      <p:graphicFrame>
        <p:nvGraphicFramePr>
          <p:cNvPr id="7" name="Content Placeholder 6">
            <a:extLst>
              <a:ext uri="{FF2B5EF4-FFF2-40B4-BE49-F238E27FC236}">
                <a16:creationId xmlns:a16="http://schemas.microsoft.com/office/drawing/2014/main" id="{DE2F20C2-DC61-4E3B-A645-16A04FA24DC2}"/>
              </a:ext>
            </a:extLst>
          </p:cNvPr>
          <p:cNvGraphicFramePr>
            <a:graphicFrameLocks noGrp="1"/>
          </p:cNvGraphicFramePr>
          <p:nvPr>
            <p:ph idx="1"/>
            <p:extLst>
              <p:ext uri="{D42A27DB-BD31-4B8C-83A1-F6EECF244321}">
                <p14:modId xmlns:p14="http://schemas.microsoft.com/office/powerpoint/2010/main" val="480445948"/>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602986" y="1736176"/>
          <a:ext cx="10981137" cy="41988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72396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6E933-2796-1F10-26CE-F980E7576B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20E96-9DA5-6E1A-581F-C517D6AE17A7}"/>
              </a:ext>
            </a:extLst>
          </p:cNvPr>
          <p:cNvSpPr>
            <a:spLocks noGrp="1"/>
          </p:cNvSpPr>
          <p:nvPr>
            <p:ph type="title"/>
          </p:nvPr>
        </p:nvSpPr>
        <p:spPr>
          <a:xfrm>
            <a:off x="185877" y="1062360"/>
            <a:ext cx="5049345" cy="5784948"/>
          </a:xfrm>
        </p:spPr>
        <p:txBody>
          <a:bodyPr anchor="b">
            <a:normAutofit/>
          </a:bodyPr>
          <a:lstStyle/>
          <a:p>
            <a:r>
              <a:rPr lang="en-US" dirty="0"/>
              <a:t>Case Studies</a:t>
            </a:r>
            <a:endParaRPr lang="en-US" dirty="0">
              <a:solidFill>
                <a:srgbClr val="F8B99A">
                  <a:alpha val="80000"/>
                </a:srgbClr>
              </a:solidFill>
            </a:endParaRPr>
          </a:p>
        </p:txBody>
      </p:sp>
      <p:sp>
        <p:nvSpPr>
          <p:cNvPr id="5" name="Date Placeholder 4">
            <a:extLst>
              <a:ext uri="{FF2B5EF4-FFF2-40B4-BE49-F238E27FC236}">
                <a16:creationId xmlns:a16="http://schemas.microsoft.com/office/drawing/2014/main" id="{745DC134-A0ED-5FDE-210C-71B1A8E45B2B}"/>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9/11/2025</a:t>
            </a:fld>
            <a:endParaRPr lang="en-US"/>
          </a:p>
        </p:txBody>
      </p:sp>
      <p:sp>
        <p:nvSpPr>
          <p:cNvPr id="6" name="Slide Number Placeholder 5">
            <a:extLst>
              <a:ext uri="{FF2B5EF4-FFF2-40B4-BE49-F238E27FC236}">
                <a16:creationId xmlns:a16="http://schemas.microsoft.com/office/drawing/2014/main" id="{6CEB2588-DE2F-6C59-6E7C-BF2363EF272F}"/>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11</a:t>
            </a:fld>
            <a:endParaRPr lang="en-US"/>
          </a:p>
        </p:txBody>
      </p:sp>
    </p:spTree>
    <p:extLst>
      <p:ext uri="{BB962C8B-B14F-4D97-AF65-F5344CB8AC3E}">
        <p14:creationId xmlns:p14="http://schemas.microsoft.com/office/powerpoint/2010/main" val="3693233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48C2-E26C-098E-8043-0B3FB6B4D787}"/>
              </a:ext>
            </a:extLst>
          </p:cNvPr>
          <p:cNvSpPr>
            <a:spLocks noGrp="1"/>
          </p:cNvSpPr>
          <p:nvPr>
            <p:ph type="title"/>
          </p:nvPr>
        </p:nvSpPr>
        <p:spPr>
          <a:xfrm>
            <a:off x="7569582" y="758952"/>
            <a:ext cx="3842130" cy="1143000"/>
          </a:xfrm>
        </p:spPr>
        <p:txBody>
          <a:bodyPr vert="horz" lIns="91440" tIns="45720" rIns="91440" bIns="45720" rtlCol="0" anchor="b">
            <a:normAutofit/>
          </a:bodyPr>
          <a:lstStyle/>
          <a:p>
            <a:r>
              <a:rPr lang="en-US" b="1" kern="1200" cap="all" spc="500" baseline="0" dirty="0">
                <a:latin typeface="+mj-lt"/>
                <a:ea typeface="+mj-ea"/>
                <a:cs typeface="+mj-cs"/>
              </a:rPr>
              <a:t>Target's 2013 Data Breach</a:t>
            </a:r>
          </a:p>
        </p:txBody>
      </p:sp>
      <p:pic>
        <p:nvPicPr>
          <p:cNvPr id="7" name="Content Placeholder 6" descr="Woman programming for internet">
            <a:extLst>
              <a:ext uri="{FF2B5EF4-FFF2-40B4-BE49-F238E27FC236}">
                <a16:creationId xmlns:a16="http://schemas.microsoft.com/office/drawing/2014/main" id="{749C7B48-F18F-4E3A-989B-FEAA23F1D52B}"/>
              </a:ext>
            </a:extLst>
          </p:cNvPr>
          <p:cNvPicPr>
            <a:picLocks noGrp="1" noChangeAspect="1"/>
          </p:cNvPicPr>
          <p:nvPr>
            <p:ph type="pic" sz="quarter" idx="18"/>
          </p:nvPr>
        </p:nvPicPr>
        <p:blipFill>
          <a:blip r:embed="rId3"/>
          <a:srcRect l="19281" r="14191" b="-1"/>
          <a:stretch>
            <a:fillRect/>
          </a:stretch>
        </p:blipFill>
        <p:spPr>
          <a:xfrm>
            <a:off x="-1" y="10"/>
            <a:ext cx="6835155" cy="6857989"/>
          </a:xfrm>
          <a:prstGeom prst="rect">
            <a:avLst/>
          </a:prstGeom>
          <a:noFill/>
        </p:spPr>
      </p:pic>
      <p:sp>
        <p:nvSpPr>
          <p:cNvPr id="8" name="TextBox 7">
            <a:extLst>
              <a:ext uri="{FF2B5EF4-FFF2-40B4-BE49-F238E27FC236}">
                <a16:creationId xmlns:a16="http://schemas.microsoft.com/office/drawing/2014/main" id="{CAA47F32-33B6-4C11-B01D-51BCCD59218F}"/>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569582" y="2258568"/>
            <a:ext cx="3700397" cy="3840480"/>
          </a:xfrm>
          <a:prstGeom prst="rect">
            <a:avLst/>
          </a:prstGeom>
        </p:spPr>
        <p:txBody>
          <a:bodyPr>
            <a:normAutofit/>
          </a:bodyPr>
          <a:lstStyle/>
          <a:p>
            <a:pPr marL="0" indent="0">
              <a:lnSpc>
                <a:spcPct val="90000"/>
              </a:lnSpc>
              <a:spcBef>
                <a:spcPts val="2500"/>
              </a:spcBef>
              <a:spcAft>
                <a:spcPts val="600"/>
              </a:spcAft>
              <a:buFont typeface="Arial" panose="020B0604020202020204" pitchFamily="34" charset="0"/>
              <a:buNone/>
            </a:pPr>
            <a:r>
              <a:rPr lang="en-US" sz="1400" b="1"/>
              <a:t>Data Breach Overview</a:t>
            </a:r>
          </a:p>
          <a:p>
            <a:pPr marL="0" lvl="1" indent="0">
              <a:lnSpc>
                <a:spcPct val="90000"/>
              </a:lnSpc>
              <a:spcBef>
                <a:spcPts val="1000"/>
              </a:spcBef>
              <a:spcAft>
                <a:spcPts val="600"/>
              </a:spcAft>
              <a:buFont typeface="Arial" panose="020B0604020202020204" pitchFamily="34" charset="0"/>
              <a:buNone/>
            </a:pPr>
            <a:r>
              <a:rPr lang="en-US" sz="1400"/>
              <a:t>Hackers accessed Target’s network via a third-party HVAC vendor compromising millions of customer records.</a:t>
            </a:r>
          </a:p>
          <a:p>
            <a:pPr marL="0" indent="0">
              <a:lnSpc>
                <a:spcPct val="90000"/>
              </a:lnSpc>
              <a:spcBef>
                <a:spcPts val="2500"/>
              </a:spcBef>
              <a:spcAft>
                <a:spcPts val="600"/>
              </a:spcAft>
              <a:buFont typeface="Arial" panose="020B0604020202020204" pitchFamily="34" charset="0"/>
              <a:buNone/>
            </a:pPr>
            <a:r>
              <a:rPr lang="en-US" sz="1400" b="1"/>
              <a:t>Governance Failures</a:t>
            </a:r>
          </a:p>
          <a:p>
            <a:pPr marL="0" lvl="1" indent="0">
              <a:lnSpc>
                <a:spcPct val="90000"/>
              </a:lnSpc>
              <a:spcBef>
                <a:spcPts val="1000"/>
              </a:spcBef>
              <a:spcAft>
                <a:spcPts val="600"/>
              </a:spcAft>
              <a:buFont typeface="Arial" panose="020B0604020202020204" pitchFamily="34" charset="0"/>
              <a:buNone/>
            </a:pPr>
            <a:r>
              <a:rPr lang="en-US" sz="1400"/>
              <a:t>Failures in vendor risk management and network segmentation allowed unauthorized access to systems.</a:t>
            </a:r>
          </a:p>
          <a:p>
            <a:pPr marL="0" indent="0">
              <a:lnSpc>
                <a:spcPct val="90000"/>
              </a:lnSpc>
              <a:spcBef>
                <a:spcPts val="2500"/>
              </a:spcBef>
              <a:spcAft>
                <a:spcPts val="600"/>
              </a:spcAft>
              <a:buFont typeface="Arial" panose="020B0604020202020204" pitchFamily="34" charset="0"/>
              <a:buNone/>
            </a:pPr>
            <a:r>
              <a:rPr lang="en-US" sz="1400" b="1"/>
              <a:t>Security Lessons Learned</a:t>
            </a:r>
          </a:p>
          <a:p>
            <a:pPr marL="0" lvl="1" indent="0">
              <a:lnSpc>
                <a:spcPct val="90000"/>
              </a:lnSpc>
              <a:spcBef>
                <a:spcPts val="1000"/>
              </a:spcBef>
              <a:spcAft>
                <a:spcPts val="600"/>
              </a:spcAft>
              <a:buFont typeface="Arial" panose="020B0604020202020204" pitchFamily="34" charset="0"/>
              <a:buNone/>
            </a:pPr>
            <a:r>
              <a:rPr lang="en-US" sz="1400"/>
              <a:t>The breach emphasized the need for strict third-party access controls and continuous security monitoring.</a:t>
            </a:r>
          </a:p>
        </p:txBody>
      </p:sp>
      <p:sp>
        <p:nvSpPr>
          <p:cNvPr id="4" name="Footer Placeholder 3">
            <a:extLst>
              <a:ext uri="{FF2B5EF4-FFF2-40B4-BE49-F238E27FC236}">
                <a16:creationId xmlns:a16="http://schemas.microsoft.com/office/drawing/2014/main" id="{B4386C03-C160-8291-D65D-3B74B4A6377B}"/>
              </a:ext>
            </a:extLst>
          </p:cNvPr>
          <p:cNvSpPr>
            <a:spLocks noGrp="1"/>
          </p:cNvSpPr>
          <p:nvPr>
            <p:ph type="ftr" sz="quarter" idx="16"/>
          </p:nvPr>
        </p:nvSpPr>
        <p:spPr>
          <a:xfrm rot="5400000">
            <a:off x="10469880" y="1609344"/>
            <a:ext cx="2670048" cy="365760"/>
          </a:xfrm>
        </p:spPr>
        <p:txBody>
          <a:bodyPr vert="horz" lIns="91440" tIns="45720" rIns="91440" bIns="45720" rtlCol="0" anchor="ctr">
            <a:normAutofit/>
          </a:bodyPr>
          <a:lstStyle/>
          <a:p>
            <a:pPr>
              <a:spcAft>
                <a:spcPts val="600"/>
              </a:spcAft>
            </a:pPr>
            <a:r>
              <a:rPr lang="en-US" b="1" kern="1200" cap="all" spc="300" baseline="0">
                <a:effectLst/>
                <a:latin typeface="+mn-lt"/>
                <a:ea typeface="+mn-ea"/>
                <a:cs typeface="+mn-cs"/>
              </a:rPr>
              <a:t>Sample Footer Text</a:t>
            </a:r>
          </a:p>
        </p:txBody>
      </p:sp>
      <p:sp>
        <p:nvSpPr>
          <p:cNvPr id="5" name="Slide Number Placeholder 4">
            <a:extLst>
              <a:ext uri="{FF2B5EF4-FFF2-40B4-BE49-F238E27FC236}">
                <a16:creationId xmlns:a16="http://schemas.microsoft.com/office/drawing/2014/main" id="{88575CE0-3EFC-1FFE-5598-392333F15200}"/>
              </a:ext>
            </a:extLst>
          </p:cNvPr>
          <p:cNvSpPr>
            <a:spLocks noGrp="1"/>
          </p:cNvSpPr>
          <p:nvPr>
            <p:ph type="sldNum" sz="quarter" idx="17"/>
          </p:nvPr>
        </p:nvSpPr>
        <p:spPr>
          <a:xfrm>
            <a:off x="11494008" y="3218688"/>
            <a:ext cx="630936" cy="429768"/>
          </a:xfrm>
        </p:spPr>
        <p:txBody>
          <a:bodyPr vert="horz" lIns="91440" tIns="45720" rIns="91440" bIns="45720" rtlCol="0" anchor="ctr">
            <a:normAutofit/>
          </a:bodyPr>
          <a:lstStyle/>
          <a:p>
            <a:pPr>
              <a:spcAft>
                <a:spcPts val="600"/>
              </a:spcAft>
            </a:pPr>
            <a:fld id="{CC057153-B650-4DEB-B370-79DDCFDCE934}" type="slidenum">
              <a:rPr lang="en-US" smtClean="0"/>
              <a:pPr>
                <a:spcAft>
                  <a:spcPts val="600"/>
                </a:spcAft>
              </a:pPr>
              <a:t>12</a:t>
            </a:fld>
            <a:endParaRPr lang="en-US"/>
          </a:p>
        </p:txBody>
      </p:sp>
      <p:sp>
        <p:nvSpPr>
          <p:cNvPr id="6" name="Date Placeholder 5">
            <a:extLst>
              <a:ext uri="{FF2B5EF4-FFF2-40B4-BE49-F238E27FC236}">
                <a16:creationId xmlns:a16="http://schemas.microsoft.com/office/drawing/2014/main" id="{EF710604-2000-B26E-6109-933251BAE72A}"/>
              </a:ext>
            </a:extLst>
          </p:cNvPr>
          <p:cNvSpPr>
            <a:spLocks noGrp="1"/>
          </p:cNvSpPr>
          <p:nvPr>
            <p:ph type="dt" sz="half" idx="15"/>
          </p:nvPr>
        </p:nvSpPr>
        <p:spPr>
          <a:xfrm rot="5400000">
            <a:off x="10469880" y="4892040"/>
            <a:ext cx="2670048" cy="365760"/>
          </a:xfrm>
        </p:spPr>
        <p:txBody>
          <a:bodyPr vert="horz" lIns="91440" tIns="45720" rIns="91440" bIns="45720" rtlCol="0" anchor="ctr">
            <a:normAutofit/>
          </a:bodyPr>
          <a:lstStyle/>
          <a:p>
            <a:pPr>
              <a:spcAft>
                <a:spcPts val="600"/>
              </a:spcAft>
            </a:pPr>
            <a:fld id="{3968F040-9A2D-487C-9838-D433833E9BE2}" type="datetime4">
              <a:rPr lang="en-US" smtClean="0"/>
              <a:pPr>
                <a:spcAft>
                  <a:spcPts val="600"/>
                </a:spcAft>
              </a:pPr>
              <a:t>September 11, 2025</a:t>
            </a:fld>
            <a:endParaRPr lang="en-US"/>
          </a:p>
        </p:txBody>
      </p:sp>
    </p:spTree>
    <p:extLst>
      <p:ext uri="{BB962C8B-B14F-4D97-AF65-F5344CB8AC3E}">
        <p14:creationId xmlns:p14="http://schemas.microsoft.com/office/powerpoint/2010/main" val="15973648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0AD9-2CF0-F18A-3FA2-1239B35D9C1C}"/>
              </a:ext>
            </a:extLst>
          </p:cNvPr>
          <p:cNvSpPr>
            <a:spLocks noGrp="1"/>
          </p:cNvSpPr>
          <p:nvPr>
            <p:ph type="title"/>
          </p:nvPr>
        </p:nvSpPr>
        <p:spPr>
          <a:xfrm>
            <a:off x="612648" y="819477"/>
            <a:ext cx="4617720" cy="1197864"/>
          </a:xfrm>
        </p:spPr>
        <p:txBody>
          <a:bodyPr vert="horz" lIns="91440" tIns="45720" rIns="91440" bIns="45720" rtlCol="0" anchor="t">
            <a:normAutofit/>
          </a:bodyPr>
          <a:lstStyle/>
          <a:p>
            <a:r>
              <a:rPr lang="en-US" sz="2600" b="1" kern="1200" cap="all" spc="500" baseline="0" dirty="0">
                <a:latin typeface="+mj-lt"/>
                <a:ea typeface="+mj-ea"/>
                <a:cs typeface="+mj-cs"/>
              </a:rPr>
              <a:t>Maersk's Ransomware Attack (2017)</a:t>
            </a:r>
          </a:p>
        </p:txBody>
      </p:sp>
      <p:pic>
        <p:nvPicPr>
          <p:cNvPr id="7" name="Content Placeholder 6" descr="Panoramic view urban cityscape singapore with investment theme background">
            <a:extLst>
              <a:ext uri="{FF2B5EF4-FFF2-40B4-BE49-F238E27FC236}">
                <a16:creationId xmlns:a16="http://schemas.microsoft.com/office/drawing/2014/main" id="{245FBA42-45A3-4277-A282-D109CEE24CEF}"/>
              </a:ext>
            </a:extLst>
          </p:cNvPr>
          <p:cNvPicPr>
            <a:picLocks noGrp="1" noChangeAspect="1"/>
          </p:cNvPicPr>
          <p:nvPr>
            <p:ph type="pic" sz="quarter" idx="18"/>
          </p:nvPr>
        </p:nvPicPr>
        <p:blipFill>
          <a:blip r:embed="rId3"/>
          <a:srcRect r="33251" b="1"/>
          <a:stretch>
            <a:fillRect/>
          </a:stretch>
        </p:blipFill>
        <p:spPr>
          <a:xfrm>
            <a:off x="950976" y="2148840"/>
            <a:ext cx="3877056" cy="3877056"/>
          </a:xfrm>
          <a:prstGeom prst="rect">
            <a:avLst/>
          </a:prstGeom>
          <a:noFill/>
        </p:spPr>
      </p:pic>
      <p:sp>
        <p:nvSpPr>
          <p:cNvPr id="8" name="TextBox 7">
            <a:extLst>
              <a:ext uri="{FF2B5EF4-FFF2-40B4-BE49-F238E27FC236}">
                <a16:creationId xmlns:a16="http://schemas.microsoft.com/office/drawing/2014/main" id="{B6E33675-427D-4223-8EA6-3F7B98707248}"/>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3016" y="950976"/>
            <a:ext cx="5586984" cy="5330952"/>
          </a:xfrm>
          <a:prstGeom prst="rect">
            <a:avLst/>
          </a:prstGeom>
        </p:spPr>
        <p:txBody>
          <a:bodyPr>
            <a:normAutofit/>
          </a:bodyPr>
          <a:lstStyle/>
          <a:p>
            <a:pPr marL="0" indent="0">
              <a:spcBef>
                <a:spcPts val="2500"/>
              </a:spcBef>
              <a:spcAft>
                <a:spcPts val="600"/>
              </a:spcAft>
              <a:buFont typeface="Arial" panose="020B0604020202020204" pitchFamily="34" charset="0"/>
              <a:buNone/>
            </a:pPr>
            <a:r>
              <a:rPr lang="en-US" sz="1400" b="1"/>
              <a:t>Ransomware Impact on Operations</a:t>
            </a:r>
          </a:p>
          <a:p>
            <a:pPr marL="0" lvl="1" indent="0">
              <a:spcBef>
                <a:spcPts val="1000"/>
              </a:spcBef>
              <a:spcAft>
                <a:spcPts val="600"/>
              </a:spcAft>
              <a:buFont typeface="Arial" panose="020B0604020202020204" pitchFamily="34" charset="0"/>
              <a:buNone/>
            </a:pPr>
            <a:r>
              <a:rPr lang="en-US" sz="1400"/>
              <a:t>The NotPetya ransomware attack disrupted Maersk's operations at over 600 ports, leading to major financial losses.</a:t>
            </a:r>
          </a:p>
          <a:p>
            <a:pPr marL="0" indent="0">
              <a:spcBef>
                <a:spcPts val="2500"/>
              </a:spcBef>
              <a:spcAft>
                <a:spcPts val="600"/>
              </a:spcAft>
              <a:buFont typeface="Arial" panose="020B0604020202020204" pitchFamily="34" charset="0"/>
              <a:buNone/>
            </a:pPr>
            <a:r>
              <a:rPr lang="en-US" sz="1400" b="1"/>
              <a:t>Governance Failures Identified</a:t>
            </a:r>
          </a:p>
          <a:p>
            <a:pPr marL="0" lvl="1" indent="0">
              <a:spcBef>
                <a:spcPts val="1000"/>
              </a:spcBef>
              <a:spcAft>
                <a:spcPts val="600"/>
              </a:spcAft>
              <a:buFont typeface="Arial" panose="020B0604020202020204" pitchFamily="34" charset="0"/>
              <a:buNone/>
            </a:pPr>
            <a:r>
              <a:rPr lang="en-US" sz="1400"/>
              <a:t>Inadequate patch management and lack of network isolation allowed malware to spread rapidly within the company.</a:t>
            </a:r>
          </a:p>
          <a:p>
            <a:pPr marL="0" indent="0">
              <a:spcBef>
                <a:spcPts val="2500"/>
              </a:spcBef>
              <a:spcAft>
                <a:spcPts val="600"/>
              </a:spcAft>
              <a:buFont typeface="Arial" panose="020B0604020202020204" pitchFamily="34" charset="0"/>
              <a:buNone/>
            </a:pPr>
            <a:r>
              <a:rPr lang="en-US" sz="1400" b="1"/>
              <a:t>Lessons in Cybersecurity</a:t>
            </a:r>
          </a:p>
          <a:p>
            <a:pPr marL="0" lvl="1" indent="0">
              <a:spcBef>
                <a:spcPts val="1000"/>
              </a:spcBef>
              <a:spcAft>
                <a:spcPts val="600"/>
              </a:spcAft>
              <a:buFont typeface="Arial" panose="020B0604020202020204" pitchFamily="34" charset="0"/>
              <a:buNone/>
            </a:pPr>
            <a:r>
              <a:rPr lang="en-US" sz="1400"/>
              <a:t>The case highlights the importance of updated systems, network segmentation, and strong incident response plans.</a:t>
            </a:r>
          </a:p>
          <a:p>
            <a:pPr marL="0" indent="0">
              <a:spcBef>
                <a:spcPts val="2500"/>
              </a:spcBef>
              <a:spcAft>
                <a:spcPts val="600"/>
              </a:spcAft>
              <a:buFont typeface="Arial" panose="020B0604020202020204" pitchFamily="34" charset="0"/>
              <a:buNone/>
            </a:pPr>
            <a:r>
              <a:rPr lang="en-US" sz="1400" b="1"/>
              <a:t>Recovery and Resilience</a:t>
            </a:r>
          </a:p>
          <a:p>
            <a:pPr marL="0" lvl="1" indent="0">
              <a:spcBef>
                <a:spcPts val="1000"/>
              </a:spcBef>
              <a:spcAft>
                <a:spcPts val="600"/>
              </a:spcAft>
              <a:buFont typeface="Arial" panose="020B0604020202020204" pitchFamily="34" charset="0"/>
              <a:buNone/>
            </a:pPr>
            <a:r>
              <a:rPr lang="en-US" sz="1400"/>
              <a:t>Maersk rebuilt its entire IT infrastructure, demonstrating the high cost of poor cybersecurity governance.</a:t>
            </a:r>
          </a:p>
        </p:txBody>
      </p:sp>
      <p:sp>
        <p:nvSpPr>
          <p:cNvPr id="4" name="Footer Placeholder 3">
            <a:extLst>
              <a:ext uri="{FF2B5EF4-FFF2-40B4-BE49-F238E27FC236}">
                <a16:creationId xmlns:a16="http://schemas.microsoft.com/office/drawing/2014/main" id="{785422AB-24F3-C831-E183-F4CAC6A0B0B7}"/>
              </a:ext>
            </a:extLst>
          </p:cNvPr>
          <p:cNvSpPr>
            <a:spLocks noGrp="1"/>
          </p:cNvSpPr>
          <p:nvPr>
            <p:ph type="ftr" sz="quarter" idx="16"/>
          </p:nvPr>
        </p:nvSpPr>
        <p:spPr>
          <a:xfrm rot="5400000">
            <a:off x="10469880" y="1609344"/>
            <a:ext cx="2670048" cy="365760"/>
          </a:xfrm>
        </p:spPr>
        <p:txBody>
          <a:bodyPr vert="horz" lIns="91440" tIns="45720" rIns="91440" bIns="45720" rtlCol="0" anchor="ctr">
            <a:normAutofit/>
          </a:bodyPr>
          <a:lstStyle/>
          <a:p>
            <a:pPr>
              <a:spcAft>
                <a:spcPts val="600"/>
              </a:spcAft>
            </a:pPr>
            <a:r>
              <a:rPr lang="en-US" b="1" kern="1200" cap="all" spc="300" baseline="0">
                <a:latin typeface="+mn-lt"/>
                <a:ea typeface="+mn-ea"/>
                <a:cs typeface="+mn-cs"/>
              </a:rPr>
              <a:t>Sample Footer Text</a:t>
            </a:r>
          </a:p>
        </p:txBody>
      </p:sp>
      <p:sp>
        <p:nvSpPr>
          <p:cNvPr id="5" name="Slide Number Placeholder 4">
            <a:extLst>
              <a:ext uri="{FF2B5EF4-FFF2-40B4-BE49-F238E27FC236}">
                <a16:creationId xmlns:a16="http://schemas.microsoft.com/office/drawing/2014/main" id="{BB2123BE-5CBE-BAA8-3988-B593EB940268}"/>
              </a:ext>
            </a:extLst>
          </p:cNvPr>
          <p:cNvSpPr>
            <a:spLocks noGrp="1"/>
          </p:cNvSpPr>
          <p:nvPr>
            <p:ph type="sldNum" sz="quarter" idx="17"/>
          </p:nvPr>
        </p:nvSpPr>
        <p:spPr>
          <a:xfrm>
            <a:off x="11494008" y="3218688"/>
            <a:ext cx="630936" cy="429768"/>
          </a:xfrm>
        </p:spPr>
        <p:txBody>
          <a:bodyPr vert="horz" lIns="91440" tIns="45720" rIns="91440" bIns="45720" rtlCol="0" anchor="ctr">
            <a:normAutofit/>
          </a:bodyPr>
          <a:lstStyle/>
          <a:p>
            <a:pPr>
              <a:spcAft>
                <a:spcPts val="600"/>
              </a:spcAft>
            </a:pPr>
            <a:fld id="{CC057153-B650-4DEB-B370-79DDCFDCE934}" type="slidenum">
              <a:rPr lang="en-US" smtClean="0"/>
              <a:pPr>
                <a:spcAft>
                  <a:spcPts val="600"/>
                </a:spcAft>
              </a:pPr>
              <a:t>13</a:t>
            </a:fld>
            <a:endParaRPr lang="en-US"/>
          </a:p>
        </p:txBody>
      </p:sp>
      <p:sp>
        <p:nvSpPr>
          <p:cNvPr id="6" name="Date Placeholder 5">
            <a:extLst>
              <a:ext uri="{FF2B5EF4-FFF2-40B4-BE49-F238E27FC236}">
                <a16:creationId xmlns:a16="http://schemas.microsoft.com/office/drawing/2014/main" id="{0C5E4A9B-B1E0-BF65-01FA-03ECA2648073}"/>
              </a:ext>
            </a:extLst>
          </p:cNvPr>
          <p:cNvSpPr>
            <a:spLocks noGrp="1"/>
          </p:cNvSpPr>
          <p:nvPr>
            <p:ph type="dt" sz="half" idx="15"/>
          </p:nvPr>
        </p:nvSpPr>
        <p:spPr>
          <a:xfrm rot="5400000">
            <a:off x="10469880" y="4892040"/>
            <a:ext cx="2670048" cy="365760"/>
          </a:xfrm>
        </p:spPr>
        <p:txBody>
          <a:bodyPr vert="horz" lIns="91440" tIns="45720" rIns="91440" bIns="45720" rtlCol="0" anchor="ctr">
            <a:normAutofit/>
          </a:bodyPr>
          <a:lstStyle/>
          <a:p>
            <a:pPr>
              <a:spcAft>
                <a:spcPts val="600"/>
              </a:spcAft>
            </a:pPr>
            <a:fld id="{3968F040-9A2D-487C-9838-D433833E9BE2}" type="datetime4">
              <a:rPr lang="en-US" smtClean="0"/>
              <a:pPr>
                <a:spcAft>
                  <a:spcPts val="600"/>
                </a:spcAft>
              </a:pPr>
              <a:t>September 11, 2025</a:t>
            </a:fld>
            <a:endParaRPr lang="en-US"/>
          </a:p>
        </p:txBody>
      </p:sp>
    </p:spTree>
    <p:extLst>
      <p:ext uri="{BB962C8B-B14F-4D97-AF65-F5344CB8AC3E}">
        <p14:creationId xmlns:p14="http://schemas.microsoft.com/office/powerpoint/2010/main" val="23394557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E151-300E-259C-1C3E-E545EB82075F}"/>
              </a:ext>
            </a:extLst>
          </p:cNvPr>
          <p:cNvSpPr>
            <a:spLocks noGrp="1"/>
          </p:cNvSpPr>
          <p:nvPr>
            <p:ph type="title"/>
          </p:nvPr>
        </p:nvSpPr>
        <p:spPr>
          <a:xfrm>
            <a:off x="185877" y="1062360"/>
            <a:ext cx="9948723" cy="5762371"/>
          </a:xfrm>
        </p:spPr>
        <p:txBody>
          <a:bodyPr anchor="b">
            <a:normAutofit/>
          </a:bodyPr>
          <a:lstStyle/>
          <a:p>
            <a:r>
              <a:rPr lang="en-US"/>
              <a:t>Cybersecurity Governance Overview</a:t>
            </a:r>
          </a:p>
        </p:txBody>
      </p:sp>
      <p:sp>
        <p:nvSpPr>
          <p:cNvPr id="5" name="Date Placeholder 4">
            <a:extLst>
              <a:ext uri="{FF2B5EF4-FFF2-40B4-BE49-F238E27FC236}">
                <a16:creationId xmlns:a16="http://schemas.microsoft.com/office/drawing/2014/main" id="{840F29BA-CC40-3C8B-137F-DB8B665AFAAF}"/>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9/11/2025</a:t>
            </a:fld>
            <a:endParaRPr lang="en-US"/>
          </a:p>
        </p:txBody>
      </p:sp>
      <p:sp>
        <p:nvSpPr>
          <p:cNvPr id="6" name="Slide Number Placeholder 5">
            <a:extLst>
              <a:ext uri="{FF2B5EF4-FFF2-40B4-BE49-F238E27FC236}">
                <a16:creationId xmlns:a16="http://schemas.microsoft.com/office/drawing/2014/main" id="{229C7C77-85A8-3A76-C5F8-797CE21392FF}"/>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2</a:t>
            </a:fld>
            <a:endParaRPr lang="en-US"/>
          </a:p>
        </p:txBody>
      </p:sp>
    </p:spTree>
    <p:extLst>
      <p:ext uri="{BB962C8B-B14F-4D97-AF65-F5344CB8AC3E}">
        <p14:creationId xmlns:p14="http://schemas.microsoft.com/office/powerpoint/2010/main" val="631657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0BAA8-BBBD-72FC-D1E3-77A8DE4EADB2}"/>
            </a:ext>
          </a:extLst>
        </p:cNvPr>
        <p:cNvGrpSpPr/>
        <p:nvPr/>
      </p:nvGrpSpPr>
      <p:grpSpPr>
        <a:xfrm>
          <a:off x="0" y="0"/>
          <a:ext cx="0" cy="0"/>
          <a:chOff x="0" y="0"/>
          <a:chExt cx="0" cy="0"/>
        </a:xfrm>
      </p:grpSpPr>
      <p:pic>
        <p:nvPicPr>
          <p:cNvPr id="8" name="Content Placeholder 7" descr="Abstract  Digital concept which shows network security optimization and internet technology  ">
            <a:extLst>
              <a:ext uri="{FF2B5EF4-FFF2-40B4-BE49-F238E27FC236}">
                <a16:creationId xmlns:a16="http://schemas.microsoft.com/office/drawing/2014/main" id="{85B2B5BE-49B1-3E9A-EA53-E48DE30AC0F4}"/>
              </a:ext>
            </a:extLst>
          </p:cNvPr>
          <p:cNvPicPr>
            <a:picLocks noGrp="1" noChangeAspect="1"/>
          </p:cNvPicPr>
          <p:nvPr>
            <p:ph type="pic" sz="quarter" idx="13"/>
          </p:nvPr>
        </p:nvPicPr>
        <p:blipFill>
          <a:blip r:embed="rId3"/>
          <a:srcRect l="2077" r="23264" b="3"/>
          <a:stretch>
            <a:fillRect/>
          </a:stretch>
        </p:blipFill>
        <p:spPr>
          <a:xfrm>
            <a:off x="20" y="1"/>
            <a:ext cx="4800580" cy="4822372"/>
          </a:xfrm>
          <a:prstGeom prst="rect">
            <a:avLst/>
          </a:prstGeom>
          <a:noFill/>
        </p:spPr>
      </p:pic>
      <p:sp>
        <p:nvSpPr>
          <p:cNvPr id="2" name="Title 1">
            <a:extLst>
              <a:ext uri="{FF2B5EF4-FFF2-40B4-BE49-F238E27FC236}">
                <a16:creationId xmlns:a16="http://schemas.microsoft.com/office/drawing/2014/main" id="{500097BE-E5D0-7218-E059-9D7D2DE0F30A}"/>
              </a:ext>
            </a:extLst>
          </p:cNvPr>
          <p:cNvSpPr>
            <a:spLocks noGrp="1"/>
          </p:cNvSpPr>
          <p:nvPr>
            <p:ph type="title"/>
          </p:nvPr>
        </p:nvSpPr>
        <p:spPr>
          <a:xfrm>
            <a:off x="1002085" y="4374100"/>
            <a:ext cx="3897905" cy="1380814"/>
          </a:xfrm>
        </p:spPr>
        <p:txBody>
          <a:bodyPr anchor="t">
            <a:normAutofit/>
          </a:bodyPr>
          <a:lstStyle/>
          <a:p>
            <a:pPr>
              <a:lnSpc>
                <a:spcPct val="90000"/>
              </a:lnSpc>
            </a:pPr>
            <a:r>
              <a:rPr lang="en-US" sz="2600"/>
              <a:t>Importance of Cybersecurity Governance</a:t>
            </a:r>
          </a:p>
        </p:txBody>
      </p:sp>
      <p:sp>
        <p:nvSpPr>
          <p:cNvPr id="4" name="Content Placeholder 3">
            <a:extLst>
              <a:ext uri="{FF2B5EF4-FFF2-40B4-BE49-F238E27FC236}">
                <a16:creationId xmlns:a16="http://schemas.microsoft.com/office/drawing/2014/main" id="{DA7B5022-6A13-739B-1912-43B4FC2CCB6F}"/>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89516" y="685800"/>
            <a:ext cx="5430884" cy="5204983"/>
          </a:xfrm>
        </p:spPr>
        <p:txBody>
          <a:bodyPr vert="horz" lIns="91440" tIns="45720" rIns="91440" bIns="45720" rtlCol="0" anchor="t">
            <a:normAutofit/>
          </a:bodyPr>
          <a:lstStyle/>
          <a:p>
            <a:pPr marL="0" indent="0">
              <a:spcBef>
                <a:spcPts val="2500"/>
              </a:spcBef>
              <a:buNone/>
            </a:pPr>
            <a:r>
              <a:rPr lang="en-US" sz="2800" b="1" dirty="0">
                <a:solidFill>
                  <a:srgbClr val="444742"/>
                </a:solidFill>
                <a:ea typeface="+mn-lt"/>
                <a:cs typeface="+mn-lt"/>
              </a:rPr>
              <a:t>Cybersecurity governance refers to the framework through which organizations direct and control their cybersecurity efforts. </a:t>
            </a:r>
            <a:endParaRPr lang="en-US"/>
          </a:p>
          <a:p>
            <a:pPr marL="0" indent="0">
              <a:spcBef>
                <a:spcPts val="2500"/>
              </a:spcBef>
              <a:buNone/>
            </a:pPr>
            <a:r>
              <a:rPr lang="en-US" sz="2800" b="1" dirty="0">
                <a:solidFill>
                  <a:srgbClr val="444742"/>
                </a:solidFill>
                <a:ea typeface="+mn-lt"/>
                <a:cs typeface="+mn-lt"/>
              </a:rPr>
              <a:t>It ensures that cybersecurity aligns with business objectives, risk management practices, and compliance requirements.</a:t>
            </a:r>
            <a:endParaRPr lang="en-US"/>
          </a:p>
          <a:p>
            <a:pPr marL="0" indent="0">
              <a:spcBef>
                <a:spcPts val="2500"/>
              </a:spcBef>
              <a:buNone/>
            </a:pPr>
            <a:endParaRPr lang="en-US" b="1" dirty="0"/>
          </a:p>
          <a:p>
            <a:pPr marL="0" indent="0">
              <a:spcBef>
                <a:spcPts val="2500"/>
              </a:spcBef>
              <a:buNone/>
            </a:pPr>
            <a:endParaRPr lang="en-US" b="1" dirty="0"/>
          </a:p>
        </p:txBody>
      </p:sp>
      <p:sp>
        <p:nvSpPr>
          <p:cNvPr id="6" name="Date Placeholder 5">
            <a:extLst>
              <a:ext uri="{FF2B5EF4-FFF2-40B4-BE49-F238E27FC236}">
                <a16:creationId xmlns:a16="http://schemas.microsoft.com/office/drawing/2014/main" id="{063005A7-CA77-42BE-6ADE-8AE8B586AB55}"/>
              </a:ext>
            </a:extLst>
          </p:cNvPr>
          <p:cNvSpPr>
            <a:spLocks noGrp="1"/>
          </p:cNvSpPr>
          <p:nvPr>
            <p:ph type="dt" sz="half" idx="10"/>
          </p:nvPr>
        </p:nvSpPr>
        <p:spPr>
          <a:xfrm>
            <a:off x="10058400" y="6029868"/>
            <a:ext cx="1179576" cy="365125"/>
          </a:xfrm>
        </p:spPr>
        <p:txBody>
          <a:bodyPr anchor="ctr">
            <a:normAutofit/>
          </a:bodyPr>
          <a:lstStyle/>
          <a:p>
            <a:pPr>
              <a:spcAft>
                <a:spcPts val="600"/>
              </a:spcAft>
            </a:pPr>
            <a:fld id="{B3C0EDEC-0890-4E6D-9DE0-ECAF543851A7}" type="datetime1">
              <a:rPr lang="en-US" smtClean="0"/>
              <a:pPr>
                <a:spcAft>
                  <a:spcPts val="600"/>
                </a:spcAft>
              </a:pPr>
              <a:t>9/11/2025</a:t>
            </a:fld>
            <a:endParaRPr lang="en-US"/>
          </a:p>
        </p:txBody>
      </p:sp>
      <p:sp>
        <p:nvSpPr>
          <p:cNvPr id="7" name="Slide Number Placeholder 6">
            <a:extLst>
              <a:ext uri="{FF2B5EF4-FFF2-40B4-BE49-F238E27FC236}">
                <a16:creationId xmlns:a16="http://schemas.microsoft.com/office/drawing/2014/main" id="{D41D54A4-6A3B-45C0-F95B-847B2C5990EE}"/>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3</a:t>
            </a:fld>
            <a:endParaRPr lang="en-US"/>
          </a:p>
        </p:txBody>
      </p:sp>
    </p:spTree>
    <p:extLst>
      <p:ext uri="{BB962C8B-B14F-4D97-AF65-F5344CB8AC3E}">
        <p14:creationId xmlns:p14="http://schemas.microsoft.com/office/powerpoint/2010/main" val="41696289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bstract  Digital concept which shows network security optimization and internet technology  ">
            <a:extLst>
              <a:ext uri="{FF2B5EF4-FFF2-40B4-BE49-F238E27FC236}">
                <a16:creationId xmlns:a16="http://schemas.microsoft.com/office/drawing/2014/main" id="{62815ED4-45D9-447E-90B6-838BD2368B3F}"/>
              </a:ext>
            </a:extLst>
          </p:cNvPr>
          <p:cNvPicPr>
            <a:picLocks noGrp="1" noChangeAspect="1"/>
          </p:cNvPicPr>
          <p:nvPr>
            <p:ph type="pic" sz="quarter" idx="13"/>
          </p:nvPr>
        </p:nvPicPr>
        <p:blipFill>
          <a:blip r:embed="rId3"/>
          <a:srcRect l="2077" r="23264" b="3"/>
          <a:stretch>
            <a:fillRect/>
          </a:stretch>
        </p:blipFill>
        <p:spPr>
          <a:xfrm>
            <a:off x="20" y="1"/>
            <a:ext cx="4800580" cy="4822372"/>
          </a:xfrm>
          <a:prstGeom prst="rect">
            <a:avLst/>
          </a:prstGeom>
          <a:noFill/>
        </p:spPr>
      </p:pic>
      <p:sp>
        <p:nvSpPr>
          <p:cNvPr id="2" name="Title 1">
            <a:extLst>
              <a:ext uri="{FF2B5EF4-FFF2-40B4-BE49-F238E27FC236}">
                <a16:creationId xmlns:a16="http://schemas.microsoft.com/office/drawing/2014/main" id="{4B51B258-95B6-4FF7-0C90-DF74E17F1AD7}"/>
              </a:ext>
            </a:extLst>
          </p:cNvPr>
          <p:cNvSpPr>
            <a:spLocks noGrp="1"/>
          </p:cNvSpPr>
          <p:nvPr>
            <p:ph type="title"/>
          </p:nvPr>
        </p:nvSpPr>
        <p:spPr>
          <a:xfrm>
            <a:off x="1002085" y="4374100"/>
            <a:ext cx="3897905" cy="1380814"/>
          </a:xfrm>
        </p:spPr>
        <p:txBody>
          <a:bodyPr anchor="t">
            <a:normAutofit/>
          </a:bodyPr>
          <a:lstStyle/>
          <a:p>
            <a:pPr>
              <a:lnSpc>
                <a:spcPct val="90000"/>
              </a:lnSpc>
            </a:pPr>
            <a:r>
              <a:rPr lang="en-US" sz="2600"/>
              <a:t>Importance of Cybersecurity Governance</a:t>
            </a:r>
          </a:p>
        </p:txBody>
      </p:sp>
      <p:sp>
        <p:nvSpPr>
          <p:cNvPr id="4" name="Content Placeholder 3">
            <a:extLst>
              <a:ext uri="{FF2B5EF4-FFF2-40B4-BE49-F238E27FC236}">
                <a16:creationId xmlns:a16="http://schemas.microsoft.com/office/drawing/2014/main" id="{BF57012D-E095-A00D-D723-31CC72401228}"/>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89516" y="685800"/>
            <a:ext cx="5430884" cy="5204983"/>
          </a:xfrm>
        </p:spPr>
        <p:txBody>
          <a:bodyPr>
            <a:normAutofit/>
          </a:bodyPr>
          <a:lstStyle/>
          <a:p>
            <a:pPr marL="0" indent="0">
              <a:spcBef>
                <a:spcPts val="2500"/>
              </a:spcBef>
              <a:buFont typeface="Arial" panose="020B0604020202020204" pitchFamily="34" charset="0"/>
              <a:buNone/>
            </a:pPr>
            <a:r>
              <a:rPr lang="en-US" b="1"/>
              <a:t>Framework for Cyber Risk Management</a:t>
            </a:r>
          </a:p>
          <a:p>
            <a:pPr marL="0" lvl="1" indent="0">
              <a:buFont typeface="Arial" panose="020B0604020202020204" pitchFamily="34" charset="0"/>
              <a:buNone/>
            </a:pPr>
            <a:r>
              <a:t>Cybersecurity governance provides a structured framework to identify, assess, and mitigate cyber risks effectively.</a:t>
            </a:r>
            <a:endParaRPr lang="en-US"/>
          </a:p>
          <a:p>
            <a:pPr marL="0" indent="0">
              <a:spcBef>
                <a:spcPts val="2500"/>
              </a:spcBef>
              <a:buFont typeface="Arial" panose="020B0604020202020204" pitchFamily="34" charset="0"/>
              <a:buNone/>
            </a:pPr>
            <a:r>
              <a:rPr lang="en-US" b="1"/>
              <a:t>Regulatory Compliance</a:t>
            </a:r>
          </a:p>
          <a:p>
            <a:pPr marL="0" lvl="1" indent="0">
              <a:buFont typeface="Arial" panose="020B0604020202020204" pitchFamily="34" charset="0"/>
              <a:buNone/>
            </a:pPr>
            <a:r>
              <a:t>It ensures compliance with key regulations like GDPR, HIPAA, and ISO/IEC 27001, maintaining legal and operational integrity.</a:t>
            </a:r>
            <a:endParaRPr lang="en-US"/>
          </a:p>
          <a:p>
            <a:pPr marL="0" indent="0">
              <a:spcBef>
                <a:spcPts val="2500"/>
              </a:spcBef>
              <a:buFont typeface="Arial" panose="020B0604020202020204" pitchFamily="34" charset="0"/>
              <a:buNone/>
            </a:pPr>
            <a:r>
              <a:rPr lang="en-US" b="1"/>
              <a:t>Strategic Alignment</a:t>
            </a:r>
          </a:p>
          <a:p>
            <a:pPr marL="0" lvl="1" indent="0">
              <a:buFont typeface="Arial" panose="020B0604020202020204" pitchFamily="34" charset="0"/>
              <a:buNone/>
            </a:pPr>
            <a:r>
              <a:t>Governance integrates cybersecurity initiatives with business goals and digital transformation strategies for cohesive progress.</a:t>
            </a:r>
            <a:endParaRPr lang="en-US"/>
          </a:p>
          <a:p>
            <a:pPr marL="0" indent="0">
              <a:spcBef>
                <a:spcPts val="2500"/>
              </a:spcBef>
              <a:buFont typeface="Arial" panose="020B0604020202020204" pitchFamily="34" charset="0"/>
              <a:buNone/>
            </a:pPr>
            <a:r>
              <a:rPr lang="en-US" b="1"/>
              <a:t>Building Stakeholder Trust</a:t>
            </a:r>
          </a:p>
          <a:p>
            <a:pPr marL="0" lvl="1" indent="0">
              <a:buFont typeface="Arial" panose="020B0604020202020204" pitchFamily="34" charset="0"/>
              <a:buNone/>
            </a:pPr>
            <a:r>
              <a:t>Effective governance demonstrates commitment to data protection and operational continuity, enhancing stakeholder trust.</a:t>
            </a:r>
            <a:endParaRPr lang="en-US"/>
          </a:p>
        </p:txBody>
      </p:sp>
      <p:sp>
        <p:nvSpPr>
          <p:cNvPr id="6" name="Date Placeholder 5">
            <a:extLst>
              <a:ext uri="{FF2B5EF4-FFF2-40B4-BE49-F238E27FC236}">
                <a16:creationId xmlns:a16="http://schemas.microsoft.com/office/drawing/2014/main" id="{544FBBC4-61C5-DF24-1488-0941137802BA}"/>
              </a:ext>
            </a:extLst>
          </p:cNvPr>
          <p:cNvSpPr>
            <a:spLocks noGrp="1"/>
          </p:cNvSpPr>
          <p:nvPr>
            <p:ph type="dt" sz="half" idx="10"/>
          </p:nvPr>
        </p:nvSpPr>
        <p:spPr>
          <a:xfrm>
            <a:off x="10058400" y="6029868"/>
            <a:ext cx="1179576" cy="365125"/>
          </a:xfrm>
        </p:spPr>
        <p:txBody>
          <a:bodyPr anchor="ctr">
            <a:normAutofit/>
          </a:bodyPr>
          <a:lstStyle/>
          <a:p>
            <a:pPr>
              <a:spcAft>
                <a:spcPts val="600"/>
              </a:spcAft>
            </a:pPr>
            <a:fld id="{B3C0EDEC-0890-4E6D-9DE0-ECAF543851A7}" type="datetime1">
              <a:rPr lang="en-US" smtClean="0"/>
              <a:pPr>
                <a:spcAft>
                  <a:spcPts val="600"/>
                </a:spcAft>
              </a:pPr>
              <a:t>9/11/2025</a:t>
            </a:fld>
            <a:endParaRPr lang="en-US"/>
          </a:p>
        </p:txBody>
      </p:sp>
      <p:sp>
        <p:nvSpPr>
          <p:cNvPr id="7" name="Slide Number Placeholder 6">
            <a:extLst>
              <a:ext uri="{FF2B5EF4-FFF2-40B4-BE49-F238E27FC236}">
                <a16:creationId xmlns:a16="http://schemas.microsoft.com/office/drawing/2014/main" id="{75294001-BF96-369A-6033-DF8AF6513796}"/>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4</a:t>
            </a:fld>
            <a:endParaRPr lang="en-US"/>
          </a:p>
        </p:txBody>
      </p:sp>
    </p:spTree>
    <p:extLst>
      <p:ext uri="{BB962C8B-B14F-4D97-AF65-F5344CB8AC3E}">
        <p14:creationId xmlns:p14="http://schemas.microsoft.com/office/powerpoint/2010/main" val="3633162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ACF0-1119-F1E4-658D-15A81DCAB773}"/>
              </a:ext>
            </a:extLst>
          </p:cNvPr>
          <p:cNvSpPr>
            <a:spLocks noGrp="1"/>
          </p:cNvSpPr>
          <p:nvPr>
            <p:ph type="title"/>
          </p:nvPr>
        </p:nvSpPr>
        <p:spPr>
          <a:xfrm>
            <a:off x="185877" y="1062360"/>
            <a:ext cx="9948723" cy="5762371"/>
          </a:xfrm>
        </p:spPr>
        <p:txBody>
          <a:bodyPr anchor="b">
            <a:normAutofit/>
          </a:bodyPr>
          <a:lstStyle/>
          <a:p>
            <a:r>
              <a:rPr lang="en-US"/>
              <a:t>Benefits of Cybersecurity Governance</a:t>
            </a:r>
          </a:p>
        </p:txBody>
      </p:sp>
      <p:sp>
        <p:nvSpPr>
          <p:cNvPr id="5" name="Date Placeholder 4">
            <a:extLst>
              <a:ext uri="{FF2B5EF4-FFF2-40B4-BE49-F238E27FC236}">
                <a16:creationId xmlns:a16="http://schemas.microsoft.com/office/drawing/2014/main" id="{B75418AB-F2DC-4593-0D21-1277808CAF80}"/>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9/11/2025</a:t>
            </a:fld>
            <a:endParaRPr lang="en-US"/>
          </a:p>
        </p:txBody>
      </p:sp>
      <p:sp>
        <p:nvSpPr>
          <p:cNvPr id="6" name="Slide Number Placeholder 5">
            <a:extLst>
              <a:ext uri="{FF2B5EF4-FFF2-40B4-BE49-F238E27FC236}">
                <a16:creationId xmlns:a16="http://schemas.microsoft.com/office/drawing/2014/main" id="{DAA77619-4768-C7DB-3493-C66149B7637D}"/>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5</a:t>
            </a:fld>
            <a:endParaRPr lang="en-US"/>
          </a:p>
        </p:txBody>
      </p:sp>
    </p:spTree>
    <p:extLst>
      <p:ext uri="{BB962C8B-B14F-4D97-AF65-F5344CB8AC3E}">
        <p14:creationId xmlns:p14="http://schemas.microsoft.com/office/powerpoint/2010/main" val="2142748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561B-3D46-4144-BE33-74CD40C4C762}"/>
              </a:ext>
            </a:extLst>
          </p:cNvPr>
          <p:cNvSpPr>
            <a:spLocks noGrp="1"/>
          </p:cNvSpPr>
          <p:nvPr>
            <p:ph type="title"/>
          </p:nvPr>
        </p:nvSpPr>
        <p:spPr>
          <a:xfrm>
            <a:off x="612648" y="819477"/>
            <a:ext cx="4617720" cy="1197864"/>
          </a:xfrm>
        </p:spPr>
        <p:txBody>
          <a:bodyPr vert="horz" lIns="91440" tIns="45720" rIns="91440" bIns="45720" rtlCol="0" anchor="t">
            <a:normAutofit/>
          </a:bodyPr>
          <a:lstStyle/>
          <a:p>
            <a:pPr>
              <a:lnSpc>
                <a:spcPct val="110000"/>
              </a:lnSpc>
            </a:pPr>
            <a:r>
              <a:rPr lang="en-US" sz="2200" b="1" kern="1200" cap="all" spc="500" baseline="0" dirty="0">
                <a:latin typeface="+mj-lt"/>
                <a:ea typeface="+mj-ea"/>
                <a:cs typeface="+mj-cs"/>
              </a:rPr>
              <a:t>Benefits of Good Cybersecurity Governance</a:t>
            </a:r>
          </a:p>
        </p:txBody>
      </p:sp>
      <p:pic>
        <p:nvPicPr>
          <p:cNvPr id="7" name="Content Placeholder 6" descr="Digital security concept on binary data code">
            <a:extLst>
              <a:ext uri="{FF2B5EF4-FFF2-40B4-BE49-F238E27FC236}">
                <a16:creationId xmlns:a16="http://schemas.microsoft.com/office/drawing/2014/main" id="{76CA5311-15FF-4E9E-982E-F239AD3E4CB6}"/>
              </a:ext>
            </a:extLst>
          </p:cNvPr>
          <p:cNvPicPr>
            <a:picLocks noGrp="1" noChangeAspect="1"/>
          </p:cNvPicPr>
          <p:nvPr>
            <p:ph type="pic" sz="quarter" idx="18"/>
          </p:nvPr>
        </p:nvPicPr>
        <p:blipFill>
          <a:blip r:embed="rId3"/>
          <a:srcRect r="25003" b="4"/>
          <a:stretch>
            <a:fillRect/>
          </a:stretch>
        </p:blipFill>
        <p:spPr>
          <a:xfrm>
            <a:off x="950976" y="2148840"/>
            <a:ext cx="3877056" cy="3877056"/>
          </a:xfrm>
          <a:prstGeom prst="rect">
            <a:avLst/>
          </a:prstGeom>
          <a:noFill/>
        </p:spPr>
      </p:pic>
      <p:sp>
        <p:nvSpPr>
          <p:cNvPr id="8" name="TextBox 7">
            <a:extLst>
              <a:ext uri="{FF2B5EF4-FFF2-40B4-BE49-F238E27FC236}">
                <a16:creationId xmlns:a16="http://schemas.microsoft.com/office/drawing/2014/main" id="{927F4351-E5E6-4766-9429-722EAC28FA86}"/>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3016" y="950976"/>
            <a:ext cx="5586984" cy="5330952"/>
          </a:xfrm>
          <a:prstGeom prst="rect">
            <a:avLst/>
          </a:prstGeom>
        </p:spPr>
        <p:txBody>
          <a:bodyPr>
            <a:normAutofit/>
          </a:bodyPr>
          <a:lstStyle/>
          <a:p>
            <a:pPr marL="0" indent="0">
              <a:spcBef>
                <a:spcPts val="2500"/>
              </a:spcBef>
              <a:spcAft>
                <a:spcPts val="600"/>
              </a:spcAft>
              <a:buFont typeface="Arial" panose="020B0604020202020204" pitchFamily="34" charset="0"/>
              <a:buNone/>
            </a:pPr>
            <a:r>
              <a:rPr lang="en-US" sz="1400" b="1"/>
              <a:t>Improved Cyber Resilience</a:t>
            </a:r>
          </a:p>
          <a:p>
            <a:pPr marL="0" lvl="1" indent="0">
              <a:spcBef>
                <a:spcPts val="1000"/>
              </a:spcBef>
              <a:spcAft>
                <a:spcPts val="600"/>
              </a:spcAft>
              <a:buFont typeface="Arial" panose="020B0604020202020204" pitchFamily="34" charset="0"/>
              <a:buNone/>
            </a:pPr>
            <a:r>
              <a:rPr lang="en-US" sz="1400"/>
              <a:t>Good governance strengthens resilience, enabling faster detection and recovery from cyber incidents.</a:t>
            </a:r>
          </a:p>
          <a:p>
            <a:pPr marL="0" indent="0">
              <a:spcBef>
                <a:spcPts val="2500"/>
              </a:spcBef>
              <a:spcAft>
                <a:spcPts val="600"/>
              </a:spcAft>
              <a:buFont typeface="Arial" panose="020B0604020202020204" pitchFamily="34" charset="0"/>
              <a:buNone/>
            </a:pPr>
            <a:r>
              <a:rPr lang="en-US" sz="1400" b="1"/>
              <a:t>Cost Efficiency</a:t>
            </a:r>
          </a:p>
          <a:p>
            <a:pPr marL="0" lvl="1" indent="0">
              <a:spcBef>
                <a:spcPts val="1000"/>
              </a:spcBef>
              <a:spcAft>
                <a:spcPts val="600"/>
              </a:spcAft>
              <a:buFont typeface="Arial" panose="020B0604020202020204" pitchFamily="34" charset="0"/>
              <a:buNone/>
            </a:pPr>
            <a:r>
              <a:rPr lang="en-US" sz="1400"/>
              <a:t>Effective governance reduces breach costs and optimizes cybersecurity investments through strategic planning.</a:t>
            </a:r>
          </a:p>
          <a:p>
            <a:pPr marL="0" indent="0">
              <a:spcBef>
                <a:spcPts val="2500"/>
              </a:spcBef>
              <a:spcAft>
                <a:spcPts val="600"/>
              </a:spcAft>
              <a:buFont typeface="Arial" panose="020B0604020202020204" pitchFamily="34" charset="0"/>
              <a:buNone/>
            </a:pPr>
            <a:r>
              <a:rPr lang="en-US" sz="1400" b="1"/>
              <a:t>Enhanced Decision-Making</a:t>
            </a:r>
          </a:p>
          <a:p>
            <a:pPr marL="0" lvl="1" indent="0">
              <a:spcBef>
                <a:spcPts val="1000"/>
              </a:spcBef>
              <a:spcAft>
                <a:spcPts val="600"/>
              </a:spcAft>
              <a:buFont typeface="Arial" panose="020B0604020202020204" pitchFamily="34" charset="0"/>
              <a:buNone/>
            </a:pPr>
            <a:r>
              <a:rPr lang="en-US" sz="1400"/>
              <a:t>Clear policies and roles enable faster, informed responses to emerging cybersecurity threats.</a:t>
            </a:r>
          </a:p>
          <a:p>
            <a:pPr marL="0" indent="0">
              <a:spcBef>
                <a:spcPts val="2500"/>
              </a:spcBef>
              <a:spcAft>
                <a:spcPts val="600"/>
              </a:spcAft>
              <a:buFont typeface="Arial" panose="020B0604020202020204" pitchFamily="34" charset="0"/>
              <a:buNone/>
            </a:pPr>
            <a:r>
              <a:rPr lang="en-US" sz="1400" b="1"/>
              <a:t>Security-Aware Culture</a:t>
            </a:r>
          </a:p>
          <a:p>
            <a:pPr marL="0" lvl="1" indent="0">
              <a:spcBef>
                <a:spcPts val="1000"/>
              </a:spcBef>
              <a:spcAft>
                <a:spcPts val="600"/>
              </a:spcAft>
              <a:buFont typeface="Arial" panose="020B0604020202020204" pitchFamily="34" charset="0"/>
              <a:buNone/>
            </a:pPr>
            <a:r>
              <a:rPr lang="en-US" sz="1400"/>
              <a:t>Governance promotes a culture where employees prioritize data protection and follow security best practices.</a:t>
            </a:r>
          </a:p>
        </p:txBody>
      </p:sp>
      <p:sp>
        <p:nvSpPr>
          <p:cNvPr id="4" name="Footer Placeholder 3">
            <a:extLst>
              <a:ext uri="{FF2B5EF4-FFF2-40B4-BE49-F238E27FC236}">
                <a16:creationId xmlns:a16="http://schemas.microsoft.com/office/drawing/2014/main" id="{AAE9F67B-8034-A723-6D11-C7680C944C01}"/>
              </a:ext>
            </a:extLst>
          </p:cNvPr>
          <p:cNvSpPr>
            <a:spLocks noGrp="1"/>
          </p:cNvSpPr>
          <p:nvPr>
            <p:ph type="ftr" sz="quarter" idx="16"/>
          </p:nvPr>
        </p:nvSpPr>
        <p:spPr>
          <a:xfrm rot="5400000">
            <a:off x="10469880" y="1609344"/>
            <a:ext cx="2670048" cy="365760"/>
          </a:xfrm>
        </p:spPr>
        <p:txBody>
          <a:bodyPr vert="horz" lIns="91440" tIns="45720" rIns="91440" bIns="45720" rtlCol="0" anchor="ctr">
            <a:normAutofit/>
          </a:bodyPr>
          <a:lstStyle/>
          <a:p>
            <a:pPr>
              <a:spcAft>
                <a:spcPts val="600"/>
              </a:spcAft>
            </a:pPr>
            <a:r>
              <a:rPr lang="en-US" b="1" kern="1200" cap="all" spc="300" baseline="0">
                <a:latin typeface="+mn-lt"/>
                <a:ea typeface="+mn-ea"/>
                <a:cs typeface="+mn-cs"/>
              </a:rPr>
              <a:t>Sample Footer Text</a:t>
            </a:r>
          </a:p>
        </p:txBody>
      </p:sp>
      <p:sp>
        <p:nvSpPr>
          <p:cNvPr id="5" name="Slide Number Placeholder 4">
            <a:extLst>
              <a:ext uri="{FF2B5EF4-FFF2-40B4-BE49-F238E27FC236}">
                <a16:creationId xmlns:a16="http://schemas.microsoft.com/office/drawing/2014/main" id="{1A973848-E7AC-DBD1-734F-4FF1BD723DEB}"/>
              </a:ext>
            </a:extLst>
          </p:cNvPr>
          <p:cNvSpPr>
            <a:spLocks noGrp="1"/>
          </p:cNvSpPr>
          <p:nvPr>
            <p:ph type="sldNum" sz="quarter" idx="17"/>
          </p:nvPr>
        </p:nvSpPr>
        <p:spPr>
          <a:xfrm>
            <a:off x="11494008" y="3218688"/>
            <a:ext cx="630936" cy="429768"/>
          </a:xfrm>
        </p:spPr>
        <p:txBody>
          <a:bodyPr vert="horz" lIns="91440" tIns="45720" rIns="91440" bIns="45720" rtlCol="0" anchor="ctr">
            <a:normAutofit/>
          </a:bodyPr>
          <a:lstStyle/>
          <a:p>
            <a:pPr>
              <a:spcAft>
                <a:spcPts val="600"/>
              </a:spcAft>
            </a:pPr>
            <a:fld id="{CC057153-B650-4DEB-B370-79DDCFDCE934}" type="slidenum">
              <a:rPr lang="en-US" smtClean="0"/>
              <a:pPr>
                <a:spcAft>
                  <a:spcPts val="600"/>
                </a:spcAft>
              </a:pPr>
              <a:t>6</a:t>
            </a:fld>
            <a:endParaRPr lang="en-US"/>
          </a:p>
        </p:txBody>
      </p:sp>
      <p:sp>
        <p:nvSpPr>
          <p:cNvPr id="6" name="Date Placeholder 5">
            <a:extLst>
              <a:ext uri="{FF2B5EF4-FFF2-40B4-BE49-F238E27FC236}">
                <a16:creationId xmlns:a16="http://schemas.microsoft.com/office/drawing/2014/main" id="{5F943200-8CEB-16CB-8756-5316149EF28D}"/>
              </a:ext>
            </a:extLst>
          </p:cNvPr>
          <p:cNvSpPr>
            <a:spLocks noGrp="1"/>
          </p:cNvSpPr>
          <p:nvPr>
            <p:ph type="dt" sz="half" idx="15"/>
          </p:nvPr>
        </p:nvSpPr>
        <p:spPr>
          <a:xfrm rot="5400000">
            <a:off x="10469880" y="4892040"/>
            <a:ext cx="2670048" cy="365760"/>
          </a:xfrm>
        </p:spPr>
        <p:txBody>
          <a:bodyPr vert="horz" lIns="91440" tIns="45720" rIns="91440" bIns="45720" rtlCol="0" anchor="ctr">
            <a:normAutofit/>
          </a:bodyPr>
          <a:lstStyle/>
          <a:p>
            <a:pPr>
              <a:spcAft>
                <a:spcPts val="600"/>
              </a:spcAft>
            </a:pPr>
            <a:fld id="{3968F040-9A2D-487C-9838-D433833E9BE2}" type="datetime4">
              <a:rPr lang="en-US" smtClean="0"/>
              <a:pPr>
                <a:spcAft>
                  <a:spcPts val="600"/>
                </a:spcAft>
              </a:pPr>
              <a:t>September 11, 2025</a:t>
            </a:fld>
            <a:endParaRPr lang="en-US"/>
          </a:p>
        </p:txBody>
      </p:sp>
    </p:spTree>
    <p:extLst>
      <p:ext uri="{BB962C8B-B14F-4D97-AF65-F5344CB8AC3E}">
        <p14:creationId xmlns:p14="http://schemas.microsoft.com/office/powerpoint/2010/main" val="2674411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9198-0D31-04C3-6560-BC5B8F5D34CC}"/>
              </a:ext>
            </a:extLst>
          </p:cNvPr>
          <p:cNvSpPr>
            <a:spLocks noGrp="1"/>
          </p:cNvSpPr>
          <p:nvPr>
            <p:ph type="title"/>
          </p:nvPr>
        </p:nvSpPr>
        <p:spPr>
          <a:xfrm>
            <a:off x="185877" y="1062360"/>
            <a:ext cx="9948723" cy="5762371"/>
          </a:xfrm>
        </p:spPr>
        <p:txBody>
          <a:bodyPr anchor="b">
            <a:normAutofit/>
          </a:bodyPr>
          <a:lstStyle/>
          <a:p>
            <a:r>
              <a:rPr lang="en-US"/>
              <a:t>Strategic Integration</a:t>
            </a:r>
          </a:p>
        </p:txBody>
      </p:sp>
      <p:sp>
        <p:nvSpPr>
          <p:cNvPr id="5" name="Date Placeholder 4">
            <a:extLst>
              <a:ext uri="{FF2B5EF4-FFF2-40B4-BE49-F238E27FC236}">
                <a16:creationId xmlns:a16="http://schemas.microsoft.com/office/drawing/2014/main" id="{2EF860CE-1444-8CB8-0A9C-9BA90A69760F}"/>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9/11/2025</a:t>
            </a:fld>
            <a:endParaRPr lang="en-US"/>
          </a:p>
        </p:txBody>
      </p:sp>
      <p:sp>
        <p:nvSpPr>
          <p:cNvPr id="6" name="Slide Number Placeholder 5">
            <a:extLst>
              <a:ext uri="{FF2B5EF4-FFF2-40B4-BE49-F238E27FC236}">
                <a16:creationId xmlns:a16="http://schemas.microsoft.com/office/drawing/2014/main" id="{9ADA822D-E470-5319-2462-D7CD5203345F}"/>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7</a:t>
            </a:fld>
            <a:endParaRPr lang="en-US"/>
          </a:p>
        </p:txBody>
      </p:sp>
    </p:spTree>
    <p:extLst>
      <p:ext uri="{BB962C8B-B14F-4D97-AF65-F5344CB8AC3E}">
        <p14:creationId xmlns:p14="http://schemas.microsoft.com/office/powerpoint/2010/main" val="4076189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ransparent padlock">
            <a:extLst>
              <a:ext uri="{FF2B5EF4-FFF2-40B4-BE49-F238E27FC236}">
                <a16:creationId xmlns:a16="http://schemas.microsoft.com/office/drawing/2014/main" id="{D41FD881-7CB7-4D85-9A1D-A8202F5CCAE7}"/>
              </a:ext>
            </a:extLst>
          </p:cNvPr>
          <p:cNvPicPr>
            <a:picLocks noGrp="1" noChangeAspect="1"/>
          </p:cNvPicPr>
          <p:nvPr>
            <p:ph type="pic" sz="quarter" idx="13"/>
          </p:nvPr>
        </p:nvPicPr>
        <p:blipFill>
          <a:blip r:embed="rId3"/>
          <a:srcRect l="195" r="34601"/>
          <a:stretch>
            <a:fillRect/>
          </a:stretch>
        </p:blipFill>
        <p:spPr>
          <a:xfrm>
            <a:off x="20" y="1"/>
            <a:ext cx="4800580" cy="4822372"/>
          </a:xfrm>
          <a:prstGeom prst="rect">
            <a:avLst/>
          </a:prstGeom>
          <a:noFill/>
        </p:spPr>
      </p:pic>
      <p:sp>
        <p:nvSpPr>
          <p:cNvPr id="2" name="Title 1">
            <a:extLst>
              <a:ext uri="{FF2B5EF4-FFF2-40B4-BE49-F238E27FC236}">
                <a16:creationId xmlns:a16="http://schemas.microsoft.com/office/drawing/2014/main" id="{384EF0D0-8648-50CF-2CE8-518CFF7501DB}"/>
              </a:ext>
            </a:extLst>
          </p:cNvPr>
          <p:cNvSpPr>
            <a:spLocks noGrp="1"/>
          </p:cNvSpPr>
          <p:nvPr>
            <p:ph type="title"/>
          </p:nvPr>
        </p:nvSpPr>
        <p:spPr>
          <a:xfrm>
            <a:off x="1002085" y="4374100"/>
            <a:ext cx="3897905" cy="1380814"/>
          </a:xfrm>
        </p:spPr>
        <p:txBody>
          <a:bodyPr anchor="t">
            <a:normAutofit/>
          </a:bodyPr>
          <a:lstStyle/>
          <a:p>
            <a:pPr>
              <a:lnSpc>
                <a:spcPct val="90000"/>
              </a:lnSpc>
            </a:pPr>
            <a:r>
              <a:rPr lang="en-US" sz="2600"/>
              <a:t>Cybersecurity Strategies in Operations</a:t>
            </a:r>
          </a:p>
        </p:txBody>
      </p:sp>
      <p:sp>
        <p:nvSpPr>
          <p:cNvPr id="4" name="Content Placeholder 3">
            <a:extLst>
              <a:ext uri="{FF2B5EF4-FFF2-40B4-BE49-F238E27FC236}">
                <a16:creationId xmlns:a16="http://schemas.microsoft.com/office/drawing/2014/main" id="{9804411D-700A-75DE-2B86-23CD6F48DA57}"/>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89516" y="685800"/>
            <a:ext cx="5430884" cy="5204983"/>
          </a:xfrm>
        </p:spPr>
        <p:txBody>
          <a:bodyPr>
            <a:normAutofit/>
          </a:bodyPr>
          <a:lstStyle/>
          <a:p>
            <a:pPr marL="0" indent="0">
              <a:spcBef>
                <a:spcPts val="2500"/>
              </a:spcBef>
              <a:buFont typeface="Arial" panose="020B0604020202020204" pitchFamily="34" charset="0"/>
              <a:buNone/>
            </a:pPr>
            <a:r>
              <a:rPr lang="en-US" b="1"/>
              <a:t>Risk-Based Security Approach</a:t>
            </a:r>
          </a:p>
          <a:p>
            <a:pPr marL="0" lvl="1" indent="0">
              <a:buFont typeface="Arial" panose="020B0604020202020204" pitchFamily="34" charset="0"/>
              <a:buNone/>
            </a:pPr>
            <a:r>
              <a:t>Prioritize security measures by assessing asset criticality and potential threat likelihood for efficient resource allocation.</a:t>
            </a:r>
            <a:endParaRPr lang="en-US"/>
          </a:p>
          <a:p>
            <a:pPr marL="0" indent="0">
              <a:spcBef>
                <a:spcPts val="2500"/>
              </a:spcBef>
              <a:buFont typeface="Arial" panose="020B0604020202020204" pitchFamily="34" charset="0"/>
              <a:buNone/>
            </a:pPr>
            <a:r>
              <a:rPr lang="en-US" b="1"/>
              <a:t>Security by Design</a:t>
            </a:r>
          </a:p>
          <a:p>
            <a:pPr marL="0" lvl="1" indent="0">
              <a:buFont typeface="Arial" panose="020B0604020202020204" pitchFamily="34" charset="0"/>
              <a:buNone/>
            </a:pPr>
            <a:r>
              <a:t>Embed security features into products, IT systems, and processes from the start to reduce vulnerabilities proactively.</a:t>
            </a:r>
            <a:endParaRPr lang="en-US"/>
          </a:p>
          <a:p>
            <a:pPr marL="0" indent="0">
              <a:spcBef>
                <a:spcPts val="2500"/>
              </a:spcBef>
              <a:buFont typeface="Arial" panose="020B0604020202020204" pitchFamily="34" charset="0"/>
              <a:buNone/>
            </a:pPr>
            <a:r>
              <a:rPr lang="en-US" b="1"/>
              <a:t>Continuous Monitoring</a:t>
            </a:r>
          </a:p>
          <a:p>
            <a:pPr marL="0" lvl="1" indent="0">
              <a:buFont typeface="Arial" panose="020B0604020202020204" pitchFamily="34" charset="0"/>
              <a:buNone/>
            </a:pPr>
            <a:r>
              <a:t>Use real-time monitoring tools like SIEM systems to detect threats quickly and respond effectively.</a:t>
            </a:r>
            <a:endParaRPr lang="en-US"/>
          </a:p>
          <a:p>
            <a:pPr marL="0" indent="0">
              <a:spcBef>
                <a:spcPts val="2500"/>
              </a:spcBef>
              <a:buFont typeface="Arial" panose="020B0604020202020204" pitchFamily="34" charset="0"/>
              <a:buNone/>
            </a:pPr>
            <a:r>
              <a:rPr lang="en-US" b="1"/>
              <a:t>Employee Training and Incident Response</a:t>
            </a:r>
          </a:p>
          <a:p>
            <a:pPr marL="0" lvl="1" indent="0">
              <a:buFont typeface="Arial" panose="020B0604020202020204" pitchFamily="34" charset="0"/>
              <a:buNone/>
            </a:pPr>
            <a:r>
              <a:t>Regular cybersecurity training reduces human errors, while incident response plans ensure readiness for cyber attacks.</a:t>
            </a:r>
            <a:endParaRPr lang="en-US"/>
          </a:p>
        </p:txBody>
      </p:sp>
      <p:sp>
        <p:nvSpPr>
          <p:cNvPr id="6" name="Date Placeholder 5">
            <a:extLst>
              <a:ext uri="{FF2B5EF4-FFF2-40B4-BE49-F238E27FC236}">
                <a16:creationId xmlns:a16="http://schemas.microsoft.com/office/drawing/2014/main" id="{117F8B85-E98F-2784-5B37-FFCDDA981F2F}"/>
              </a:ext>
            </a:extLst>
          </p:cNvPr>
          <p:cNvSpPr>
            <a:spLocks noGrp="1"/>
          </p:cNvSpPr>
          <p:nvPr>
            <p:ph type="dt" sz="half" idx="10"/>
          </p:nvPr>
        </p:nvSpPr>
        <p:spPr>
          <a:xfrm>
            <a:off x="10058400" y="6029868"/>
            <a:ext cx="1179576" cy="365125"/>
          </a:xfrm>
        </p:spPr>
        <p:txBody>
          <a:bodyPr anchor="ctr">
            <a:normAutofit/>
          </a:bodyPr>
          <a:lstStyle/>
          <a:p>
            <a:pPr>
              <a:spcAft>
                <a:spcPts val="600"/>
              </a:spcAft>
            </a:pPr>
            <a:fld id="{B3C0EDEC-0890-4E6D-9DE0-ECAF543851A7}" type="datetime1">
              <a:rPr lang="en-US" smtClean="0"/>
              <a:pPr>
                <a:spcAft>
                  <a:spcPts val="600"/>
                </a:spcAft>
              </a:pPr>
              <a:t>9/11/2025</a:t>
            </a:fld>
            <a:endParaRPr lang="en-US"/>
          </a:p>
        </p:txBody>
      </p:sp>
      <p:sp>
        <p:nvSpPr>
          <p:cNvPr id="7" name="Slide Number Placeholder 6">
            <a:extLst>
              <a:ext uri="{FF2B5EF4-FFF2-40B4-BE49-F238E27FC236}">
                <a16:creationId xmlns:a16="http://schemas.microsoft.com/office/drawing/2014/main" id="{F431DA68-E494-C2AB-0235-C504A655650F}"/>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8</a:t>
            </a:fld>
            <a:endParaRPr lang="en-US"/>
          </a:p>
        </p:txBody>
      </p:sp>
    </p:spTree>
    <p:extLst>
      <p:ext uri="{BB962C8B-B14F-4D97-AF65-F5344CB8AC3E}">
        <p14:creationId xmlns:p14="http://schemas.microsoft.com/office/powerpoint/2010/main" val="40493868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B726-CCB0-A9E5-5349-1EB614ACD059}"/>
              </a:ext>
            </a:extLst>
          </p:cNvPr>
          <p:cNvSpPr>
            <a:spLocks noGrp="1"/>
          </p:cNvSpPr>
          <p:nvPr>
            <p:ph type="title"/>
          </p:nvPr>
        </p:nvSpPr>
        <p:spPr>
          <a:xfrm>
            <a:off x="185877" y="1062360"/>
            <a:ext cx="9948723" cy="5762371"/>
          </a:xfrm>
        </p:spPr>
        <p:txBody>
          <a:bodyPr anchor="b">
            <a:normAutofit/>
          </a:bodyPr>
          <a:lstStyle/>
          <a:p>
            <a:r>
              <a:rPr lang="en-US"/>
              <a:t>Governance Frameworks</a:t>
            </a:r>
          </a:p>
        </p:txBody>
      </p:sp>
      <p:sp>
        <p:nvSpPr>
          <p:cNvPr id="5" name="Date Placeholder 4">
            <a:extLst>
              <a:ext uri="{FF2B5EF4-FFF2-40B4-BE49-F238E27FC236}">
                <a16:creationId xmlns:a16="http://schemas.microsoft.com/office/drawing/2014/main" id="{BACE3C38-BBA5-92C6-2A86-9B086F7BE431}"/>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9/11/2025</a:t>
            </a:fld>
            <a:endParaRPr lang="en-US"/>
          </a:p>
        </p:txBody>
      </p:sp>
      <p:sp>
        <p:nvSpPr>
          <p:cNvPr id="6" name="Slide Number Placeholder 5">
            <a:extLst>
              <a:ext uri="{FF2B5EF4-FFF2-40B4-BE49-F238E27FC236}">
                <a16:creationId xmlns:a16="http://schemas.microsoft.com/office/drawing/2014/main" id="{16DDDF0E-2373-4626-AF5A-E74599360B40}"/>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9</a:t>
            </a:fld>
            <a:endParaRPr lang="en-US"/>
          </a:p>
        </p:txBody>
      </p:sp>
    </p:spTree>
    <p:extLst>
      <p:ext uri="{BB962C8B-B14F-4D97-AF65-F5344CB8AC3E}">
        <p14:creationId xmlns:p14="http://schemas.microsoft.com/office/powerpoint/2010/main" val="12540898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range experience">
  <a:themeElements>
    <a:clrScheme name="Orange Experience">
      <a:dk1>
        <a:srgbClr val="131313"/>
      </a:dk1>
      <a:lt1>
        <a:sysClr val="window" lastClr="FFFFFF"/>
      </a:lt1>
      <a:dk2>
        <a:srgbClr val="444742"/>
      </a:dk2>
      <a:lt2>
        <a:srgbClr val="EDECE9"/>
      </a:lt2>
      <a:accent1>
        <a:srgbClr val="ED6845"/>
      </a:accent1>
      <a:accent2>
        <a:srgbClr val="F48A56"/>
      </a:accent2>
      <a:accent3>
        <a:srgbClr val="9FA295"/>
      </a:accent3>
      <a:accent4>
        <a:srgbClr val="5B6E74"/>
      </a:accent4>
      <a:accent5>
        <a:srgbClr val="6E7868"/>
      </a:accent5>
      <a:accent6>
        <a:srgbClr val="A1AAAA"/>
      </a:accent6>
      <a:hlink>
        <a:srgbClr val="F05814"/>
      </a:hlink>
      <a:folHlink>
        <a:srgbClr val="E99401"/>
      </a:folHlink>
    </a:clrScheme>
    <a:fontScheme name="Custom 40">
      <a:majorFont>
        <a:latin typeface="Oswald SemiBold"/>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rangeExperience" id="{F3C6FDEA-AE41-472D-8E81-2DA7CC66D099}" vid="{5D82712B-855B-4627-96FB-F7C927B9DD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Orange experience</vt:lpstr>
      <vt:lpstr>Cybersecurity Governance in the Corporate Sector</vt:lpstr>
      <vt:lpstr>Cybersecurity Governance Overview</vt:lpstr>
      <vt:lpstr>Importance of Cybersecurity Governance</vt:lpstr>
      <vt:lpstr>Importance of Cybersecurity Governance</vt:lpstr>
      <vt:lpstr>Benefits of Cybersecurity Governance</vt:lpstr>
      <vt:lpstr>Benefits of Good Cybersecurity Governance</vt:lpstr>
      <vt:lpstr>Strategic Integration</vt:lpstr>
      <vt:lpstr>Cybersecurity Strategies in Operations</vt:lpstr>
      <vt:lpstr>Governance Frameworks</vt:lpstr>
      <vt:lpstr>Accountability and Decision-Making</vt:lpstr>
      <vt:lpstr>Case Studies</vt:lpstr>
      <vt:lpstr>Target's 2013 Data Breach</vt:lpstr>
      <vt:lpstr>Maersk's Ransomware Attack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105</cp:revision>
  <dcterms:created xsi:type="dcterms:W3CDTF">2013-07-15T20:26:40Z</dcterms:created>
  <dcterms:modified xsi:type="dcterms:W3CDTF">2025-09-11T21:03:15Z</dcterms:modified>
</cp:coreProperties>
</file>