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61" r:id="rId2"/>
    <p:sldId id="2562" r:id="rId3"/>
    <p:sldId id="2563" r:id="rId4"/>
    <p:sldId id="2564" r:id="rId5"/>
    <p:sldId id="2565" r:id="rId6"/>
    <p:sldId id="2566" r:id="rId7"/>
    <p:sldId id="2567" r:id="rId8"/>
    <p:sldId id="2569" r:id="rId9"/>
    <p:sldId id="2570" r:id="rId10"/>
    <p:sldId id="2572" r:id="rId11"/>
    <p:sldId id="2571" r:id="rId12"/>
    <p:sldId id="2573" r:id="rId13"/>
    <p:sldId id="2568"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ybersecurity Governance Class Activity: Fictional Company Profiles" id="{C095C101-4CE0-42A2-BD8E-1A70609389B7}">
          <p14:sldIdLst>
            <p14:sldId id="2561"/>
          </p14:sldIdLst>
        </p14:section>
        <p14:section name="Fictional Company Profiles" id="{5877A9AD-D815-4903-A215-AA18E4AC77BB}">
          <p14:sldIdLst>
            <p14:sldId id="2562"/>
            <p14:sldId id="2563"/>
            <p14:sldId id="2564"/>
            <p14:sldId id="2565"/>
            <p14:sldId id="2566"/>
            <p14:sldId id="2567"/>
          </p14:sldIdLst>
        </p14:section>
        <p14:section name="Untitled Section" id="{E07F68D3-A6DB-4979-806F-0C6355BDE171}">
          <p14:sldIdLst>
            <p14:sldId id="2569"/>
            <p14:sldId id="2570"/>
            <p14:sldId id="2572"/>
            <p14:sldId id="2571"/>
            <p14:sldId id="2573"/>
            <p14:sldId id="256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0A2F84-BBCC-43E4-9FDF-05660690BF75}" v="10" dt="2025-09-12T13:20:21.283"/>
    <p1510:client id="{EAD46F8F-32F4-C364-7E6C-56224C49ECA8}" v="194" dt="2025-09-12T13:31:07.6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64BF49-8D33-46EF-B489-5274D376EB4B}" type="datetimeFigureOut">
              <a:t>9/12/2025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E99AFC-BD54-47FF-99E9-BBA26ECB1A72}" type="slidenum">
              <a:t>‹#›</a:t>
            </a:fld>
            <a:endParaRPr lang="en-US"/>
          </a:p>
        </p:txBody>
      </p:sp>
    </p:spTree>
    <p:extLst>
      <p:ext uri="{BB962C8B-B14F-4D97-AF65-F5344CB8AC3E}">
        <p14:creationId xmlns:p14="http://schemas.microsoft.com/office/powerpoint/2010/main" val="673689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ABD71BEC-0701-4A94-86D4-D980D8D5C7B7}" type="slidenum">
              <a:t>1</a:t>
            </a:fld>
            <a:endParaRPr lang="en-US"/>
          </a:p>
        </p:txBody>
      </p:sp>
    </p:spTree>
    <p:extLst>
      <p:ext uri="{BB962C8B-B14F-4D97-AF65-F5344CB8AC3E}">
        <p14:creationId xmlns:p14="http://schemas.microsoft.com/office/powerpoint/2010/main" val="1240983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NovaTech Systems Inc., MedicaOne Health Group, RetailNova Corp., BuildSphere Engineering Ltd., CloudNova AI Solutions</a:t>
            </a:r>
          </a:p>
        </p:txBody>
      </p:sp>
      <p:sp>
        <p:nvSpPr>
          <p:cNvPr id="4" name="Slide Number Placeholder 3"/>
          <p:cNvSpPr>
            <a:spLocks noGrp="1"/>
          </p:cNvSpPr>
          <p:nvPr>
            <p:ph type="sldNum" sz="quarter" idx="5"/>
          </p:nvPr>
        </p:nvSpPr>
        <p:spPr/>
        <p:txBody>
          <a:bodyPr/>
          <a:lstStyle/>
          <a:p>
            <a:fld id="{ABD71BEC-0701-4A94-86D4-D980D8D5C7B7}" type="slidenum">
              <a:t>2</a:t>
            </a:fld>
            <a:endParaRPr lang="en-US"/>
          </a:p>
        </p:txBody>
      </p:sp>
    </p:spTree>
    <p:extLst>
      <p:ext uri="{BB962C8B-B14F-4D97-AF65-F5344CB8AC3E}">
        <p14:creationId xmlns:p14="http://schemas.microsoft.com/office/powerpoint/2010/main" val="31795286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NovaTech Systems Inc. is a financial technology (FinTech) company headquartered in Toronto, Canada, with a workforce of approximately 1,200 employees. Operating in a highly regulated industry, NovaTech must comply with PIPEDA, PCI-DSS, and SOC 2 standards to ensure the protection of sensitive financial data. Recently, the company experienced a phishing attack that compromised customer financial information, raising concerns about its cybersecurity governance structure. One of the key issues identified was the ambiguity in the reporting structure of the Chief Information Security Officer (CISO), who currently reports to the Chief Information Officer (CIO) instead of directly to the Chief Executive Officer (CEO). This incident highlighted the need for clearer role definitions and stronger oversight mechanisms. The governance focus for NovaTech includes enhancing role clarity, improving incident response oversight, and increasing board-level awareness of cybersecurity risks. These measures are essential to fortify the company’s governance framework and ensure that cybersecurity is treated as a strategic priority at the executive level.</a:t>
            </a:r>
          </a:p>
        </p:txBody>
      </p:sp>
      <p:sp>
        <p:nvSpPr>
          <p:cNvPr id="4" name="Slide Number Placeholder 3"/>
          <p:cNvSpPr>
            <a:spLocks noGrp="1"/>
          </p:cNvSpPr>
          <p:nvPr>
            <p:ph type="sldNum" sz="quarter" idx="5"/>
          </p:nvPr>
        </p:nvSpPr>
        <p:spPr/>
        <p:txBody>
          <a:bodyPr/>
          <a:lstStyle/>
          <a:p>
            <a:fld id="{ABD71BEC-0701-4A94-86D4-D980D8D5C7B7}" type="slidenum">
              <a:t>3</a:t>
            </a:fld>
            <a:endParaRPr lang="en-US"/>
          </a:p>
        </p:txBody>
      </p:sp>
    </p:spTree>
    <p:extLst>
      <p:ext uri="{BB962C8B-B14F-4D97-AF65-F5344CB8AC3E}">
        <p14:creationId xmlns:p14="http://schemas.microsoft.com/office/powerpoint/2010/main" val="35446973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MedicaOne Health Group is a healthcare services provider based in Vancouver, Canada, operating 15 clinics with a total of 3,500 employees. The organization is subject to stringent regulatory requirements including HIPAA, PHIPA, and ISO/IEC 27799, which mandate rigorous data protection and privacy standards. A recent ransomware attack disrupted access to patient records for 48 hours, exposing significant gaps in the company’s cybersecurity governance. Notably, the board lacked a formal cybersecurity risk dashboard, which impeded timely decision-making and risk assessment. This incident underscored the importance of effective risk communication and the need for comprehensive compliance reporting mechanisms. The governance focus for MedicaOne includes developing robust risk communication channels, implementing detailed compliance reporting structures, and establishing a resilient business continuity plan. These initiatives aim to enhance the organization’s ability to manage cybersecurity threats proactively and ensure uninterrupted healthcare services.</a:t>
            </a:r>
          </a:p>
        </p:txBody>
      </p:sp>
      <p:sp>
        <p:nvSpPr>
          <p:cNvPr id="4" name="Slide Number Placeholder 3"/>
          <p:cNvSpPr>
            <a:spLocks noGrp="1"/>
          </p:cNvSpPr>
          <p:nvPr>
            <p:ph type="sldNum" sz="quarter" idx="5"/>
          </p:nvPr>
        </p:nvSpPr>
        <p:spPr/>
        <p:txBody>
          <a:bodyPr/>
          <a:lstStyle/>
          <a:p>
            <a:fld id="{ABD71BEC-0701-4A94-86D4-D980D8D5C7B7}" type="slidenum">
              <a:t>4</a:t>
            </a:fld>
            <a:endParaRPr lang="en-US"/>
          </a:p>
        </p:txBody>
      </p:sp>
    </p:spTree>
    <p:extLst>
      <p:ext uri="{BB962C8B-B14F-4D97-AF65-F5344CB8AC3E}">
        <p14:creationId xmlns:p14="http://schemas.microsoft.com/office/powerpoint/2010/main" val="30143959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RetailNova Corp. is an e-commerce and retail company headquartered in Montreal, Canada, with a workforce of 800 employees. The company operates in a consumer-facing industry and must adhere to GDPR, CASL, and PCI-DSS regulations to protect customer data and ensure secure transactions. A recent cybersecurity incident involved a breach through a third-party vendor, which resulted in the exposure of customer emails and passwords. The breach revealed the absence of a vendor risk management policy, highlighting a critical gap in the company’s cybersecurity governance. RetailNova’s governance focus includes establishing comprehensive third-party risk governance protocols, enforcing cybersecurity policies across all departments, and securing the supply chain against potential vulnerabilities. By addressing these areas, RetailNova aims to strengthen its overall cybersecurity posture and build trust with its customers and partners.</a:t>
            </a:r>
          </a:p>
        </p:txBody>
      </p:sp>
      <p:sp>
        <p:nvSpPr>
          <p:cNvPr id="4" name="Slide Number Placeholder 3"/>
          <p:cNvSpPr>
            <a:spLocks noGrp="1"/>
          </p:cNvSpPr>
          <p:nvPr>
            <p:ph type="sldNum" sz="quarter" idx="5"/>
          </p:nvPr>
        </p:nvSpPr>
        <p:spPr/>
        <p:txBody>
          <a:bodyPr/>
          <a:lstStyle/>
          <a:p>
            <a:fld id="{ABD71BEC-0701-4A94-86D4-D980D8D5C7B7}" type="slidenum">
              <a:t>5</a:t>
            </a:fld>
            <a:endParaRPr lang="en-US"/>
          </a:p>
        </p:txBody>
      </p:sp>
    </p:spTree>
    <p:extLst>
      <p:ext uri="{BB962C8B-B14F-4D97-AF65-F5344CB8AC3E}">
        <p14:creationId xmlns:p14="http://schemas.microsoft.com/office/powerpoint/2010/main" val="34761479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BuildSphere Engineering Ltd. is a civil engineering and infrastructure firm based in Calgary, Canada, employing 2,200 individuals. Although the company operates in a sector with minimal cybersecurity regulation, its contracts with government agencies require compliance with ITSG-33 standards. An internal audit recently revealed that BuildSphere lacks a formal cybersecurity governance structure and has undefined roles for cybersecurity leadership. This deficiency poses significant risks, especially when dealing with sensitive government projects. The governance focus for BuildSphere includes adopting a recognized cybersecurity governance framework, clearly defining leadership roles and responsibilities, and integrating cybersecurity considerations into internal audit processes. These steps are crucial for ensuring that the company meets contractual obligations and protects its infrastructure projects from cyber threats.</a:t>
            </a:r>
          </a:p>
        </p:txBody>
      </p:sp>
      <p:sp>
        <p:nvSpPr>
          <p:cNvPr id="4" name="Slide Number Placeholder 3"/>
          <p:cNvSpPr>
            <a:spLocks noGrp="1"/>
          </p:cNvSpPr>
          <p:nvPr>
            <p:ph type="sldNum" sz="quarter" idx="5"/>
          </p:nvPr>
        </p:nvSpPr>
        <p:spPr/>
        <p:txBody>
          <a:bodyPr/>
          <a:lstStyle/>
          <a:p>
            <a:fld id="{ABD71BEC-0701-4A94-86D4-D980D8D5C7B7}" type="slidenum">
              <a:t>6</a:t>
            </a:fld>
            <a:endParaRPr lang="en-US"/>
          </a:p>
        </p:txBody>
      </p:sp>
    </p:spTree>
    <p:extLst>
      <p:ext uri="{BB962C8B-B14F-4D97-AF65-F5344CB8AC3E}">
        <p14:creationId xmlns:p14="http://schemas.microsoft.com/office/powerpoint/2010/main" val="42215839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CloudNova AI Solutions is an artificial intelligence and cloud services provider headquartered in Waterloo, Canada, with 600 employees. The company serves clients in both Canada and the United States, necessitating compliance with SOC 2, NIST CSF, and CMMC standards. A recent cybersecurity incident involved a misconfigured cloud storage bucket that exposed proprietary AI models, revealing a lack of awareness among board members regarding cloud governance risks. This event emphasized the need for stronger cloud governance policies and better education for executive leadership. CloudNova’s governance focus includes implementing robust cloud governance frameworks, educating the board on cybersecurity risks and responsibilities, and developing comprehensive data classification policies. These measures are designed to safeguard intellectual property and ensure that cybersecurity governance is aligned with the company’s strategic objectives.</a:t>
            </a:r>
          </a:p>
        </p:txBody>
      </p:sp>
      <p:sp>
        <p:nvSpPr>
          <p:cNvPr id="4" name="Slide Number Placeholder 3"/>
          <p:cNvSpPr>
            <a:spLocks noGrp="1"/>
          </p:cNvSpPr>
          <p:nvPr>
            <p:ph type="sldNum" sz="quarter" idx="5"/>
          </p:nvPr>
        </p:nvSpPr>
        <p:spPr/>
        <p:txBody>
          <a:bodyPr/>
          <a:lstStyle/>
          <a:p>
            <a:fld id="{ABD71BEC-0701-4A94-86D4-D980D8D5C7B7}" type="slidenum">
              <a:t>7</a:t>
            </a:fld>
            <a:endParaRPr lang="en-US"/>
          </a:p>
        </p:txBody>
      </p:sp>
    </p:spTree>
    <p:extLst>
      <p:ext uri="{BB962C8B-B14F-4D97-AF65-F5344CB8AC3E}">
        <p14:creationId xmlns:p14="http://schemas.microsoft.com/office/powerpoint/2010/main" val="420160060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56642" y="97104"/>
            <a:ext cx="4134357" cy="3331896"/>
          </a:xfrm>
        </p:spPr>
        <p:txBody>
          <a:bodyPr vert="horz" lIns="91440" tIns="45720" rIns="91440" bIns="45720" rtlCol="0" anchor="t">
            <a:normAutofit/>
          </a:bodyPr>
          <a:lstStyle>
            <a:lvl1pPr>
              <a:defRPr lang="en-US" sz="44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8" y="4492488"/>
            <a:ext cx="3349751" cy="1411356"/>
          </a:xfrm>
        </p:spPr>
        <p:txBody>
          <a:bodyPr vert="horz" lIns="91440" tIns="45720" rIns="91440" bIns="45720" rtlCol="0" anchor="b">
            <a:normAutofit/>
          </a:bodyPr>
          <a:lstStyle>
            <a:lvl1pPr marL="0" indent="0">
              <a:buNone/>
              <a:defRPr lang="en-US" sz="1600" dirty="0"/>
            </a:lvl1pPr>
          </a:lstStyle>
          <a:p>
            <a:pPr lvl="0"/>
            <a:r>
              <a:rPr lang="en-US"/>
              <a:t>Click to edit Master subtitle style</a:t>
            </a:r>
            <a:endParaRPr lang="en-US" dirty="0"/>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4373880" y="0"/>
            <a:ext cx="781812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Footer Placeholder 7">
            <a:extLst>
              <a:ext uri="{FF2B5EF4-FFF2-40B4-BE49-F238E27FC236}">
                <a16:creationId xmlns:a16="http://schemas.microsoft.com/office/drawing/2014/main" id="{9A6E6A4C-6C55-068A-43AA-78DB4D1D643B}"/>
              </a:ext>
            </a:extLst>
          </p:cNvPr>
          <p:cNvSpPr>
            <a:spLocks noGrp="1"/>
          </p:cNvSpPr>
          <p:nvPr>
            <p:ph type="ftr" sz="quarter" idx="15"/>
          </p:nvPr>
        </p:nvSpPr>
        <p:spPr>
          <a:xfrm>
            <a:off x="56644" y="6338703"/>
            <a:ext cx="2196699" cy="365125"/>
          </a:xfrm>
        </p:spPr>
        <p:txBody>
          <a:bodyPr/>
          <a:lstStyle/>
          <a:p>
            <a:endParaRPr lang="en-US"/>
          </a:p>
        </p:txBody>
      </p:sp>
      <p:sp>
        <p:nvSpPr>
          <p:cNvPr id="7" name="Date Placeholder 6">
            <a:extLst>
              <a:ext uri="{FF2B5EF4-FFF2-40B4-BE49-F238E27FC236}">
                <a16:creationId xmlns:a16="http://schemas.microsoft.com/office/drawing/2014/main" id="{F991F941-2D53-CC10-7947-62237A245FE0}"/>
              </a:ext>
            </a:extLst>
          </p:cNvPr>
          <p:cNvSpPr>
            <a:spLocks noGrp="1"/>
          </p:cNvSpPr>
          <p:nvPr>
            <p:ph type="dt" sz="half" idx="14"/>
          </p:nvPr>
        </p:nvSpPr>
        <p:spPr>
          <a:xfrm>
            <a:off x="2383669" y="6338703"/>
            <a:ext cx="1392578" cy="365125"/>
          </a:xfrm>
        </p:spPr>
        <p:txBody>
          <a:bodyPr/>
          <a:lstStyle/>
          <a:p>
            <a:fld id="{710AE426-CBD1-49BA-A1DA-945CCEE2ED80}" type="datetimeFigureOut">
              <a:rPr lang="en-US" smtClean="0"/>
              <a:t>9/12/2025</a:t>
            </a:fld>
            <a:endParaRPr lang="en-US"/>
          </a:p>
        </p:txBody>
      </p:sp>
      <p:sp>
        <p:nvSpPr>
          <p:cNvPr id="9" name="Slide Number Placeholder 8">
            <a:extLst>
              <a:ext uri="{FF2B5EF4-FFF2-40B4-BE49-F238E27FC236}">
                <a16:creationId xmlns:a16="http://schemas.microsoft.com/office/drawing/2014/main" id="{C1A2CCFF-14A7-08A8-4465-732CD8928728}"/>
              </a:ext>
            </a:extLst>
          </p:cNvPr>
          <p:cNvSpPr>
            <a:spLocks noGrp="1"/>
          </p:cNvSpPr>
          <p:nvPr>
            <p:ph type="sldNum" sz="quarter" idx="16"/>
          </p:nvPr>
        </p:nvSpPr>
        <p:spPr>
          <a:xfrm>
            <a:off x="3776247" y="6342301"/>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92979453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ection Header">
    <p:bg>
      <p:bgRef idx="1001">
        <a:schemeClr val="bg1"/>
      </p:bgRef>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AC53C90-8C33-0C80-CBD4-B3BEE604E231}"/>
              </a:ext>
            </a:extLst>
          </p:cNvPr>
          <p:cNvSpPr>
            <a:spLocks noGrp="1"/>
          </p:cNvSpPr>
          <p:nvPr>
            <p:ph type="title"/>
          </p:nvPr>
        </p:nvSpPr>
        <p:spPr>
          <a:xfrm>
            <a:off x="111758" y="1869103"/>
            <a:ext cx="9337042" cy="4906929"/>
          </a:xfrm>
        </p:spPr>
        <p:txBody>
          <a:bodyPr>
            <a:normAutofit/>
          </a:bodyPr>
          <a:lstStyle>
            <a:lvl1pPr>
              <a:defRPr sz="7400"/>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137388"/>
            <a:ext cx="2805405" cy="365125"/>
          </a:xfrm>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893929" y="137388"/>
            <a:ext cx="2202644" cy="365125"/>
          </a:xfrm>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147096" y="137388"/>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906075157"/>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65111" y="105196"/>
            <a:ext cx="9023561" cy="2113392"/>
          </a:xfrm>
        </p:spPr>
        <p:txBody>
          <a:bodyPr anchor="t">
            <a:normAutofit/>
          </a:bodyPr>
          <a:lstStyle>
            <a:lvl1pPr>
              <a:defRPr sz="72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612647" y="2484255"/>
            <a:ext cx="8467558" cy="3539514"/>
          </a:xfrm>
        </p:spPr>
        <p:txBody>
          <a:bodyPr>
            <a:normAutofit/>
          </a:bodyPr>
          <a:lstStyle>
            <a:lvl1pPr marL="457200" indent="-457200">
              <a:buFont typeface="+mj-lt"/>
              <a:buAutoNum type="arabicPeriod"/>
              <a:defRPr sz="1800"/>
            </a:lvl1pPr>
            <a:lvl2pPr marL="685800" indent="-457200">
              <a:buFont typeface="+mj-lt"/>
              <a:buAutoNum type="arabicPeriod"/>
              <a:defRPr sz="1600"/>
            </a:lvl2pPr>
            <a:lvl3pPr marL="800100" indent="-342900">
              <a:buFont typeface="+mj-lt"/>
              <a:buAutoNum type="arabicPeriod"/>
              <a:defRPr sz="1400"/>
            </a:lvl3pPr>
            <a:lvl4pPr marL="1028700" indent="-342900">
              <a:buFont typeface="+mj-lt"/>
              <a:buAutoNum type="arabicPeriod"/>
              <a:defRPr sz="1400"/>
            </a:lvl4pPr>
            <a:lvl5pPr marL="1257300" indent="-342900">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8088709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4641011" y="73742"/>
            <a:ext cx="6863496" cy="2220726"/>
          </a:xfrm>
        </p:spPr>
        <p:txBody>
          <a:bodyPr anchor="t">
            <a:normAutofit/>
          </a:bodyPr>
          <a:lstStyle>
            <a:lvl1pPr>
              <a:defRPr sz="7200"/>
            </a:lvl1pPr>
          </a:lstStyle>
          <a:p>
            <a:r>
              <a:rPr lang="en-US" dirty="0"/>
              <a:t>Agenda</a:t>
            </a:r>
          </a:p>
        </p:txBody>
      </p:sp>
      <p:sp>
        <p:nvSpPr>
          <p:cNvPr id="10" name="Picture Placeholder 9">
            <a:extLst>
              <a:ext uri="{FF2B5EF4-FFF2-40B4-BE49-F238E27FC236}">
                <a16:creationId xmlns:a16="http://schemas.microsoft.com/office/drawing/2014/main" id="{DD26684C-23E4-F6A1-5A03-70AE7BEA72CA}"/>
              </a:ext>
            </a:extLst>
          </p:cNvPr>
          <p:cNvSpPr>
            <a:spLocks noGrp="1"/>
          </p:cNvSpPr>
          <p:nvPr>
            <p:ph type="pic" sz="quarter" idx="14" hasCustomPrompt="1"/>
          </p:nvPr>
        </p:nvSpPr>
        <p:spPr>
          <a:xfrm>
            <a:off x="1" y="0"/>
            <a:ext cx="4565591" cy="6858000"/>
          </a:xfrm>
          <a:custGeom>
            <a:avLst/>
            <a:gdLst>
              <a:gd name="connsiteX0" fmla="*/ 0 w 4565591"/>
              <a:gd name="connsiteY0" fmla="*/ 0 h 6858000"/>
              <a:gd name="connsiteX1" fmla="*/ 4565591 w 4565591"/>
              <a:gd name="connsiteY1" fmla="*/ 0 h 6858000"/>
              <a:gd name="connsiteX2" fmla="*/ 4565591 w 4565591"/>
              <a:gd name="connsiteY2" fmla="*/ 6858000 h 6858000"/>
              <a:gd name="connsiteX3" fmla="*/ 0 w 45655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5591" h="6858000">
                <a:moveTo>
                  <a:pt x="0" y="0"/>
                </a:moveTo>
                <a:lnTo>
                  <a:pt x="4565591" y="0"/>
                </a:lnTo>
                <a:lnTo>
                  <a:pt x="4565591"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588000" y="2726267"/>
            <a:ext cx="5916507" cy="3436789"/>
          </a:xfrm>
        </p:spPr>
        <p:txBody>
          <a:bodyPr>
            <a:normAutofit/>
          </a:bodyPr>
          <a:lstStyle>
            <a:lvl1pPr marL="457200" indent="-457200">
              <a:buFont typeface="+mj-lt"/>
              <a:buAutoNum type="arabicPeriod"/>
              <a:defRPr sz="2000"/>
            </a:lvl1pPr>
            <a:lvl2pPr marL="571500" indent="-342900">
              <a:buFont typeface="+mj-lt"/>
              <a:buAutoNum type="arabicPeriod"/>
              <a:defRPr sz="1800"/>
            </a:lvl2pPr>
            <a:lvl3pPr marL="800100" indent="-342900">
              <a:buFont typeface="+mj-lt"/>
              <a:buAutoNum type="arabicPeriod"/>
              <a:defRPr sz="1600"/>
            </a:lvl3pPr>
            <a:lvl4pPr marL="1028700" indent="-342900">
              <a:buFont typeface="+mj-lt"/>
              <a:buAutoNum type="arabicPeriod"/>
              <a:defRPr sz="1400"/>
            </a:lvl4pPr>
            <a:lvl5pPr>
              <a:buFont typeface="+mj-lt"/>
              <a:buAutoNum type="arabicPeriod"/>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5588000" y="6343955"/>
            <a:ext cx="2985400" cy="365125"/>
          </a:xfrm>
        </p:spPr>
        <p:txBody>
          <a:bodyPr/>
          <a:lstStyle/>
          <a:p>
            <a:endParaRPr lang="en-US"/>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9535886" y="6343955"/>
            <a:ext cx="1553108" cy="365125"/>
          </a:xfrm>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1054003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2790911" y="2133600"/>
            <a:ext cx="6623436" cy="1070776"/>
          </a:xfrm>
        </p:spPr>
        <p:txBody>
          <a:bodyPr anchor="b">
            <a:normAutofit/>
          </a:bodyPr>
          <a:lstStyle>
            <a:lvl1pPr algn="ctr">
              <a:defRPr sz="28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D633F00-464B-3088-812A-40496FD1021A}"/>
              </a:ext>
            </a:extLst>
          </p:cNvPr>
          <p:cNvSpPr>
            <a:spLocks noGrp="1"/>
          </p:cNvSpPr>
          <p:nvPr>
            <p:ph sz="quarter" idx="13"/>
          </p:nvPr>
        </p:nvSpPr>
        <p:spPr>
          <a:xfrm>
            <a:off x="3768786" y="3335364"/>
            <a:ext cx="4659735" cy="1645198"/>
          </a:xfrm>
        </p:spPr>
        <p:txBody>
          <a:bodyPr/>
          <a:lstStyle>
            <a:lvl1pPr marL="0" indent="0" algn="ctr">
              <a:buNone/>
              <a:defRPr/>
            </a:lvl1pPr>
            <a:lvl2pPr marL="228600" indent="0" algn="ctr">
              <a:buNone/>
              <a:defRPr/>
            </a:lvl2pPr>
            <a:lvl3pPr marL="457200" indent="0" algn="ctr">
              <a:buNone/>
              <a:defRPr/>
            </a:lvl3pPr>
            <a:lvl4pPr marL="685800" indent="0" algn="ctr">
              <a:buNone/>
              <a:defRPr/>
            </a:lvl4pPr>
            <a:lvl5pPr marL="9144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7566640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347537" y="1731332"/>
            <a:ext cx="3493858" cy="3456894"/>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519738" y="1727014"/>
            <a:ext cx="4956175" cy="34612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6852409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8" y="1388700"/>
            <a:ext cx="3923455" cy="4083580"/>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156011" y="1389134"/>
            <a:ext cx="6045390" cy="4083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589983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4677" y="1050111"/>
            <a:ext cx="3496147" cy="4940661"/>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800600" y="1050111"/>
            <a:ext cx="6775703" cy="49406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2729513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6" y="707549"/>
            <a:ext cx="3349754" cy="2721451"/>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648200" y="708184"/>
            <a:ext cx="6928103" cy="55148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3819686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5156011" y="612648"/>
            <a:ext cx="6426389" cy="1143000"/>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4" name="Picture Placeholder 13">
            <a:extLst>
              <a:ext uri="{FF2B5EF4-FFF2-40B4-BE49-F238E27FC236}">
                <a16:creationId xmlns:a16="http://schemas.microsoft.com/office/drawing/2014/main" id="{0F6718FE-EF5C-5023-A98D-91BFEF2C0337}"/>
              </a:ext>
            </a:extLst>
          </p:cNvPr>
          <p:cNvSpPr>
            <a:spLocks noGrp="1"/>
          </p:cNvSpPr>
          <p:nvPr>
            <p:ph type="pic" sz="quarter" idx="13" hasCustomPrompt="1"/>
          </p:nvPr>
        </p:nvSpPr>
        <p:spPr>
          <a:xfrm>
            <a:off x="0" y="1"/>
            <a:ext cx="4560454" cy="6858000"/>
          </a:xfrm>
          <a:custGeom>
            <a:avLst/>
            <a:gdLst>
              <a:gd name="connsiteX0" fmla="*/ 0 w 4560454"/>
              <a:gd name="connsiteY0" fmla="*/ 0 h 6858000"/>
              <a:gd name="connsiteX1" fmla="*/ 4560454 w 4560454"/>
              <a:gd name="connsiteY1" fmla="*/ 0 h 6858000"/>
              <a:gd name="connsiteX2" fmla="*/ 4560454 w 4560454"/>
              <a:gd name="connsiteY2" fmla="*/ 6858000 h 6858000"/>
              <a:gd name="connsiteX3" fmla="*/ 0 w 4560454"/>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0454" h="6858000">
                <a:moveTo>
                  <a:pt x="0" y="0"/>
                </a:moveTo>
                <a:lnTo>
                  <a:pt x="4560454" y="0"/>
                </a:lnTo>
                <a:lnTo>
                  <a:pt x="4560454"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5157368" y="1978488"/>
            <a:ext cx="6418935" cy="4285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C65BFCB1-FAA8-D03A-3B62-DCB2CF1CA112}"/>
              </a:ext>
            </a:extLst>
          </p:cNvPr>
          <p:cNvSpPr>
            <a:spLocks noGrp="1"/>
          </p:cNvSpPr>
          <p:nvPr>
            <p:ph type="ftr" sz="quarter" idx="16"/>
          </p:nvPr>
        </p:nvSpPr>
        <p:spPr>
          <a:xfrm>
            <a:off x="5156010" y="6343955"/>
            <a:ext cx="3364903" cy="365125"/>
          </a:xfrm>
        </p:spPr>
        <p:txBody>
          <a:bodyPr/>
          <a:lstStyle/>
          <a:p>
            <a:endParaRPr lang="en-US"/>
          </a:p>
        </p:txBody>
      </p:sp>
      <p:sp>
        <p:nvSpPr>
          <p:cNvPr id="4" name="Date Placeholder 3">
            <a:extLst>
              <a:ext uri="{FF2B5EF4-FFF2-40B4-BE49-F238E27FC236}">
                <a16:creationId xmlns:a16="http://schemas.microsoft.com/office/drawing/2014/main" id="{1E742B5C-5438-96A4-4A2A-AE939906F8A4}"/>
              </a:ext>
            </a:extLst>
          </p:cNvPr>
          <p:cNvSpPr>
            <a:spLocks noGrp="1"/>
          </p:cNvSpPr>
          <p:nvPr>
            <p:ph type="dt" sz="half" idx="15"/>
          </p:nvPr>
        </p:nvSpPr>
        <p:spPr>
          <a:xfrm>
            <a:off x="9030713" y="6343955"/>
            <a:ext cx="2060808" cy="365125"/>
          </a:xfrm>
        </p:spPr>
        <p:txBody>
          <a:bodyPr/>
          <a:lstStyle/>
          <a:p>
            <a:fld id="{710AE426-CBD1-49BA-A1DA-945CCEE2ED80}" type="datetimeFigureOut">
              <a:rPr lang="en-US" smtClean="0"/>
              <a:t>9/12/2025</a:t>
            </a:fld>
            <a:endParaRPr lang="en-US"/>
          </a:p>
        </p:txBody>
      </p:sp>
      <p:sp>
        <p:nvSpPr>
          <p:cNvPr id="10" name="Slide Number Placeholder 9">
            <a:extLst>
              <a:ext uri="{FF2B5EF4-FFF2-40B4-BE49-F238E27FC236}">
                <a16:creationId xmlns:a16="http://schemas.microsoft.com/office/drawing/2014/main" id="{0A608994-46CD-AAE0-DCC4-A59D26254D84}"/>
              </a:ext>
            </a:extLst>
          </p:cNvPr>
          <p:cNvSpPr>
            <a:spLocks noGrp="1"/>
          </p:cNvSpPr>
          <p:nvPr>
            <p:ph type="sldNum" sz="quarter" idx="17"/>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37720511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609600"/>
            <a:ext cx="6339541" cy="1143000"/>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774" y="1975104"/>
            <a:ext cx="6339414" cy="422899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Footer Placeholder 9">
            <a:extLst>
              <a:ext uri="{FF2B5EF4-FFF2-40B4-BE49-F238E27FC236}">
                <a16:creationId xmlns:a16="http://schemas.microsoft.com/office/drawing/2014/main" id="{4515DEC4-C967-ABFB-73CF-0A90335332A4}"/>
              </a:ext>
            </a:extLst>
          </p:cNvPr>
          <p:cNvSpPr>
            <a:spLocks noGrp="1"/>
          </p:cNvSpPr>
          <p:nvPr>
            <p:ph type="ftr" sz="quarter" idx="16"/>
          </p:nvPr>
        </p:nvSpPr>
        <p:spPr>
          <a:xfrm>
            <a:off x="612774" y="6346865"/>
            <a:ext cx="2805405" cy="365125"/>
          </a:xfrm>
        </p:spPr>
        <p:txBody>
          <a:bodyPr/>
          <a:lstStyle/>
          <a:p>
            <a:endParaRPr lang="en-US"/>
          </a:p>
        </p:txBody>
      </p:sp>
      <p:sp>
        <p:nvSpPr>
          <p:cNvPr id="9" name="Date Placeholder 8">
            <a:extLst>
              <a:ext uri="{FF2B5EF4-FFF2-40B4-BE49-F238E27FC236}">
                <a16:creationId xmlns:a16="http://schemas.microsoft.com/office/drawing/2014/main" id="{81177663-FC76-DF36-EEB7-5BE4C6C82F3A}"/>
              </a:ext>
            </a:extLst>
          </p:cNvPr>
          <p:cNvSpPr>
            <a:spLocks noGrp="1"/>
          </p:cNvSpPr>
          <p:nvPr>
            <p:ph type="dt" sz="half" idx="15"/>
          </p:nvPr>
        </p:nvSpPr>
        <p:spPr>
          <a:xfrm>
            <a:off x="4886895" y="6346865"/>
            <a:ext cx="1607270" cy="365125"/>
          </a:xfrm>
        </p:spPr>
        <p:txBody>
          <a:bodyPr/>
          <a:lstStyle/>
          <a:p>
            <a:fld id="{710AE426-CBD1-49BA-A1DA-945CCEE2ED80}" type="datetimeFigureOut">
              <a:rPr lang="en-US" smtClean="0"/>
              <a:t>9/12/2025</a:t>
            </a:fld>
            <a:endParaRPr lang="en-US"/>
          </a:p>
        </p:txBody>
      </p:sp>
      <p:sp>
        <p:nvSpPr>
          <p:cNvPr id="12" name="Slide Number Placeholder 11">
            <a:extLst>
              <a:ext uri="{FF2B5EF4-FFF2-40B4-BE49-F238E27FC236}">
                <a16:creationId xmlns:a16="http://schemas.microsoft.com/office/drawing/2014/main" id="{A5A5085F-BE80-B110-AA1F-9DD0919E27D7}"/>
              </a:ext>
            </a:extLst>
          </p:cNvPr>
          <p:cNvSpPr>
            <a:spLocks noGrp="1"/>
          </p:cNvSpPr>
          <p:nvPr>
            <p:ph type="sldNum" sz="quarter" idx="17"/>
          </p:nvPr>
        </p:nvSpPr>
        <p:spPr>
          <a:xfrm>
            <a:off x="6530932" y="6346865"/>
            <a:ext cx="429207" cy="365125"/>
          </a:xfrm>
        </p:spPr>
        <p:txBody>
          <a:bodyPr/>
          <a:lstStyle/>
          <a:p>
            <a:fld id="{0B3A8078-5A32-4B09-ABA5-7ABEFD22E08A}"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624831" y="0"/>
            <a:ext cx="456716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8026132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a:xfrm>
            <a:off x="612647" y="1709862"/>
            <a:ext cx="10963656" cy="45137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379003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632168" y="474177"/>
            <a:ext cx="6950232"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1"/>
            <a:ext cx="402336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818B74D6-CD72-B859-C229-60DB988B25E3}"/>
              </a:ext>
            </a:extLst>
          </p:cNvPr>
          <p:cNvSpPr>
            <a:spLocks noGrp="1"/>
          </p:cNvSpPr>
          <p:nvPr>
            <p:ph sz="quarter" idx="14"/>
          </p:nvPr>
        </p:nvSpPr>
        <p:spPr>
          <a:xfrm>
            <a:off x="4632168" y="1627632"/>
            <a:ext cx="6950232" cy="46862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5446E4B5-B423-4137-0255-D68BAC85BE95}"/>
              </a:ext>
            </a:extLst>
          </p:cNvPr>
          <p:cNvSpPr>
            <a:spLocks noGrp="1"/>
          </p:cNvSpPr>
          <p:nvPr>
            <p:ph type="ftr" sz="quarter" idx="16"/>
          </p:nvPr>
        </p:nvSpPr>
        <p:spPr>
          <a:xfrm>
            <a:off x="4632168" y="6343955"/>
            <a:ext cx="3422906" cy="365125"/>
          </a:xfrm>
        </p:spPr>
        <p:txBody>
          <a:bodyPr/>
          <a:lstStyle/>
          <a:p>
            <a:endParaRPr lang="en-US"/>
          </a:p>
        </p:txBody>
      </p:sp>
      <p:sp>
        <p:nvSpPr>
          <p:cNvPr id="3" name="Date Placeholder 2">
            <a:extLst>
              <a:ext uri="{FF2B5EF4-FFF2-40B4-BE49-F238E27FC236}">
                <a16:creationId xmlns:a16="http://schemas.microsoft.com/office/drawing/2014/main" id="{F0BFB53A-8FDF-F131-DCF2-D7BECE95381F}"/>
              </a:ext>
            </a:extLst>
          </p:cNvPr>
          <p:cNvSpPr>
            <a:spLocks noGrp="1"/>
          </p:cNvSpPr>
          <p:nvPr>
            <p:ph type="dt" sz="half" idx="15"/>
          </p:nvPr>
        </p:nvSpPr>
        <p:spPr>
          <a:xfrm>
            <a:off x="8945699" y="6343955"/>
            <a:ext cx="2150873" cy="365125"/>
          </a:xfrm>
        </p:spPr>
        <p:txBody>
          <a:bodyPr/>
          <a:lstStyle/>
          <a:p>
            <a:fld id="{710AE426-CBD1-49BA-A1DA-945CCEE2ED80}" type="datetimeFigureOut">
              <a:rPr lang="en-US" smtClean="0"/>
              <a:t>9/12/2025</a:t>
            </a:fld>
            <a:endParaRPr lang="en-US"/>
          </a:p>
        </p:txBody>
      </p:sp>
      <p:sp>
        <p:nvSpPr>
          <p:cNvPr id="9" name="Slide Number Placeholder 8">
            <a:extLst>
              <a:ext uri="{FF2B5EF4-FFF2-40B4-BE49-F238E27FC236}">
                <a16:creationId xmlns:a16="http://schemas.microsoft.com/office/drawing/2014/main" id="{79FEC5A8-0DCB-9EEB-83E2-0411804C543D}"/>
              </a:ext>
            </a:extLst>
          </p:cNvPr>
          <p:cNvSpPr>
            <a:spLocks noGrp="1"/>
          </p:cNvSpPr>
          <p:nvPr>
            <p:ph type="sldNum" sz="quarter" idx="17"/>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99361203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475488"/>
            <a:ext cx="6858000"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1627632"/>
            <a:ext cx="6858000" cy="45353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6870"/>
            <a:ext cx="2805405" cy="365125"/>
          </a:xfrm>
        </p:spPr>
        <p:txBody>
          <a:bodyPr/>
          <a:lstStyle/>
          <a:p>
            <a:endParaRPr lang="en-US"/>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4115853" y="6346870"/>
            <a:ext cx="2925587" cy="365125"/>
          </a:xfrm>
        </p:spPr>
        <p:txBody>
          <a:bodyPr/>
          <a:lstStyle/>
          <a:p>
            <a:fld id="{710AE426-CBD1-49BA-A1DA-945CCEE2ED80}" type="datetimeFigureOut">
              <a:rPr lang="en-US" smtClean="0"/>
              <a:t>9/12/2025</a:t>
            </a:fld>
            <a:endParaRPr lang="en-US"/>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7041440" y="6346870"/>
            <a:ext cx="429207" cy="365125"/>
          </a:xfrm>
        </p:spPr>
        <p:txBody>
          <a:bodyPr/>
          <a:lstStyle/>
          <a:p>
            <a:fld id="{0B3A8078-5A32-4B09-ABA5-7ABEFD22E08A}"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8091732" y="0"/>
            <a:ext cx="4100267"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72613047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094553" y="423332"/>
            <a:ext cx="4477512" cy="1328932"/>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649224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FF0220E-48F8-B4D9-19DE-7B457C3C221C}"/>
              </a:ext>
            </a:extLst>
          </p:cNvPr>
          <p:cNvSpPr>
            <a:spLocks noGrp="1"/>
          </p:cNvSpPr>
          <p:nvPr>
            <p:ph sz="quarter" idx="14"/>
          </p:nvPr>
        </p:nvSpPr>
        <p:spPr>
          <a:xfrm>
            <a:off x="7104889" y="1975104"/>
            <a:ext cx="4477512" cy="42825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7104889" y="6343955"/>
            <a:ext cx="2105099" cy="365125"/>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375067" y="6343955"/>
            <a:ext cx="1772029" cy="365125"/>
          </a:xfrm>
        </p:spPr>
        <p:txBody>
          <a:bodyPr/>
          <a:lstStyle>
            <a:lvl1pPr>
              <a:defRPr>
                <a:solidFill>
                  <a:schemeClr val="tx1"/>
                </a:solidFill>
                <a:effectLst/>
              </a:defRPr>
            </a:lvl1p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39081010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9" y="420623"/>
            <a:ext cx="4494189" cy="1325880"/>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2775" y="1975104"/>
            <a:ext cx="4494063" cy="41569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12776" y="6343955"/>
            <a:ext cx="2098620" cy="365125"/>
          </a:xfrm>
        </p:spPr>
        <p:txBody>
          <a:bodyPr/>
          <a:lstStyle>
            <a:lvl1pPr>
              <a:defRPr>
                <a:solidFill>
                  <a:schemeClr val="tx1"/>
                </a:solidFill>
                <a:effectLst/>
              </a:defRPr>
            </a:lvl1p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3213651" y="6343955"/>
            <a:ext cx="1573037" cy="365125"/>
          </a:xfrm>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4796658" y="6343955"/>
            <a:ext cx="429207" cy="365125"/>
          </a:xfrm>
        </p:spPr>
        <p:txBody>
          <a:bodyPr/>
          <a:lstStyle>
            <a:lvl1pPr>
              <a:defRPr>
                <a:solidFill>
                  <a:schemeClr val="tx1"/>
                </a:solidFill>
                <a:effectLst/>
              </a:defRPr>
            </a:lvl1pPr>
          </a:lstStyle>
          <a:p>
            <a:fld id="{0B3A8078-5A32-4B09-ABA5-7ABEFD22E08A}"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658928" y="0"/>
            <a:ext cx="6533072"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93472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927848" y="425503"/>
            <a:ext cx="3657600" cy="1667226"/>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729602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7927848" y="2315569"/>
            <a:ext cx="3657600" cy="38546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7918704" y="6343955"/>
            <a:ext cx="2300050" cy="365125"/>
          </a:xfrm>
        </p:spPr>
        <p:txBody>
          <a:bodyPr/>
          <a:lstStyle/>
          <a:p>
            <a:endParaRPr lang="en-US"/>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10224724" y="6343955"/>
            <a:ext cx="922372" cy="365125"/>
          </a:xfrm>
        </p:spPr>
        <p:txBody>
          <a:bodyPr/>
          <a:lstStyle/>
          <a:p>
            <a:fld id="{710AE426-CBD1-49BA-A1DA-945CCEE2ED80}" type="datetimeFigureOut">
              <a:rPr lang="en-US" smtClean="0"/>
              <a:t>9/12/2025</a:t>
            </a:fld>
            <a:endParaRPr lang="en-US"/>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32161695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7" y="429768"/>
            <a:ext cx="3657600" cy="1667226"/>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615823" y="2315569"/>
            <a:ext cx="3657600" cy="38148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B09198F5-FF38-389C-E060-120AC6301809}"/>
              </a:ext>
            </a:extLst>
          </p:cNvPr>
          <p:cNvSpPr>
            <a:spLocks noGrp="1"/>
          </p:cNvSpPr>
          <p:nvPr>
            <p:ph type="ftr" sz="quarter" idx="16"/>
          </p:nvPr>
        </p:nvSpPr>
        <p:spPr>
          <a:xfrm>
            <a:off x="615697" y="6343955"/>
            <a:ext cx="1637337" cy="365125"/>
          </a:xfrm>
        </p:spPr>
        <p:txBody>
          <a:bodyPr/>
          <a:lstStyle/>
          <a:p>
            <a:endParaRPr lang="en-US"/>
          </a:p>
        </p:txBody>
      </p:sp>
      <p:sp>
        <p:nvSpPr>
          <p:cNvPr id="4" name="Date Placeholder 3">
            <a:extLst>
              <a:ext uri="{FF2B5EF4-FFF2-40B4-BE49-F238E27FC236}">
                <a16:creationId xmlns:a16="http://schemas.microsoft.com/office/drawing/2014/main" id="{15305F20-8340-4F06-2EA5-4D05FFED4587}"/>
              </a:ext>
            </a:extLst>
          </p:cNvPr>
          <p:cNvSpPr>
            <a:spLocks noGrp="1"/>
          </p:cNvSpPr>
          <p:nvPr>
            <p:ph type="dt" sz="half" idx="15"/>
          </p:nvPr>
        </p:nvSpPr>
        <p:spPr>
          <a:xfrm>
            <a:off x="2703447" y="6343955"/>
            <a:ext cx="949766" cy="365125"/>
          </a:xfrm>
        </p:spPr>
        <p:txBody>
          <a:bodyPr/>
          <a:lstStyle/>
          <a:p>
            <a:fld id="{710AE426-CBD1-49BA-A1DA-945CCEE2ED80}" type="datetimeFigureOut">
              <a:rPr lang="en-US" smtClean="0"/>
              <a:t>9/12/2025</a:t>
            </a:fld>
            <a:endParaRPr lang="en-US"/>
          </a:p>
        </p:txBody>
      </p:sp>
      <p:sp>
        <p:nvSpPr>
          <p:cNvPr id="10" name="Slide Number Placeholder 9">
            <a:extLst>
              <a:ext uri="{FF2B5EF4-FFF2-40B4-BE49-F238E27FC236}">
                <a16:creationId xmlns:a16="http://schemas.microsoft.com/office/drawing/2014/main" id="{4963CA08-6B63-DC1E-8CB3-C323C9040122}"/>
              </a:ext>
            </a:extLst>
          </p:cNvPr>
          <p:cNvSpPr>
            <a:spLocks noGrp="1"/>
          </p:cNvSpPr>
          <p:nvPr>
            <p:ph type="sldNum" sz="quarter" idx="17"/>
          </p:nvPr>
        </p:nvSpPr>
        <p:spPr>
          <a:xfrm>
            <a:off x="3653213" y="6343955"/>
            <a:ext cx="429207" cy="365125"/>
          </a:xfrm>
        </p:spPr>
        <p:txBody>
          <a:bodyPr/>
          <a:lstStyle/>
          <a:p>
            <a:fld id="{0B3A8078-5A32-4B09-ABA5-7ABEFD22E08A}"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4895088" y="0"/>
            <a:ext cx="7296912"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5231654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8888061" y="929554"/>
            <a:ext cx="2699254" cy="1858941"/>
          </a:xfrm>
        </p:spPr>
        <p:txBody>
          <a:bodyPr vert="horz" lIns="91440" tIns="45720" rIns="91440" bIns="45720" rtlCol="0" anchor="b">
            <a:normAutofit/>
          </a:bodyPr>
          <a:lstStyle>
            <a:lvl1pPr>
              <a:defRPr lang="en-US" sz="2500" dirty="0"/>
            </a:lvl1pPr>
          </a:lstStyle>
          <a:p>
            <a:pPr lvl="0"/>
            <a:r>
              <a:rPr lang="en-US"/>
              <a:t>Click to edit Master title style</a:t>
            </a:r>
            <a:endParaRPr lang="en-US" dirty="0"/>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0" y="0"/>
            <a:ext cx="8326323"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8889055" y="3011335"/>
            <a:ext cx="2693346" cy="2656250"/>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8888061" y="6343955"/>
            <a:ext cx="1404460" cy="365125"/>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0292522" y="6343955"/>
            <a:ext cx="854573" cy="365125"/>
          </a:xfrm>
        </p:spPr>
        <p:txBody>
          <a:bodyPr/>
          <a:lstStyle>
            <a:lvl1pPr>
              <a:defRPr>
                <a:solidFill>
                  <a:schemeClr val="tx1"/>
                </a:solidFill>
                <a:effectLst/>
              </a:defRPr>
            </a:lvl1p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709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8135259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5697" y="929554"/>
            <a:ext cx="2699254" cy="1858941"/>
          </a:xfrm>
        </p:spPr>
        <p:txBody>
          <a:bodyPr vert="horz" lIns="91440" tIns="45720" rIns="91440" bIns="45720" rtlCol="0" anchor="b">
            <a:normAutofit/>
          </a:bodyPr>
          <a:lstStyle>
            <a:lvl1pPr>
              <a:defRPr lang="en-US" sz="2500"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616691" y="3011335"/>
            <a:ext cx="2693346" cy="2656250"/>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15697" y="6343955"/>
            <a:ext cx="1404460" cy="365125"/>
          </a:xfrm>
        </p:spPr>
        <p:txBody>
          <a:bodyPr/>
          <a:lstStyle/>
          <a:p>
            <a:endParaRPr lang="en-US"/>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1606165" y="6343955"/>
            <a:ext cx="1597578" cy="365125"/>
          </a:xfrm>
        </p:spPr>
        <p:txBody>
          <a:bodyPr/>
          <a:lstStyle>
            <a:lvl1pPr>
              <a:defRPr>
                <a:solidFill>
                  <a:schemeClr val="tx1"/>
                </a:solidFill>
                <a:effectLst/>
              </a:defRPr>
            </a:lvl1p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3203743" y="6343955"/>
            <a:ext cx="429207" cy="365125"/>
          </a:xfrm>
        </p:spPr>
        <p:txBody>
          <a:bodyPr/>
          <a:lstStyle/>
          <a:p>
            <a:fld id="{0B3A8078-5A32-4B09-ABA5-7ABEFD22E08A}" type="slidenum">
              <a:rPr lang="en-US" smtClean="0"/>
              <a:t>‹#›</a:t>
            </a:fld>
            <a:endParaRPr lang="en-US"/>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3865677" y="0"/>
            <a:ext cx="8326323"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3776368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5012268"/>
            <a:ext cx="4019522" cy="1127275"/>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4635132"/>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5156009" y="5012267"/>
            <a:ext cx="6426391" cy="1241576"/>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8440694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4162318"/>
            <a:ext cx="3044954" cy="1892808"/>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77827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22370" y="4162318"/>
            <a:ext cx="7460029" cy="2091525"/>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065760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428950" y="284481"/>
            <a:ext cx="4458249" cy="4320310"/>
          </a:xfrm>
        </p:spPr>
        <p:txBody>
          <a:bodyPr vert="horz" lIns="91440" tIns="45720" rIns="91440" bIns="45720" rtlCol="0" anchor="t">
            <a:normAutofit/>
          </a:bodyPr>
          <a:lstStyle>
            <a:lvl1pPr>
              <a:defRPr lang="en-US" sz="48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428950" y="4870174"/>
            <a:ext cx="3856735" cy="1033669"/>
          </a:xfrm>
        </p:spPr>
        <p:txBody>
          <a:bodyPr vert="horz" lIns="91440" tIns="45720" rIns="91440" bIns="45720" rtlCol="0" anchor="b">
            <a:normAutofit/>
          </a:bodyPr>
          <a:lstStyle>
            <a:lvl1pPr marL="0" indent="0">
              <a:buNone/>
              <a:defRPr lang="en-US" sz="16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719567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428950" y="6343955"/>
            <a:ext cx="2100482" cy="365125"/>
          </a:xfrm>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618883" y="6343955"/>
            <a:ext cx="1475163" cy="365125"/>
          </a:xfrm>
        </p:spPr>
        <p:txBody>
          <a:bodyPr/>
          <a:lstStyle>
            <a:lvl1pPr>
              <a:defRPr>
                <a:solidFill>
                  <a:schemeClr val="tx1"/>
                </a:solidFill>
                <a:effectLst/>
              </a:defRPr>
            </a:lvl1p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393716467"/>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6" y="3712508"/>
            <a:ext cx="3014218" cy="2019782"/>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41064" y="1"/>
            <a:ext cx="10734656" cy="3260034"/>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22370" y="3680652"/>
            <a:ext cx="7460029" cy="2558783"/>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0584819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09600" y="707477"/>
            <a:ext cx="3021873" cy="1773540"/>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a:xfrm>
            <a:off x="609600" y="3135210"/>
            <a:ext cx="2791027" cy="365125"/>
          </a:xfrm>
        </p:spPr>
        <p:txBody>
          <a:bodyPr/>
          <a:lstStyle/>
          <a:p>
            <a:endParaRPr lang="en-US"/>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22370" y="707476"/>
            <a:ext cx="7460029" cy="2330455"/>
          </a:xfrm>
        </p:spPr>
        <p:txBody>
          <a:bodyPr vert="horz" lIns="91440" tIns="45720" rIns="91440" bIns="45720" rtlCol="0">
            <a:normAutofit/>
          </a:bodyPr>
          <a:lstStyle>
            <a:lvl1pPr marL="0" indent="0">
              <a:buNone/>
              <a:defRPr lang="en-US" dirty="0"/>
            </a:lvl1pPr>
            <a:lvl2pPr marL="228600" indent="0">
              <a:buNone/>
              <a:defRPr lang="en-US" dirty="0"/>
            </a:lvl2pPr>
            <a:lvl3pPr marL="457200" indent="0">
              <a:buNone/>
              <a:defRPr lang="en-US" dirty="0"/>
            </a:lvl3pPr>
            <a:lvl4pPr marL="685800" indent="0">
              <a:buNone/>
              <a:defRPr lang="en-US" dirty="0"/>
            </a:lvl4pPr>
            <a:lvl5pPr marL="9144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a:xfrm>
            <a:off x="9565894" y="3135210"/>
            <a:ext cx="1559379" cy="365125"/>
          </a:xfrm>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a:xfrm>
            <a:off x="11145151" y="3135210"/>
            <a:ext cx="429207" cy="365125"/>
          </a:xfrm>
        </p:spPr>
        <p:txBody>
          <a:bodyPr/>
          <a:lstStyle/>
          <a:p>
            <a:fld id="{0B3A8078-5A32-4B09-ABA5-7ABEFD22E08A}" type="slidenum">
              <a:rPr lang="en-US" smtClean="0"/>
              <a:t>‹#›</a:t>
            </a:fld>
            <a:endParaRPr lang="en-US"/>
          </a:p>
        </p:txBody>
      </p:sp>
      <p:sp>
        <p:nvSpPr>
          <p:cNvPr id="4" name="Picture Placeholder 3">
            <a:extLst>
              <a:ext uri="{FF2B5EF4-FFF2-40B4-BE49-F238E27FC236}">
                <a16:creationId xmlns:a16="http://schemas.microsoft.com/office/drawing/2014/main" id="{EDB92F6E-55FC-C88B-734D-26D3B9923E69}"/>
              </a:ext>
            </a:extLst>
          </p:cNvPr>
          <p:cNvSpPr>
            <a:spLocks noGrp="1"/>
          </p:cNvSpPr>
          <p:nvPr>
            <p:ph type="pic" sz="quarter" idx="13" hasCustomPrompt="1"/>
          </p:nvPr>
        </p:nvSpPr>
        <p:spPr>
          <a:xfrm>
            <a:off x="-1" y="3636524"/>
            <a:ext cx="12192000" cy="3221477"/>
          </a:xfrm>
          <a:custGeom>
            <a:avLst/>
            <a:gdLst>
              <a:gd name="connsiteX0" fmla="*/ 0 w 12192000"/>
              <a:gd name="connsiteY0" fmla="*/ 0 h 3221477"/>
              <a:gd name="connsiteX1" fmla="*/ 12192000 w 12192000"/>
              <a:gd name="connsiteY1" fmla="*/ 0 h 3221477"/>
              <a:gd name="connsiteX2" fmla="*/ 12192000 w 12192000"/>
              <a:gd name="connsiteY2" fmla="*/ 3221477 h 3221477"/>
              <a:gd name="connsiteX3" fmla="*/ 0 w 12192000"/>
              <a:gd name="connsiteY3" fmla="*/ 3221477 h 3221477"/>
            </a:gdLst>
            <a:ahLst/>
            <a:cxnLst>
              <a:cxn ang="0">
                <a:pos x="connsiteX0" y="connsiteY0"/>
              </a:cxn>
              <a:cxn ang="0">
                <a:pos x="connsiteX1" y="connsiteY1"/>
              </a:cxn>
              <a:cxn ang="0">
                <a:pos x="connsiteX2" y="connsiteY2"/>
              </a:cxn>
              <a:cxn ang="0">
                <a:pos x="connsiteX3" y="connsiteY3"/>
              </a:cxn>
            </a:cxnLst>
            <a:rect l="l" t="t" r="r" b="b"/>
            <a:pathLst>
              <a:path w="12192000" h="3221477">
                <a:moveTo>
                  <a:pt x="0" y="0"/>
                </a:moveTo>
                <a:lnTo>
                  <a:pt x="12192000" y="0"/>
                </a:lnTo>
                <a:lnTo>
                  <a:pt x="12192000" y="3221477"/>
                </a:lnTo>
                <a:lnTo>
                  <a:pt x="0" y="3221477"/>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226729916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559341"/>
            <a:ext cx="10969753"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8" y="1712912"/>
            <a:ext cx="4485564" cy="46136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3955"/>
            <a:ext cx="2055525" cy="365125"/>
          </a:xfrm>
        </p:spPr>
        <p:txBody>
          <a:bodyPr/>
          <a:lstStyle/>
          <a:p>
            <a:endParaRPr lang="en-US"/>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3232969" y="6343955"/>
            <a:ext cx="1449697" cy="365125"/>
          </a:xfrm>
        </p:spPr>
        <p:txBody>
          <a:bodyPr/>
          <a:lstStyle/>
          <a:p>
            <a:fld id="{710AE426-CBD1-49BA-A1DA-945CCEE2ED80}" type="datetimeFigureOut">
              <a:rPr lang="en-US" smtClean="0"/>
              <a:t>9/12/2025</a:t>
            </a:fld>
            <a:endParaRPr lang="en-US"/>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4682667" y="6343955"/>
            <a:ext cx="443060" cy="365125"/>
          </a:xfrm>
        </p:spPr>
        <p:txBody>
          <a:bodyPr/>
          <a:lstStyle/>
          <a:p>
            <a:fld id="{0B3A8078-5A32-4B09-ABA5-7ABEFD22E08A}" type="slidenum">
              <a:rPr lang="en-US" smtClean="0"/>
              <a:t>‹#›</a:t>
            </a:fld>
            <a:endParaRPr lang="en-US"/>
          </a:p>
        </p:txBody>
      </p:sp>
      <p:sp>
        <p:nvSpPr>
          <p:cNvPr id="5" name="Picture Placeholder 4">
            <a:extLst>
              <a:ext uri="{FF2B5EF4-FFF2-40B4-BE49-F238E27FC236}">
                <a16:creationId xmlns:a16="http://schemas.microsoft.com/office/drawing/2014/main" id="{B1EBBFE7-73C3-3FA5-7EE3-B7845CF7CAEC}"/>
              </a:ext>
            </a:extLst>
          </p:cNvPr>
          <p:cNvSpPr>
            <a:spLocks noGrp="1"/>
          </p:cNvSpPr>
          <p:nvPr>
            <p:ph type="pic" sz="quarter" idx="18" hasCustomPrompt="1"/>
          </p:nvPr>
        </p:nvSpPr>
        <p:spPr>
          <a:xfrm>
            <a:off x="5659438" y="1712913"/>
            <a:ext cx="6532562" cy="5145087"/>
          </a:xfrm>
          <a:blipFill dpi="0" rotWithShape="1">
            <a:blip r:embed="rId3">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2674896665"/>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559341"/>
            <a:ext cx="10969753"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12647" y="1912398"/>
            <a:ext cx="4637269" cy="42076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612647" y="6343955"/>
            <a:ext cx="2642932" cy="365125"/>
          </a:xfrm>
        </p:spPr>
        <p:txBody>
          <a:bodyPr/>
          <a:lstStyle/>
          <a:p>
            <a:endParaRPr lang="en-US"/>
          </a:p>
        </p:txBody>
      </p:sp>
      <p:sp>
        <p:nvSpPr>
          <p:cNvPr id="5" name="Picture Placeholder 4">
            <a:extLst>
              <a:ext uri="{FF2B5EF4-FFF2-40B4-BE49-F238E27FC236}">
                <a16:creationId xmlns:a16="http://schemas.microsoft.com/office/drawing/2014/main" id="{EC8422D5-19BC-1CA0-FD0B-D86260BAA322}"/>
              </a:ext>
            </a:extLst>
          </p:cNvPr>
          <p:cNvSpPr>
            <a:spLocks noGrp="1"/>
          </p:cNvSpPr>
          <p:nvPr>
            <p:ph type="pic" sz="quarter" idx="18" hasCustomPrompt="1"/>
          </p:nvPr>
        </p:nvSpPr>
        <p:spPr>
          <a:xfrm>
            <a:off x="5737221" y="1912938"/>
            <a:ext cx="5741992" cy="4224337"/>
          </a:xfrm>
          <a:blipFill>
            <a:blip r:embed="rId2">
              <a:alphaModFix amt="60000"/>
            </a:blip>
            <a:stretch>
              <a:fillRect/>
            </a:stretch>
          </a:blipFill>
        </p:spPr>
        <p:txBody>
          <a:bodyPr/>
          <a:lstStyle>
            <a:lvl1pPr marL="0" indent="0">
              <a:buNone/>
              <a:defRPr/>
            </a:lvl1pPr>
          </a:lstStyle>
          <a:p>
            <a:r>
              <a:rPr lang="en-US" dirty="0"/>
              <a:t> </a:t>
            </a:r>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9686595" y="6343955"/>
            <a:ext cx="1449697" cy="365125"/>
          </a:xfrm>
        </p:spPr>
        <p:txBody>
          <a:bodyPr/>
          <a:lstStyle/>
          <a:p>
            <a:fld id="{710AE426-CBD1-49BA-A1DA-945CCEE2ED80}" type="datetimeFigureOut">
              <a:rPr lang="en-US" smtClean="0"/>
              <a:t>9/12/2025</a:t>
            </a:fld>
            <a:endParaRPr lang="en-US"/>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1136293" y="6343955"/>
            <a:ext cx="443060"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94830473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557784"/>
            <a:ext cx="10969753" cy="932688"/>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5" name="Picture Placeholder 4">
            <a:extLst>
              <a:ext uri="{FF2B5EF4-FFF2-40B4-BE49-F238E27FC236}">
                <a16:creationId xmlns:a16="http://schemas.microsoft.com/office/drawing/2014/main" id="{AA37C0C1-9469-8309-7EC0-2377516265CC}"/>
              </a:ext>
            </a:extLst>
          </p:cNvPr>
          <p:cNvSpPr>
            <a:spLocks noGrp="1"/>
          </p:cNvSpPr>
          <p:nvPr>
            <p:ph type="pic" sz="quarter" idx="18" hasCustomPrompt="1"/>
          </p:nvPr>
        </p:nvSpPr>
        <p:spPr>
          <a:xfrm>
            <a:off x="0" y="1712913"/>
            <a:ext cx="6532563" cy="5145087"/>
          </a:xfrm>
          <a:blipFill>
            <a:blip r:embed="rId2">
              <a:alphaModFix amt="60000"/>
            </a:blip>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7103255" y="1712911"/>
            <a:ext cx="4479145" cy="46177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20916D3-99FA-E971-607F-14E290E58854}"/>
              </a:ext>
            </a:extLst>
          </p:cNvPr>
          <p:cNvSpPr>
            <a:spLocks noGrp="1"/>
          </p:cNvSpPr>
          <p:nvPr>
            <p:ph type="ftr" sz="quarter" idx="16"/>
          </p:nvPr>
        </p:nvSpPr>
        <p:spPr>
          <a:xfrm>
            <a:off x="7103254" y="6343955"/>
            <a:ext cx="2144113" cy="365125"/>
          </a:xfrm>
        </p:spPr>
        <p:txBody>
          <a:bodyPr/>
          <a:lstStyle/>
          <a:p>
            <a:endParaRPr lang="en-US"/>
          </a:p>
        </p:txBody>
      </p:sp>
      <p:sp>
        <p:nvSpPr>
          <p:cNvPr id="4" name="Date Placeholder 3">
            <a:extLst>
              <a:ext uri="{FF2B5EF4-FFF2-40B4-BE49-F238E27FC236}">
                <a16:creationId xmlns:a16="http://schemas.microsoft.com/office/drawing/2014/main" id="{9F3CAD5B-18BB-E21E-3A4C-7BAACB8519A4}"/>
              </a:ext>
            </a:extLst>
          </p:cNvPr>
          <p:cNvSpPr>
            <a:spLocks noGrp="1"/>
          </p:cNvSpPr>
          <p:nvPr>
            <p:ph type="dt" sz="half" idx="15"/>
          </p:nvPr>
        </p:nvSpPr>
        <p:spPr>
          <a:xfrm>
            <a:off x="9698655" y="6343955"/>
            <a:ext cx="1449697" cy="365125"/>
          </a:xfrm>
        </p:spPr>
        <p:txBody>
          <a:bodyPr/>
          <a:lstStyle/>
          <a:p>
            <a:fld id="{710AE426-CBD1-49BA-A1DA-945CCEE2ED80}" type="datetimeFigureOut">
              <a:rPr lang="en-US" smtClean="0"/>
              <a:t>9/12/2025</a:t>
            </a:fld>
            <a:endParaRPr lang="en-US"/>
          </a:p>
        </p:txBody>
      </p:sp>
      <p:sp>
        <p:nvSpPr>
          <p:cNvPr id="10" name="Slide Number Placeholder 9">
            <a:extLst>
              <a:ext uri="{FF2B5EF4-FFF2-40B4-BE49-F238E27FC236}">
                <a16:creationId xmlns:a16="http://schemas.microsoft.com/office/drawing/2014/main" id="{BBDEAB8E-8806-A459-E320-4CA2B455BFD7}"/>
              </a:ext>
            </a:extLst>
          </p:cNvPr>
          <p:cNvSpPr>
            <a:spLocks noGrp="1"/>
          </p:cNvSpPr>
          <p:nvPr>
            <p:ph type="sldNum" sz="quarter" idx="17"/>
          </p:nvPr>
        </p:nvSpPr>
        <p:spPr>
          <a:xfrm>
            <a:off x="11125200" y="6343955"/>
            <a:ext cx="443060"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08269030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Content with Picture 1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706802"/>
            <a:ext cx="4672584" cy="1269482"/>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20468" y="2173850"/>
            <a:ext cx="4564763" cy="3963682"/>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8BAC3300-BF12-B200-9F06-8D5AC45CB7EF}"/>
              </a:ext>
            </a:extLst>
          </p:cNvPr>
          <p:cNvSpPr>
            <a:spLocks noGrp="1"/>
          </p:cNvSpPr>
          <p:nvPr>
            <p:ph sz="quarter" idx="14"/>
          </p:nvPr>
        </p:nvSpPr>
        <p:spPr>
          <a:xfrm>
            <a:off x="5905563" y="732155"/>
            <a:ext cx="5676838" cy="540537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8633510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Content with Picture 1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7" y="709098"/>
            <a:ext cx="3696859" cy="1316347"/>
          </a:xfrm>
        </p:spPr>
        <p:txBody>
          <a:bodyPr vert="horz" lIns="91440" tIns="45720" rIns="91440" bIns="45720" rtlCol="0" anchor="t">
            <a:normAutofit/>
          </a:bodyPr>
          <a:lstStyle>
            <a:lvl1pPr>
              <a:defRPr lang="en-US" sz="2500" dirty="0"/>
            </a:lvl1pPr>
          </a:lstStyle>
          <a:p>
            <a:pPr lvl="0"/>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31521" y="2295145"/>
            <a:ext cx="3540760" cy="3853758"/>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8" name="Content Placeholder 7">
            <a:extLst>
              <a:ext uri="{FF2B5EF4-FFF2-40B4-BE49-F238E27FC236}">
                <a16:creationId xmlns:a16="http://schemas.microsoft.com/office/drawing/2014/main" id="{83F7B03F-5EDA-605B-1A2E-F48896E48939}"/>
              </a:ext>
            </a:extLst>
          </p:cNvPr>
          <p:cNvSpPr>
            <a:spLocks noGrp="1"/>
          </p:cNvSpPr>
          <p:nvPr>
            <p:ph sz="quarter" idx="14"/>
          </p:nvPr>
        </p:nvSpPr>
        <p:spPr>
          <a:xfrm>
            <a:off x="4933150" y="709098"/>
            <a:ext cx="6644488" cy="54398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947218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Number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1219199" y="4893733"/>
            <a:ext cx="9762068" cy="1059806"/>
          </a:xfrm>
        </p:spPr>
        <p:txBody>
          <a:bodyPr anchor="ctr">
            <a:normAutofit/>
          </a:bodyPr>
          <a:lstStyle>
            <a:lvl1pPr algn="ctr">
              <a:lnSpc>
                <a:spcPct val="110000"/>
              </a:lnSpc>
              <a:defRPr sz="2600" b="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484094"/>
            <a:ext cx="10543032" cy="4536141"/>
          </a:xfrm>
        </p:spPr>
        <p:txBody>
          <a:bodyPr anchor="b">
            <a:normAutofit/>
          </a:bodyPr>
          <a:lstStyle>
            <a:lvl1pPr marL="0" indent="0" algn="ctr">
              <a:lnSpc>
                <a:spcPct val="90000"/>
              </a:lnSpc>
              <a:buNone/>
              <a:defRPr sz="27000" b="1">
                <a:solidFill>
                  <a:schemeClr val="tx1"/>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lvl1pPr>
              <a:defRPr>
                <a:solidFill>
                  <a:schemeClr val="tx1"/>
                </a:solidFill>
              </a:defRPr>
            </a:lvl1pPr>
          </a:lstStyle>
          <a:p>
            <a:endParaRPr lang="en-US"/>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lvl1pPr>
              <a:defRPr>
                <a:solidFill>
                  <a:schemeClr val="tx1"/>
                </a:solidFill>
              </a:defRPr>
            </a:lvl1p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lvl1pPr>
              <a:defRPr>
                <a:solidFill>
                  <a:schemeClr val="tx1"/>
                </a:solidFill>
              </a:defRPr>
            </a:lvl1pPr>
          </a:lstStyle>
          <a:p>
            <a:fld id="{0B3A8078-5A32-4B09-ABA5-7ABEFD22E08A}" type="slidenum">
              <a:rPr lang="en-US" smtClean="0"/>
              <a:t>‹#›</a:t>
            </a:fld>
            <a:endParaRPr lang="en-US"/>
          </a:p>
        </p:txBody>
      </p:sp>
    </p:spTree>
    <p:extLst>
      <p:ext uri="{BB962C8B-B14F-4D97-AF65-F5344CB8AC3E}">
        <p14:creationId xmlns:p14="http://schemas.microsoft.com/office/powerpoint/2010/main" val="4244285927"/>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Number Lar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1219199" y="4953000"/>
            <a:ext cx="9762068" cy="1236133"/>
          </a:xfrm>
        </p:spPr>
        <p:txBody>
          <a:bodyPr anchor="ctr">
            <a:normAutofit/>
          </a:bodyPr>
          <a:lstStyle>
            <a:lvl1pPr algn="ctr">
              <a:lnSpc>
                <a:spcPct val="110000"/>
              </a:lnSpc>
              <a:defRPr sz="2600" b="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787400"/>
            <a:ext cx="10543032" cy="4682067"/>
          </a:xfrm>
        </p:spPr>
        <p:txBody>
          <a:bodyPr anchor="b">
            <a:normAutofit/>
          </a:bodyPr>
          <a:lstStyle>
            <a:lvl1pPr marL="0" indent="0" algn="ctr">
              <a:lnSpc>
                <a:spcPct val="90000"/>
              </a:lnSpc>
              <a:buNone/>
              <a:defRPr sz="33500" b="1">
                <a:solidFill>
                  <a:schemeClr val="tx1"/>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lvl1pPr>
              <a:defRPr>
                <a:solidFill>
                  <a:schemeClr val="tx1"/>
                </a:solidFill>
              </a:defRPr>
            </a:lvl1pPr>
          </a:lstStyle>
          <a:p>
            <a:endParaRPr lang="en-US"/>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lvl1pPr>
              <a:defRPr>
                <a:solidFill>
                  <a:schemeClr val="tx1"/>
                </a:solidFill>
              </a:defRPr>
            </a:lvl1p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lvl1pPr>
              <a:defRPr>
                <a:solidFill>
                  <a:schemeClr val="tx1"/>
                </a:solidFill>
              </a:defRPr>
            </a:lvl1pPr>
          </a:lstStyle>
          <a:p>
            <a:fld id="{0B3A8078-5A32-4B09-ABA5-7ABEFD22E08A}" type="slidenum">
              <a:rPr lang="en-US" smtClean="0"/>
              <a:t>‹#›</a:t>
            </a:fld>
            <a:endParaRPr lang="en-US"/>
          </a:p>
        </p:txBody>
      </p:sp>
    </p:spTree>
    <p:extLst>
      <p:ext uri="{BB962C8B-B14F-4D97-AF65-F5344CB8AC3E}">
        <p14:creationId xmlns:p14="http://schemas.microsoft.com/office/powerpoint/2010/main" val="12543258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Number Larg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1219199" y="4893733"/>
            <a:ext cx="9762068" cy="1059806"/>
          </a:xfrm>
        </p:spPr>
        <p:txBody>
          <a:bodyPr anchor="ctr">
            <a:normAutofit/>
          </a:bodyPr>
          <a:lstStyle>
            <a:lvl1pPr algn="ctr">
              <a:lnSpc>
                <a:spcPct val="110000"/>
              </a:lnSpc>
              <a:defRPr sz="2600" b="0">
                <a:solidFill>
                  <a:schemeClr val="accent1">
                    <a:lumMod val="75000"/>
                  </a:schemeClr>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484094"/>
            <a:ext cx="10543032" cy="4536141"/>
          </a:xfrm>
        </p:spPr>
        <p:txBody>
          <a:bodyPr anchor="b">
            <a:normAutofit/>
          </a:bodyPr>
          <a:lstStyle>
            <a:lvl1pPr marL="0" indent="0" algn="ctr">
              <a:lnSpc>
                <a:spcPct val="90000"/>
              </a:lnSpc>
              <a:buNone/>
              <a:defRPr sz="27000" b="1">
                <a:solidFill>
                  <a:schemeClr val="accent1">
                    <a:lumMod val="75000"/>
                  </a:schemeClr>
                </a:solidFill>
                <a:latin typeface="+mj-lt"/>
              </a:defRPr>
            </a:lvl1pPr>
          </a:lstStyle>
          <a:p>
            <a:pPr lvl="0"/>
            <a:r>
              <a:rPr lang="en-US" dirty="0"/>
              <a:t>##%</a:t>
            </a:r>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2708619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846390" y="1411358"/>
            <a:ext cx="3888410" cy="2845567"/>
          </a:xfrm>
        </p:spPr>
        <p:txBody>
          <a:bodyPr vert="horz" lIns="91440" tIns="45720" rIns="91440" bIns="45720" rtlCol="0" anchor="b">
            <a:normAutofit/>
          </a:bodyPr>
          <a:lstStyle>
            <a:lvl1pPr>
              <a:defRPr lang="en-US" sz="44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846388" y="4403039"/>
            <a:ext cx="3888410" cy="1123122"/>
          </a:xfrm>
        </p:spPr>
        <p:txBody>
          <a:bodyPr vert="horz" lIns="91440" tIns="45720" rIns="91440" bIns="45720" rtlCol="0">
            <a:normAutofit/>
          </a:bodyPr>
          <a:lstStyle>
            <a:lvl1pPr marL="0" indent="0">
              <a:buNone/>
              <a:defRPr lang="en-US" sz="16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1" y="0"/>
            <a:ext cx="7424272"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846388" y="6343955"/>
            <a:ext cx="2100482" cy="365125"/>
          </a:xfrm>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9767853" y="6343955"/>
            <a:ext cx="1475163" cy="365125"/>
          </a:xfrm>
        </p:spPr>
        <p:txBody>
          <a:bodyPr/>
          <a:lstStyle>
            <a:lvl1pPr>
              <a:defRPr>
                <a:solidFill>
                  <a:schemeClr val="tx1"/>
                </a:solidFill>
                <a:effectLst/>
              </a:defRPr>
            </a:lvl1p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1296066" y="6343955"/>
            <a:ext cx="429207" cy="365125"/>
          </a:xfrm>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54059798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Number Large 4">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6306E-B77F-CE22-FA8C-F08F17B5E9B4}"/>
              </a:ext>
            </a:extLst>
          </p:cNvPr>
          <p:cNvSpPr>
            <a:spLocks noGrp="1"/>
          </p:cNvSpPr>
          <p:nvPr>
            <p:ph type="title"/>
          </p:nvPr>
        </p:nvSpPr>
        <p:spPr>
          <a:xfrm>
            <a:off x="2377440" y="4809744"/>
            <a:ext cx="7525512" cy="1269323"/>
          </a:xfrm>
        </p:spPr>
        <p:txBody>
          <a:bodyPr>
            <a:normAutofit/>
          </a:bodyPr>
          <a:lstStyle>
            <a:lvl1pPr algn="ctr">
              <a:lnSpc>
                <a:spcPct val="110000"/>
              </a:lnSpc>
              <a:defRPr sz="2800" b="0">
                <a:solidFill>
                  <a:schemeClr val="tx1"/>
                </a:solidFill>
                <a:latin typeface="+mn-lt"/>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E418DF0B-1F85-2BB3-D241-A3A14BF72908}"/>
              </a:ext>
            </a:extLst>
          </p:cNvPr>
          <p:cNvSpPr>
            <a:spLocks noGrp="1"/>
          </p:cNvSpPr>
          <p:nvPr>
            <p:ph sz="quarter" idx="13" hasCustomPrompt="1"/>
          </p:nvPr>
        </p:nvSpPr>
        <p:spPr>
          <a:xfrm>
            <a:off x="822960" y="716282"/>
            <a:ext cx="10543032" cy="4206240"/>
          </a:xfrm>
        </p:spPr>
        <p:txBody>
          <a:bodyPr anchor="b">
            <a:normAutofit/>
          </a:bodyPr>
          <a:lstStyle>
            <a:lvl1pPr marL="0" indent="0" algn="ctr">
              <a:lnSpc>
                <a:spcPct val="90000"/>
              </a:lnSpc>
              <a:buNone/>
              <a:defRPr sz="27800" b="1">
                <a:solidFill>
                  <a:schemeClr val="tx1"/>
                </a:solidFill>
                <a:latin typeface="+mj-lt"/>
              </a:defRPr>
            </a:lvl1pPr>
          </a:lstStyle>
          <a:p>
            <a:pPr lvl="0"/>
            <a:r>
              <a:rPr lang="en-US" dirty="0"/>
              <a:t>##%</a:t>
            </a:r>
          </a:p>
        </p:txBody>
      </p:sp>
      <p:sp>
        <p:nvSpPr>
          <p:cNvPr id="3" name="Date Placeholder 2">
            <a:extLst>
              <a:ext uri="{FF2B5EF4-FFF2-40B4-BE49-F238E27FC236}">
                <a16:creationId xmlns:a16="http://schemas.microsoft.com/office/drawing/2014/main" id="{4A591E5F-EDEF-7D02-30E6-B960B5E45903}"/>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4" name="Footer Placeholder 3">
            <a:extLst>
              <a:ext uri="{FF2B5EF4-FFF2-40B4-BE49-F238E27FC236}">
                <a16:creationId xmlns:a16="http://schemas.microsoft.com/office/drawing/2014/main" id="{C394E47C-0C77-0005-1755-14F7739DF2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A0528A9-0729-B0FB-328C-3C96994AAB3C}"/>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72001985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Statem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59264" y="42335"/>
            <a:ext cx="11517039" cy="6172200"/>
          </a:xfrm>
        </p:spPr>
        <p:txBody>
          <a:bodyPr anchor="t">
            <a:normAutofit/>
          </a:bodyPr>
          <a:lstStyle>
            <a:lvl1pPr marL="0" indent="0">
              <a:lnSpc>
                <a:spcPct val="90000"/>
              </a:lnSpc>
              <a:buNone/>
              <a:defRPr sz="8000" b="1"/>
            </a:lvl1pPr>
            <a:lvl2pPr marL="228600" indent="0">
              <a:lnSpc>
                <a:spcPct val="90000"/>
              </a:lnSpc>
              <a:buNone/>
              <a:defRPr sz="7200" b="1"/>
            </a:lvl2pPr>
            <a:lvl3pPr marL="457200" indent="0">
              <a:lnSpc>
                <a:spcPct val="90000"/>
              </a:lnSpc>
              <a:buNone/>
              <a:defRPr sz="6600" b="1"/>
            </a:lvl3pPr>
            <a:lvl4pPr marL="685800" indent="0">
              <a:lnSpc>
                <a:spcPct val="90000"/>
              </a:lnSpc>
              <a:buNone/>
              <a:defRPr sz="6000" b="1"/>
            </a:lvl4pPr>
            <a:lvl5pPr marL="914400" indent="0">
              <a:lnSpc>
                <a:spcPct val="90000"/>
              </a:lnSpc>
              <a:buNone/>
              <a:defRPr sz="54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130065638"/>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59265" y="42335"/>
            <a:ext cx="11517038" cy="6172200"/>
          </a:xfrm>
        </p:spPr>
        <p:txBody>
          <a:bodyPr anchor="t">
            <a:normAutofit/>
          </a:bodyPr>
          <a:lstStyle>
            <a:lvl1pPr marL="0" indent="0">
              <a:lnSpc>
                <a:spcPct val="90000"/>
              </a:lnSpc>
              <a:buNone/>
              <a:defRPr sz="8000" b="1"/>
            </a:lvl1pPr>
            <a:lvl2pPr marL="228600" indent="0">
              <a:lnSpc>
                <a:spcPct val="90000"/>
              </a:lnSpc>
              <a:buNone/>
              <a:defRPr sz="7200" b="1"/>
            </a:lvl2pPr>
            <a:lvl3pPr marL="457200" indent="0">
              <a:lnSpc>
                <a:spcPct val="90000"/>
              </a:lnSpc>
              <a:buNone/>
              <a:defRPr sz="6600" b="1"/>
            </a:lvl3pPr>
            <a:lvl4pPr marL="685800" indent="0">
              <a:lnSpc>
                <a:spcPct val="90000"/>
              </a:lnSpc>
              <a:buNone/>
              <a:defRPr sz="6000" b="1"/>
            </a:lvl4pPr>
            <a:lvl5pPr marL="914400" indent="0">
              <a:lnSpc>
                <a:spcPct val="90000"/>
              </a:lnSpc>
              <a:buNone/>
              <a:defRPr sz="54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19880769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a:xfrm>
            <a:off x="612647" y="137160"/>
            <a:ext cx="2805405" cy="365125"/>
          </a:xfrm>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a:xfrm>
            <a:off x="8893929" y="137160"/>
            <a:ext cx="2202644" cy="365125"/>
          </a:xfrm>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a:xfrm>
            <a:off x="11147096" y="137160"/>
            <a:ext cx="429207" cy="365125"/>
          </a:xfrm>
        </p:spPr>
        <p:txBody>
          <a:bodyPr/>
          <a:lstStyle/>
          <a:p>
            <a:fld id="{0B3A8078-5A32-4B09-ABA5-7ABEFD22E08A}"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9725" y="755374"/>
            <a:ext cx="10872216" cy="6019229"/>
          </a:xfrm>
        </p:spPr>
        <p:txBody>
          <a:bodyPr anchor="b">
            <a:normAutofit/>
          </a:bodyPr>
          <a:lstStyle>
            <a:lvl1pPr marL="0" indent="0">
              <a:lnSpc>
                <a:spcPct val="90000"/>
              </a:lnSpc>
              <a:buNone/>
              <a:defRPr sz="7200" b="1"/>
            </a:lvl1pPr>
            <a:lvl2pPr marL="228600" indent="0">
              <a:lnSpc>
                <a:spcPct val="90000"/>
              </a:lnSpc>
              <a:buNone/>
              <a:defRPr sz="6600" b="1"/>
            </a:lvl2pPr>
            <a:lvl3pPr marL="457200" indent="0">
              <a:lnSpc>
                <a:spcPct val="90000"/>
              </a:lnSpc>
              <a:buNone/>
              <a:defRPr sz="6000" b="1"/>
            </a:lvl3pPr>
            <a:lvl4pPr marL="685800" indent="0">
              <a:lnSpc>
                <a:spcPct val="90000"/>
              </a:lnSpc>
              <a:buNone/>
              <a:defRPr sz="5400" b="1"/>
            </a:lvl4pPr>
            <a:lvl5pPr marL="914400" indent="0">
              <a:lnSpc>
                <a:spcPct val="90000"/>
              </a:lnSpc>
              <a:buNone/>
              <a:defRPr sz="4800" b="1"/>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3595013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cSld name="Statem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3F6E1CB6-4A50-1364-430B-EF249B6D0012}"/>
              </a:ext>
            </a:extLst>
          </p:cNvPr>
          <p:cNvSpPr>
            <a:spLocks noGrp="1"/>
          </p:cNvSpPr>
          <p:nvPr>
            <p:ph sz="quarter" idx="14" hasCustomPrompt="1"/>
          </p:nvPr>
        </p:nvSpPr>
        <p:spPr>
          <a:xfrm>
            <a:off x="612774" y="1033272"/>
            <a:ext cx="10972800" cy="4782312"/>
          </a:xfrm>
        </p:spPr>
        <p:txBody>
          <a:bodyPr anchor="ctr">
            <a:noAutofit/>
          </a:bodyPr>
          <a:lstStyle>
            <a:lvl1pPr marL="0" indent="0">
              <a:lnSpc>
                <a:spcPct val="100000"/>
              </a:lnSpc>
              <a:buNone/>
              <a:defRPr sz="8000" b="1">
                <a:solidFill>
                  <a:schemeClr val="accent1">
                    <a:lumMod val="75000"/>
                  </a:schemeClr>
                </a:solidFill>
              </a:defRPr>
            </a:lvl1pPr>
            <a:lvl2pPr marL="228600" indent="0">
              <a:lnSpc>
                <a:spcPct val="100000"/>
              </a:lnSpc>
              <a:buNone/>
              <a:defRPr sz="8000" b="1">
                <a:solidFill>
                  <a:schemeClr val="accent1">
                    <a:lumMod val="75000"/>
                  </a:schemeClr>
                </a:solidFill>
              </a:defRPr>
            </a:lvl2pPr>
            <a:lvl3pPr marL="457200" indent="0">
              <a:lnSpc>
                <a:spcPct val="100000"/>
              </a:lnSpc>
              <a:buNone/>
              <a:defRPr sz="8000" b="1">
                <a:solidFill>
                  <a:schemeClr val="accent1">
                    <a:lumMod val="75000"/>
                  </a:schemeClr>
                </a:solidFill>
              </a:defRPr>
            </a:lvl3pPr>
            <a:lvl4pPr marL="685800" indent="0">
              <a:lnSpc>
                <a:spcPct val="100000"/>
              </a:lnSpc>
              <a:buNone/>
              <a:defRPr sz="8000" b="1">
                <a:solidFill>
                  <a:schemeClr val="accent1">
                    <a:lumMod val="75000"/>
                  </a:schemeClr>
                </a:solidFill>
              </a:defRPr>
            </a:lvl4pPr>
            <a:lvl5pPr marL="914400" indent="0">
              <a:lnSpc>
                <a:spcPct val="100000"/>
              </a:lnSpc>
              <a:buNone/>
              <a:defRPr sz="8000" b="1">
                <a:solidFill>
                  <a:schemeClr val="accent1">
                    <a:lumMod val="75000"/>
                  </a:schemeClr>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96243259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Statement 5">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0B3A8078-5A32-4B09-ABA5-7ABEFD22E08A}" type="slidenum">
              <a:rPr lang="en-US" smtClean="0"/>
              <a:t>‹#›</a:t>
            </a:fld>
            <a:endParaRPr lang="en-US"/>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64008" y="45720"/>
            <a:ext cx="10872216" cy="6172200"/>
          </a:xfrm>
        </p:spPr>
        <p:txBody>
          <a:bodyPr vert="horz" lIns="91440" tIns="45720" rIns="91440" bIns="45720" rtlCol="0" anchor="t">
            <a:normAutofit/>
          </a:bodyPr>
          <a:lstStyle>
            <a:lvl1pPr marL="0" indent="0">
              <a:lnSpc>
                <a:spcPct val="90000"/>
              </a:lnSpc>
              <a:buNone/>
              <a:defRPr lang="en-US" sz="7200" b="1" dirty="0"/>
            </a:lvl1pPr>
            <a:lvl2pPr marL="228600" indent="0">
              <a:lnSpc>
                <a:spcPct val="90000"/>
              </a:lnSpc>
              <a:buNone/>
              <a:defRPr lang="en-US" sz="6600" b="1" dirty="0"/>
            </a:lvl2pPr>
            <a:lvl3pPr marL="457200" indent="0">
              <a:lnSpc>
                <a:spcPct val="90000"/>
              </a:lnSpc>
              <a:buNone/>
              <a:defRPr lang="en-US" sz="6000" b="1" dirty="0"/>
            </a:lvl3pPr>
            <a:lvl4pPr marL="685800" indent="0">
              <a:lnSpc>
                <a:spcPct val="90000"/>
              </a:lnSpc>
              <a:buNone/>
              <a:defRPr lang="en-US" sz="5400" b="1" dirty="0"/>
            </a:lvl4pPr>
            <a:lvl5pPr marL="914400" indent="0">
              <a:lnSpc>
                <a:spcPct val="90000"/>
              </a:lnSpc>
              <a:buNone/>
              <a:defRPr lang="en-US" sz="4800" b="1" dirty="0"/>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26117150"/>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499616" y="5029200"/>
            <a:ext cx="9198864" cy="640080"/>
          </a:xfrm>
        </p:spPr>
        <p:txBody>
          <a:bodyPr anchor="ctr">
            <a:normAutofit/>
          </a:bodyPr>
          <a:lstStyle>
            <a:lvl1pPr>
              <a:lnSpc>
                <a:spcPct val="120000"/>
              </a:lnSpc>
              <a:defRPr sz="2000" spc="0">
                <a:solidFill>
                  <a:schemeClr val="accent1">
                    <a:lumMod val="75000"/>
                  </a:schemeClr>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499616" y="1188720"/>
            <a:ext cx="9198864" cy="3332480"/>
          </a:xfrm>
        </p:spPr>
        <p:txBody>
          <a:bodyPr anchor="ctr">
            <a:normAutofit/>
          </a:bodyPr>
          <a:lstStyle>
            <a:lvl1pPr marL="164592" indent="-164592">
              <a:lnSpc>
                <a:spcPct val="100000"/>
              </a:lnSpc>
              <a:spcBef>
                <a:spcPts val="0"/>
              </a:spcBef>
              <a:buNone/>
              <a:defRPr sz="4800">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99331834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Quote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1677009" y="4955722"/>
            <a:ext cx="8863084" cy="669472"/>
          </a:xfrm>
        </p:spPr>
        <p:txBody>
          <a:bodyPr anchor="ctr">
            <a:normAutofit/>
          </a:bodyPr>
          <a:lstStyle>
            <a:lvl1pPr algn="r">
              <a:lnSpc>
                <a:spcPct val="120000"/>
              </a:lnSpc>
              <a:defRPr sz="2000" spc="0">
                <a:solidFill>
                  <a:schemeClr val="tx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677008" y="1344168"/>
            <a:ext cx="8863085" cy="3291840"/>
          </a:xfrm>
        </p:spPr>
        <p:txBody>
          <a:bodyPr anchor="ctr">
            <a:normAutofit/>
          </a:bodyPr>
          <a:lstStyle>
            <a:lvl1pPr marL="164592" indent="-164592">
              <a:lnSpc>
                <a:spcPct val="100000"/>
              </a:lnSpc>
              <a:spcBef>
                <a:spcPts val="0"/>
              </a:spcBef>
              <a:buNone/>
              <a:defRPr sz="4800">
                <a:latin typeface="+mj-lt"/>
              </a:defRPr>
            </a:lvl1pPr>
          </a:lstStyle>
          <a:p>
            <a:pPr lvl="0"/>
            <a:r>
              <a:rPr lang="en-US" dirty="0"/>
              <a:t>Click to edit Quote</a:t>
            </a:r>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731493924"/>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Quot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2FA0A-1F7B-DD41-ECED-02B60BC46B10}"/>
              </a:ext>
            </a:extLst>
          </p:cNvPr>
          <p:cNvSpPr>
            <a:spLocks noGrp="1"/>
          </p:cNvSpPr>
          <p:nvPr>
            <p:ph type="title" hasCustomPrompt="1"/>
          </p:nvPr>
        </p:nvSpPr>
        <p:spPr>
          <a:xfrm>
            <a:off x="4707468" y="4893733"/>
            <a:ext cx="5638800" cy="788610"/>
          </a:xfrm>
        </p:spPr>
        <p:txBody>
          <a:bodyPr anchor="ctr">
            <a:normAutofit/>
          </a:bodyPr>
          <a:lstStyle>
            <a:lvl1pPr algn="r">
              <a:lnSpc>
                <a:spcPct val="120000"/>
              </a:lnSpc>
              <a:defRPr sz="2000" b="1" spc="0">
                <a:solidFill>
                  <a:schemeClr val="accent1">
                    <a:lumMod val="75000"/>
                  </a:schemeClr>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A14BE2EA-8E1E-E2DA-5CCF-46908B013BF2}"/>
              </a:ext>
            </a:extLst>
          </p:cNvPr>
          <p:cNvSpPr>
            <a:spLocks noGrp="1"/>
          </p:cNvSpPr>
          <p:nvPr>
            <p:ph sz="quarter" idx="13" hasCustomPrompt="1"/>
          </p:nvPr>
        </p:nvSpPr>
        <p:spPr>
          <a:xfrm>
            <a:off x="1862666" y="1388534"/>
            <a:ext cx="8483601" cy="3371246"/>
          </a:xfrm>
        </p:spPr>
        <p:txBody>
          <a:bodyPr anchor="ctr">
            <a:normAutofit/>
          </a:bodyPr>
          <a:lstStyle>
            <a:lvl1pPr marL="164592" indent="-164592">
              <a:lnSpc>
                <a:spcPct val="110000"/>
              </a:lnSpc>
              <a:spcBef>
                <a:spcPts val="0"/>
              </a:spcBef>
              <a:buNone/>
              <a:defRPr sz="5400">
                <a:latin typeface="+mj-lt"/>
              </a:defRPr>
            </a:lvl1pPr>
          </a:lstStyle>
          <a:p>
            <a:pPr lvl="0"/>
            <a:r>
              <a:rPr lang="en-US" dirty="0"/>
              <a:t>Click to edit Quote</a:t>
            </a:r>
          </a:p>
        </p:txBody>
      </p:sp>
      <p:sp>
        <p:nvSpPr>
          <p:cNvPr id="4" name="Footer Placeholder 3">
            <a:extLst>
              <a:ext uri="{FF2B5EF4-FFF2-40B4-BE49-F238E27FC236}">
                <a16:creationId xmlns:a16="http://schemas.microsoft.com/office/drawing/2014/main" id="{B23912E3-7555-EAAB-BE83-59ED3B5C9E5B}"/>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C344C372-F7FA-5AA5-92C1-CF476A26623E}"/>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C6EAECF6-9F03-4C12-4BD4-4E8AE63A4F3A}"/>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3408668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12064"/>
            <a:ext cx="10741152" cy="969264"/>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4" name="Content Placeholder 3">
            <a:extLst>
              <a:ext uri="{FF2B5EF4-FFF2-40B4-BE49-F238E27FC236}">
                <a16:creationId xmlns:a16="http://schemas.microsoft.com/office/drawing/2014/main" id="{6627D5A5-84C3-7EDE-A8EB-2DE057DE46AB}"/>
              </a:ext>
            </a:extLst>
          </p:cNvPr>
          <p:cNvSpPr>
            <a:spLocks noGrp="1"/>
          </p:cNvSpPr>
          <p:nvPr>
            <p:ph sz="quarter" idx="15"/>
          </p:nvPr>
        </p:nvSpPr>
        <p:spPr>
          <a:xfrm>
            <a:off x="612775" y="1825625"/>
            <a:ext cx="507492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10" name="Content Placeholder 9">
            <a:extLst>
              <a:ext uri="{FF2B5EF4-FFF2-40B4-BE49-F238E27FC236}">
                <a16:creationId xmlns:a16="http://schemas.microsoft.com/office/drawing/2014/main" id="{D54150AE-A7C6-D328-35D7-F5B840930E3B}"/>
              </a:ext>
            </a:extLst>
          </p:cNvPr>
          <p:cNvSpPr>
            <a:spLocks noGrp="1"/>
          </p:cNvSpPr>
          <p:nvPr>
            <p:ph sz="quarter" idx="16"/>
          </p:nvPr>
        </p:nvSpPr>
        <p:spPr>
          <a:xfrm>
            <a:off x="6278563" y="1825625"/>
            <a:ext cx="5075237"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012363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6" y="5201704"/>
            <a:ext cx="11213593" cy="786384"/>
          </a:xfrm>
        </p:spPr>
        <p:txBody>
          <a:bodyPr vert="horz" lIns="91440" tIns="45720" rIns="91440" bIns="45720" rtlCol="0" anchor="b">
            <a:normAutofit/>
          </a:bodyPr>
          <a:lstStyle>
            <a:lvl1pPr>
              <a:defRPr lang="en-US" sz="40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5971760"/>
            <a:ext cx="11213593" cy="365125"/>
          </a:xfrm>
        </p:spPr>
        <p:txBody>
          <a:bodyPr vert="horz" lIns="91440" tIns="45720" rIns="91440" bIns="45720" rtlCol="0">
            <a:normAutofit/>
          </a:bodyPr>
          <a:lstStyle>
            <a:lvl1pPr marL="0" indent="0">
              <a:buNone/>
              <a:defRPr lang="en-US" sz="1600" dirty="0"/>
            </a:lvl1pPr>
          </a:lstStyle>
          <a:p>
            <a:pPr lvl="0"/>
            <a:r>
              <a:rPr lang="en-US"/>
              <a:t>Click to edit Master subtitle style</a:t>
            </a:r>
            <a:endParaRPr lang="en-US" dirty="0"/>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0"/>
            <a:ext cx="12191999" cy="4986425"/>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Footer Placeholder 7">
            <a:extLst>
              <a:ext uri="{FF2B5EF4-FFF2-40B4-BE49-F238E27FC236}">
                <a16:creationId xmlns:a16="http://schemas.microsoft.com/office/drawing/2014/main" id="{1B5B8C48-05E9-5280-3F6A-22F8BCBB477E}"/>
              </a:ext>
            </a:extLst>
          </p:cNvPr>
          <p:cNvSpPr>
            <a:spLocks noGrp="1"/>
          </p:cNvSpPr>
          <p:nvPr>
            <p:ph type="ftr" sz="quarter" idx="15"/>
          </p:nvPr>
        </p:nvSpPr>
        <p:spPr/>
        <p:txBody>
          <a:bodyPr/>
          <a:lstStyle/>
          <a:p>
            <a:endParaRPr lang="en-US"/>
          </a:p>
        </p:txBody>
      </p:sp>
      <p:sp>
        <p:nvSpPr>
          <p:cNvPr id="7" name="Date Placeholder 6">
            <a:extLst>
              <a:ext uri="{FF2B5EF4-FFF2-40B4-BE49-F238E27FC236}">
                <a16:creationId xmlns:a16="http://schemas.microsoft.com/office/drawing/2014/main" id="{1AA6C9C7-A264-237A-7F3C-46E6A7A9646D}"/>
              </a:ext>
            </a:extLst>
          </p:cNvPr>
          <p:cNvSpPr>
            <a:spLocks noGrp="1"/>
          </p:cNvSpPr>
          <p:nvPr>
            <p:ph type="dt" sz="half" idx="14"/>
          </p:nvPr>
        </p:nvSpPr>
        <p:spPr/>
        <p:txBody>
          <a:bodyPr/>
          <a:lstStyle/>
          <a:p>
            <a:fld id="{710AE426-CBD1-49BA-A1DA-945CCEE2ED80}" type="datetimeFigureOut">
              <a:rPr lang="en-US" smtClean="0"/>
              <a:t>9/12/2025</a:t>
            </a:fld>
            <a:endParaRPr lang="en-US"/>
          </a:p>
        </p:txBody>
      </p:sp>
      <p:sp>
        <p:nvSpPr>
          <p:cNvPr id="9" name="Slide Number Placeholder 8">
            <a:extLst>
              <a:ext uri="{FF2B5EF4-FFF2-40B4-BE49-F238E27FC236}">
                <a16:creationId xmlns:a16="http://schemas.microsoft.com/office/drawing/2014/main" id="{47BC820F-C031-6832-5CA0-B972903E0D5F}"/>
              </a:ext>
            </a:extLst>
          </p:cNvPr>
          <p:cNvSpPr>
            <a:spLocks noGrp="1"/>
          </p:cNvSpPr>
          <p:nvPr>
            <p:ph type="sldNum" sz="quarter" idx="16"/>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919771065"/>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12064"/>
            <a:ext cx="10745788" cy="969264"/>
          </a:xfrm>
        </p:spPr>
        <p:txBody>
          <a:bodyPr vert="horz" lIns="91440" tIns="45720" rIns="91440" bIns="45720" rtlCol="0" anchor="b">
            <a:normAutofit/>
          </a:bodyPr>
          <a:lstStyle>
            <a:lvl1pPr>
              <a:defRPr lang="en-US" dirty="0"/>
            </a:lvl1pPr>
          </a:lstStyle>
          <a:p>
            <a:pPr lvl="0"/>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07492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76AAF7-C632-FCD0-6A60-E0EA4A52F229}"/>
              </a:ext>
            </a:extLst>
          </p:cNvPr>
          <p:cNvSpPr>
            <a:spLocks noGrp="1"/>
          </p:cNvSpPr>
          <p:nvPr>
            <p:ph sz="quarter" idx="15"/>
          </p:nvPr>
        </p:nvSpPr>
        <p:spPr>
          <a:xfrm>
            <a:off x="609600" y="2387600"/>
            <a:ext cx="5075238" cy="3786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280468" y="1685735"/>
            <a:ext cx="5074920" cy="559834"/>
          </a:xfrm>
        </p:spPr>
        <p:txBody>
          <a:bodyPr anchor="b">
            <a:normAutofit/>
          </a:bodyPr>
          <a:lstStyle>
            <a:lvl1pPr marL="0" indent="0">
              <a:lnSpc>
                <a:spcPct val="90000"/>
              </a:lnSpc>
              <a:buNone/>
              <a:defRPr sz="16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CD998360-6973-27D8-8B08-ACAE10572B32}"/>
              </a:ext>
            </a:extLst>
          </p:cNvPr>
          <p:cNvSpPr>
            <a:spLocks noGrp="1"/>
          </p:cNvSpPr>
          <p:nvPr>
            <p:ph sz="quarter" idx="16"/>
          </p:nvPr>
        </p:nvSpPr>
        <p:spPr>
          <a:xfrm>
            <a:off x="6279832" y="2387600"/>
            <a:ext cx="5075556" cy="37861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90236399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a:xfrm>
            <a:off x="612648" y="512064"/>
            <a:ext cx="10963656" cy="969264"/>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0361833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Empty">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60597548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612648" y="713232"/>
            <a:ext cx="3595634" cy="1625321"/>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612648" y="2590800"/>
            <a:ext cx="3595634" cy="3713584"/>
          </a:xfrm>
        </p:spPr>
        <p:txBody>
          <a:bodyPr anchor="t">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713232"/>
            <a:ext cx="6440258" cy="5591152"/>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96784924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612648" y="713232"/>
            <a:ext cx="3595634" cy="1762083"/>
          </a:xfrm>
        </p:spPr>
        <p:txBody>
          <a:bodyPr vert="horz" lIns="91440" tIns="45720" rIns="91440" bIns="45720" rtlCol="0" anchor="t">
            <a:normAutofit/>
          </a:bodyPr>
          <a:lstStyle>
            <a:lvl1pPr>
              <a:defRPr lang="en-US" dirty="0"/>
            </a:lvl1pPr>
          </a:lstStyle>
          <a:p>
            <a:pPr lvl="0"/>
            <a:r>
              <a:rPr lang="en-US"/>
              <a:t>Click to edit Master title style</a:t>
            </a:r>
            <a:endParaRPr lang="en-US" dirty="0"/>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12648" y="2826137"/>
            <a:ext cx="3585586" cy="3346063"/>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hasCustomPrompt="1"/>
          </p:nvPr>
        </p:nvSpPr>
        <p:spPr>
          <a:xfrm>
            <a:off x="5340483" y="713232"/>
            <a:ext cx="6139637" cy="5458968"/>
          </a:xfrm>
          <a:blipFill dpi="0" rotWithShape="1">
            <a:blip r:embed="rId2">
              <a:alphaModFix amt="6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3812158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14299" y="89808"/>
            <a:ext cx="11462003" cy="2514600"/>
          </a:xfrm>
        </p:spPr>
        <p:txBody>
          <a:bodyPr anchor="t">
            <a:normAutofit/>
          </a:bodyPr>
          <a:lstStyle>
            <a:lvl1pPr>
              <a:defRPr sz="72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612775" y="3118757"/>
            <a:ext cx="10963528" cy="2620736"/>
          </a:xfrm>
        </p:spPr>
        <p:txBody>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1784156862"/>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612647" y="1627318"/>
            <a:ext cx="8430767" cy="1842020"/>
          </a:xfrm>
        </p:spPr>
        <p:txBody>
          <a:bodyPr anchor="b">
            <a:noAutofit/>
          </a:bodyPr>
          <a:lstStyle>
            <a:lvl1pPr>
              <a:defRPr sz="7200"/>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053FFEDA-E57B-DF13-2394-A1514E15F85A}"/>
              </a:ext>
            </a:extLst>
          </p:cNvPr>
          <p:cNvSpPr>
            <a:spLocks noGrp="1"/>
          </p:cNvSpPr>
          <p:nvPr>
            <p:ph sz="quarter" idx="14"/>
          </p:nvPr>
        </p:nvSpPr>
        <p:spPr>
          <a:xfrm>
            <a:off x="612775" y="3622674"/>
            <a:ext cx="8430639" cy="1608008"/>
          </a:xfrm>
        </p:spPr>
        <p:txBody>
          <a:bodyPr>
            <a:normAutofit/>
          </a:bodyPr>
          <a:lstStyle>
            <a:lvl1pPr marL="0" indent="0">
              <a:buNone/>
              <a:defRPr sz="1800"/>
            </a:lvl1pPr>
            <a:lvl2pPr marL="228600" indent="0">
              <a:buNone/>
              <a:defRPr sz="1600"/>
            </a:lvl2pPr>
            <a:lvl3pPr marL="457200" indent="0">
              <a:buNone/>
              <a:defRPr sz="1400"/>
            </a:lvl3pPr>
            <a:lvl4pPr marL="685800" indent="0">
              <a:buNone/>
              <a:defRPr sz="1400"/>
            </a:lvl4pPr>
            <a:lvl5pPr marL="914400" indent="0">
              <a:buNone/>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192589923"/>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391" y="82209"/>
            <a:ext cx="10280809" cy="4572000"/>
          </a:xfrm>
        </p:spPr>
        <p:txBody>
          <a:bodyPr vert="horz" lIns="91440" tIns="45720" rIns="91440" bIns="45720" rtlCol="0" anchor="t">
            <a:normAutofit/>
          </a:bodyPr>
          <a:lstStyle>
            <a:lvl1pPr>
              <a:defRPr lang="en-US" sz="78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4800600"/>
            <a:ext cx="7083554" cy="1093304"/>
          </a:xfrm>
        </p:spPr>
        <p:txBody>
          <a:bodyPr vert="horz" lIns="91440" tIns="45720" rIns="91440" bIns="45720" rtlCol="0" anchor="b">
            <a:normAutofit/>
          </a:bodyPr>
          <a:lstStyle>
            <a:lvl1pPr marL="0" indent="0">
              <a:buNone/>
              <a:defRPr lang="en-US" sz="16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60392048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612647" y="1143000"/>
            <a:ext cx="8683753" cy="3095149"/>
          </a:xfrm>
        </p:spPr>
        <p:txBody>
          <a:bodyPr vert="horz" lIns="91440" tIns="45720" rIns="91440" bIns="45720" rtlCol="0" anchor="b">
            <a:normAutofit/>
          </a:bodyPr>
          <a:lstStyle>
            <a:lvl1pPr>
              <a:defRPr lang="en-US" sz="60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7" y="4498848"/>
            <a:ext cx="6881457" cy="1014984"/>
          </a:xfrm>
        </p:spPr>
        <p:txBody>
          <a:bodyPr vert="horz" lIns="91440" tIns="45720" rIns="91440" bIns="45720" rtlCol="0">
            <a:normAutofit/>
          </a:bodyPr>
          <a:lstStyle>
            <a:lvl1pPr marL="0" indent="0">
              <a:buNone/>
              <a:defRPr lang="en-US" sz="18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612647" y="6343955"/>
            <a:ext cx="2805405" cy="365125"/>
          </a:xfrm>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a:xfrm>
            <a:off x="8221509" y="6343955"/>
            <a:ext cx="2875064" cy="365125"/>
          </a:xfrm>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2186815062"/>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Titl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82391" y="82209"/>
            <a:ext cx="9899809" cy="4572000"/>
          </a:xfrm>
        </p:spPr>
        <p:txBody>
          <a:bodyPr vert="horz" lIns="91440" tIns="45720" rIns="91440" bIns="45720" rtlCol="0" anchor="t">
            <a:normAutofit/>
          </a:bodyPr>
          <a:lstStyle>
            <a:lvl1pPr>
              <a:defRPr lang="en-US" sz="7000" dirty="0"/>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612646" y="4800600"/>
            <a:ext cx="7083554" cy="1093304"/>
          </a:xfrm>
        </p:spPr>
        <p:txBody>
          <a:bodyPr vert="horz" lIns="91440" tIns="45720" rIns="91440" bIns="45720" rtlCol="0" anchor="b">
            <a:normAutofit/>
          </a:bodyPr>
          <a:lstStyle>
            <a:lvl1pPr marL="0" indent="0">
              <a:buNone/>
              <a:defRPr lang="en-US" sz="16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3784763660"/>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752600" y="1447800"/>
            <a:ext cx="8686800" cy="2491655"/>
          </a:xfrm>
        </p:spPr>
        <p:txBody>
          <a:bodyPr anchor="b">
            <a:normAutofit/>
          </a:bodyPr>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4039648"/>
            <a:ext cx="7588155" cy="1029310"/>
          </a:xfrm>
        </p:spPr>
        <p:txBody>
          <a:bodyPr>
            <a:normAutofit/>
          </a:bodyPr>
          <a:lstStyle>
            <a:lvl1pPr marL="0" indent="0" algn="ctr">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0B3A8078-5A32-4B09-ABA5-7ABEFD22E08A}" type="slidenum">
              <a:rPr lang="en-US" smtClean="0"/>
              <a:t>‹#›</a:t>
            </a:fld>
            <a:endParaRPr lang="en-US"/>
          </a:p>
        </p:txBody>
      </p:sp>
    </p:spTree>
    <p:extLst>
      <p:ext uri="{BB962C8B-B14F-4D97-AF65-F5344CB8AC3E}">
        <p14:creationId xmlns:p14="http://schemas.microsoft.com/office/powerpoint/2010/main" val="45606752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14649"/>
            <a:ext cx="10963655" cy="9723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09862"/>
            <a:ext cx="10963656" cy="45137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612647" y="6343955"/>
            <a:ext cx="2805405" cy="365125"/>
          </a:xfrm>
          <a:prstGeom prst="rect">
            <a:avLst/>
          </a:prstGeom>
        </p:spPr>
        <p:txBody>
          <a:bodyPr vert="horz" lIns="91440" tIns="45720" rIns="91440" bIns="45720" rtlCol="0" anchor="ctr"/>
          <a:lstStyle>
            <a:lvl1pPr algn="l">
              <a:defRPr sz="800">
                <a:solidFill>
                  <a:schemeClr val="tx1"/>
                </a:solidFill>
              </a:defRPr>
            </a:lvl1pPr>
          </a:lstStyle>
          <a:p>
            <a:endParaRPr lang="en-US"/>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8893929" y="6343955"/>
            <a:ext cx="2202644" cy="365125"/>
          </a:xfrm>
          <a:prstGeom prst="rect">
            <a:avLst/>
          </a:prstGeom>
        </p:spPr>
        <p:txBody>
          <a:bodyPr vert="horz" lIns="91440" tIns="45720" rIns="91440" bIns="45720" rtlCol="0" anchor="ctr"/>
          <a:lstStyle>
            <a:lvl1pPr algn="r">
              <a:defRPr sz="800">
                <a:solidFill>
                  <a:schemeClr val="tx1"/>
                </a:solidFill>
              </a:defRPr>
            </a:lvl1pPr>
          </a:lstStyle>
          <a:p>
            <a:fld id="{710AE426-CBD1-49BA-A1DA-945CCEE2ED80}" type="datetimeFigureOut">
              <a:rPr lang="en-US" smtClean="0"/>
              <a:t>9/12/2025</a:t>
            </a:fld>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147096" y="6343955"/>
            <a:ext cx="429207" cy="365125"/>
          </a:xfrm>
          <a:prstGeom prst="rect">
            <a:avLst/>
          </a:prstGeom>
        </p:spPr>
        <p:txBody>
          <a:bodyPr vert="horz" lIns="91440" tIns="45720" rIns="91440" bIns="45720" rtlCol="0" anchor="ctr"/>
          <a:lstStyle>
            <a:lvl1pPr algn="r">
              <a:defRPr sz="800">
                <a:solidFill>
                  <a:schemeClr val="tx1"/>
                </a:solidFill>
              </a:defRPr>
            </a:lvl1pPr>
          </a:lstStyle>
          <a:p>
            <a:fld id="{0B3A8078-5A32-4B09-ABA5-7ABEFD22E08A}" type="slidenum">
              <a:rPr lang="en-US" smtClean="0"/>
              <a:t>‹#›</a:t>
            </a:fld>
            <a:endParaRPr lang="en-US"/>
          </a:p>
        </p:txBody>
      </p:sp>
    </p:spTree>
    <p:extLst>
      <p:ext uri="{BB962C8B-B14F-4D97-AF65-F5344CB8AC3E}">
        <p14:creationId xmlns:p14="http://schemas.microsoft.com/office/powerpoint/2010/main" val="3477896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Lst>
  <p:txStyles>
    <p:titleStyle>
      <a:lvl1pPr algn="l" defTabSz="914400" rtl="0" eaLnBrk="1" latinLnBrk="0" hangingPunct="1">
        <a:lnSpc>
          <a:spcPct val="95000"/>
        </a:lnSpc>
        <a:spcBef>
          <a:spcPct val="0"/>
        </a:spcBef>
        <a:buNone/>
        <a:defRPr sz="2800" b="1" kern="1200" spc="-3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orient="horz" pos="2160">
          <p15:clr>
            <a:srgbClr val="F26B43"/>
          </p15:clr>
        </p15:guide>
        <p15:guide id="8" pos="3840">
          <p15:clr>
            <a:srgbClr val="F26B43"/>
          </p15:clr>
        </p15:guide>
        <p15:guide id="9" pos="7296">
          <p15:clr>
            <a:srgbClr val="F26B43"/>
          </p15:clr>
        </p15:guide>
        <p15:guide id="10" pos="38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3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297CF-0E76-2BD5-FE64-A0919602B069}"/>
              </a:ext>
            </a:extLst>
          </p:cNvPr>
          <p:cNvSpPr>
            <a:spLocks noGrp="1"/>
          </p:cNvSpPr>
          <p:nvPr>
            <p:ph type="ctrTitle"/>
          </p:nvPr>
        </p:nvSpPr>
        <p:spPr>
          <a:xfrm>
            <a:off x="1752600" y="1447800"/>
            <a:ext cx="8686800" cy="2491655"/>
          </a:xfrm>
        </p:spPr>
        <p:txBody>
          <a:bodyPr anchor="b">
            <a:normAutofit/>
          </a:bodyPr>
          <a:lstStyle/>
          <a:p>
            <a:r>
              <a:rPr lang="en-US" sz="5100"/>
              <a:t>Cybersecurity Governance Class Activity: Fictional Company Profiles</a:t>
            </a:r>
          </a:p>
        </p:txBody>
      </p:sp>
      <p:sp>
        <p:nvSpPr>
          <p:cNvPr id="3" name="Subtitle 2">
            <a:extLst>
              <a:ext uri="{FF2B5EF4-FFF2-40B4-BE49-F238E27FC236}">
                <a16:creationId xmlns:a16="http://schemas.microsoft.com/office/drawing/2014/main" id="{FF312B37-C968-D96C-EDEC-C336EE40BCBD}"/>
              </a:ext>
            </a:extLst>
          </p:cNvPr>
          <p:cNvSpPr>
            <a:spLocks noGrp="1"/>
          </p:cNvSpPr>
          <p:nvPr>
            <p:ph type="subTitle" idx="1"/>
          </p:nvPr>
        </p:nvSpPr>
        <p:spPr>
          <a:xfrm>
            <a:off x="2301923" y="4039648"/>
            <a:ext cx="7588155" cy="1029310"/>
          </a:xfrm>
        </p:spPr>
        <p:txBody>
          <a:bodyPr>
            <a:normAutofit/>
          </a:bodyPr>
          <a:lstStyle/>
          <a:p>
            <a:r>
              <a:rPr lang="en-US"/>
              <a:t>Interactive exercise exploring cybersecurity strategies in business</a:t>
            </a:r>
          </a:p>
        </p:txBody>
      </p:sp>
    </p:spTree>
    <p:extLst>
      <p:ext uri="{BB962C8B-B14F-4D97-AF65-F5344CB8AC3E}">
        <p14:creationId xmlns:p14="http://schemas.microsoft.com/office/powerpoint/2010/main" val="3570500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par>
                                <p:cTn id="11" presetID="42" presetClass="entr" presetSubtype="0" fill="hold" grpId="1" nodeType="withEffect">
                                  <p:stCondLst>
                                    <p:cond delay="250"/>
                                  </p:stCondLst>
                                  <p:iterate>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C6F78C-987F-EAA3-361E-FA7FDCA28C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BFC95-87A9-1AEB-8B5D-D29DED33D18A}"/>
              </a:ext>
            </a:extLst>
          </p:cNvPr>
          <p:cNvSpPr>
            <a:spLocks noGrp="1"/>
          </p:cNvSpPr>
          <p:nvPr>
            <p:ph type="title"/>
          </p:nvPr>
        </p:nvSpPr>
        <p:spPr/>
        <p:txBody>
          <a:bodyPr/>
          <a:lstStyle/>
          <a:p>
            <a:r>
              <a:rPr lang="en-US"/>
              <a:t>Culture and Awareness</a:t>
            </a:r>
          </a:p>
        </p:txBody>
      </p:sp>
      <p:sp>
        <p:nvSpPr>
          <p:cNvPr id="3" name="Content Placeholder 2">
            <a:extLst>
              <a:ext uri="{FF2B5EF4-FFF2-40B4-BE49-F238E27FC236}">
                <a16:creationId xmlns:a16="http://schemas.microsoft.com/office/drawing/2014/main" id="{C9D8D376-9F23-C15A-6F37-8B848FF94933}"/>
              </a:ext>
            </a:extLst>
          </p:cNvPr>
          <p:cNvSpPr>
            <a:spLocks noGrp="1"/>
          </p:cNvSpPr>
          <p:nvPr>
            <p:ph sz="quarter" idx="14"/>
          </p:nvPr>
        </p:nvSpPr>
        <p:spPr/>
        <p:txBody>
          <a:bodyPr vert="horz" lIns="91440" tIns="45720" rIns="91440" bIns="45720" rtlCol="0" anchor="t">
            <a:noAutofit/>
          </a:bodyPr>
          <a:lstStyle/>
          <a:p>
            <a:r>
              <a:rPr lang="en-US" sz="2000" dirty="0">
                <a:ea typeface="+mn-lt"/>
                <a:cs typeface="+mn-lt"/>
              </a:rPr>
              <a:t>What role does corporate culture play in effective cybersecurity governance?</a:t>
            </a:r>
            <a:endParaRPr lang="en-US" dirty="0">
              <a:ea typeface="+mn-lt"/>
              <a:cs typeface="+mn-lt"/>
            </a:endParaRPr>
          </a:p>
          <a:p>
            <a:endParaRPr lang="en-US" sz="2000" dirty="0">
              <a:ea typeface="+mn-lt"/>
              <a:cs typeface="+mn-lt"/>
            </a:endParaRPr>
          </a:p>
          <a:p>
            <a:r>
              <a:rPr lang="en-US" sz="2000" dirty="0">
                <a:ea typeface="+mn-lt"/>
                <a:cs typeface="+mn-lt"/>
              </a:rPr>
              <a:t>How can governance frameworks promote employee awareness and accountability?</a:t>
            </a:r>
            <a:endParaRPr lang="en-US" dirty="0">
              <a:ea typeface="+mn-lt"/>
              <a:cs typeface="+mn-lt"/>
            </a:endParaRPr>
          </a:p>
          <a:p>
            <a:endParaRPr lang="en-US" sz="2000" dirty="0">
              <a:ea typeface="+mn-lt"/>
              <a:cs typeface="+mn-lt"/>
            </a:endParaRPr>
          </a:p>
          <a:p>
            <a:r>
              <a:rPr lang="en-US" sz="2000" dirty="0">
                <a:ea typeface="+mn-lt"/>
                <a:cs typeface="+mn-lt"/>
              </a:rPr>
              <a:t>What are the challenges in aligning cybersecurity governance with business objectives?</a:t>
            </a:r>
            <a:endParaRPr lang="en-US">
              <a:ea typeface="+mn-lt"/>
              <a:cs typeface="+mn-lt"/>
            </a:endParaRPr>
          </a:p>
          <a:p>
            <a:endParaRPr lang="en-US" sz="2000" b="1" dirty="0"/>
          </a:p>
          <a:p>
            <a:endParaRPr lang="en-US" sz="2000" dirty="0"/>
          </a:p>
          <a:p>
            <a:endParaRPr lang="en-US" sz="2000" b="1" dirty="0"/>
          </a:p>
          <a:p>
            <a:endParaRPr lang="en-US" dirty="0"/>
          </a:p>
        </p:txBody>
      </p:sp>
      <p:sp>
        <p:nvSpPr>
          <p:cNvPr id="4" name="Picture Placeholder 3">
            <a:extLst>
              <a:ext uri="{FF2B5EF4-FFF2-40B4-BE49-F238E27FC236}">
                <a16:creationId xmlns:a16="http://schemas.microsoft.com/office/drawing/2014/main" id="{4F41257E-D80F-C107-C812-2E19AB3F3508}"/>
              </a:ext>
            </a:extLst>
          </p:cNvPr>
          <p:cNvSpPr>
            <a:spLocks noGrp="1"/>
          </p:cNvSpPr>
          <p:nvPr>
            <p:ph type="pic" sz="quarter" idx="13"/>
          </p:nvPr>
        </p:nvSpPr>
        <p:spPr/>
      </p:sp>
    </p:spTree>
    <p:extLst>
      <p:ext uri="{BB962C8B-B14F-4D97-AF65-F5344CB8AC3E}">
        <p14:creationId xmlns:p14="http://schemas.microsoft.com/office/powerpoint/2010/main" val="10653455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9D3A9-1DD8-DA2A-F56F-41CBC1837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F1FFCC-4191-C2AF-E9A9-913F17540709}"/>
              </a:ext>
            </a:extLst>
          </p:cNvPr>
          <p:cNvSpPr>
            <a:spLocks noGrp="1"/>
          </p:cNvSpPr>
          <p:nvPr>
            <p:ph type="title"/>
          </p:nvPr>
        </p:nvSpPr>
        <p:spPr/>
        <p:txBody>
          <a:bodyPr/>
          <a:lstStyle/>
          <a:p>
            <a:r>
              <a:rPr lang="en-US"/>
              <a:t>Incident Response</a:t>
            </a:r>
          </a:p>
        </p:txBody>
      </p:sp>
      <p:sp>
        <p:nvSpPr>
          <p:cNvPr id="3" name="Content Placeholder 2">
            <a:extLst>
              <a:ext uri="{FF2B5EF4-FFF2-40B4-BE49-F238E27FC236}">
                <a16:creationId xmlns:a16="http://schemas.microsoft.com/office/drawing/2014/main" id="{0C7FD03B-936E-B81B-A0BD-874683B34795}"/>
              </a:ext>
            </a:extLst>
          </p:cNvPr>
          <p:cNvSpPr>
            <a:spLocks noGrp="1"/>
          </p:cNvSpPr>
          <p:nvPr>
            <p:ph sz="quarter" idx="14"/>
          </p:nvPr>
        </p:nvSpPr>
        <p:spPr/>
        <p:txBody>
          <a:bodyPr vert="horz" lIns="91440" tIns="45720" rIns="91440" bIns="45720" rtlCol="0" anchor="t">
            <a:noAutofit/>
          </a:bodyPr>
          <a:lstStyle/>
          <a:p>
            <a:endParaRPr lang="en-US" sz="2000" dirty="0">
              <a:ea typeface="+mn-lt"/>
              <a:cs typeface="+mn-lt"/>
            </a:endParaRPr>
          </a:p>
          <a:p>
            <a:r>
              <a:rPr lang="en-US" sz="2000" dirty="0">
                <a:ea typeface="+mn-lt"/>
                <a:cs typeface="+mn-lt"/>
              </a:rPr>
              <a:t>How should a board be involved in incident response planning and post-incident reviews?</a:t>
            </a:r>
            <a:endParaRPr lang="en-US">
              <a:ea typeface="+mn-lt"/>
              <a:cs typeface="+mn-lt"/>
            </a:endParaRPr>
          </a:p>
          <a:p>
            <a:endParaRPr lang="en-US" sz="2000" dirty="0">
              <a:ea typeface="+mn-lt"/>
              <a:cs typeface="+mn-lt"/>
            </a:endParaRPr>
          </a:p>
          <a:p>
            <a:r>
              <a:rPr lang="en-US" sz="2000" dirty="0">
                <a:ea typeface="+mn-lt"/>
                <a:cs typeface="+mn-lt"/>
              </a:rPr>
              <a:t>What governance mechanisms can ensure lessons learned from incidents are institutionalized?</a:t>
            </a:r>
            <a:endParaRPr lang="en-US">
              <a:ea typeface="+mn-lt"/>
              <a:cs typeface="+mn-lt"/>
            </a:endParaRPr>
          </a:p>
          <a:p>
            <a:endParaRPr lang="en-US" sz="2000" dirty="0">
              <a:ea typeface="+mn-lt"/>
              <a:cs typeface="+mn-lt"/>
            </a:endParaRPr>
          </a:p>
          <a:p>
            <a:endParaRPr lang="en-US" sz="2000" b="1" dirty="0"/>
          </a:p>
          <a:p>
            <a:endParaRPr lang="en-US" sz="2000" dirty="0"/>
          </a:p>
          <a:p>
            <a:endParaRPr lang="en-US" sz="2000" b="1" dirty="0"/>
          </a:p>
          <a:p>
            <a:endParaRPr lang="en-US" dirty="0"/>
          </a:p>
        </p:txBody>
      </p:sp>
      <p:sp>
        <p:nvSpPr>
          <p:cNvPr id="4" name="Picture Placeholder 3">
            <a:extLst>
              <a:ext uri="{FF2B5EF4-FFF2-40B4-BE49-F238E27FC236}">
                <a16:creationId xmlns:a16="http://schemas.microsoft.com/office/drawing/2014/main" id="{562C9258-2906-708F-D2F1-D66BBA9192E6}"/>
              </a:ext>
            </a:extLst>
          </p:cNvPr>
          <p:cNvSpPr>
            <a:spLocks noGrp="1"/>
          </p:cNvSpPr>
          <p:nvPr>
            <p:ph type="pic" sz="quarter" idx="13"/>
          </p:nvPr>
        </p:nvSpPr>
        <p:spPr/>
      </p:sp>
    </p:spTree>
    <p:extLst>
      <p:ext uri="{BB962C8B-B14F-4D97-AF65-F5344CB8AC3E}">
        <p14:creationId xmlns:p14="http://schemas.microsoft.com/office/powerpoint/2010/main" val="3183373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8AF12-91FA-85C6-F5EF-400A46C54B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BEAEB6-AF0E-14D3-1A7B-63F475011082}"/>
              </a:ext>
            </a:extLst>
          </p:cNvPr>
          <p:cNvSpPr>
            <a:spLocks noGrp="1"/>
          </p:cNvSpPr>
          <p:nvPr>
            <p:ph type="title"/>
          </p:nvPr>
        </p:nvSpPr>
        <p:spPr/>
        <p:txBody>
          <a:bodyPr/>
          <a:lstStyle/>
          <a:p>
            <a:r>
              <a:rPr lang="en-US"/>
              <a:t>Emerging Trends</a:t>
            </a:r>
            <a:endParaRPr lang="en-US" dirty="0"/>
          </a:p>
        </p:txBody>
      </p:sp>
      <p:sp>
        <p:nvSpPr>
          <p:cNvPr id="3" name="Content Placeholder 2">
            <a:extLst>
              <a:ext uri="{FF2B5EF4-FFF2-40B4-BE49-F238E27FC236}">
                <a16:creationId xmlns:a16="http://schemas.microsoft.com/office/drawing/2014/main" id="{BD769BA6-EEE2-9613-0375-C355F171AEFF}"/>
              </a:ext>
            </a:extLst>
          </p:cNvPr>
          <p:cNvSpPr>
            <a:spLocks noGrp="1"/>
          </p:cNvSpPr>
          <p:nvPr>
            <p:ph sz="quarter" idx="14"/>
          </p:nvPr>
        </p:nvSpPr>
        <p:spPr/>
        <p:txBody>
          <a:bodyPr vert="horz" lIns="91440" tIns="45720" rIns="91440" bIns="45720" rtlCol="0" anchor="t">
            <a:noAutofit/>
          </a:bodyPr>
          <a:lstStyle/>
          <a:p>
            <a:endParaRPr lang="en-US" sz="2000" b="1" dirty="0">
              <a:ea typeface="+mn-lt"/>
              <a:cs typeface="+mn-lt"/>
            </a:endParaRPr>
          </a:p>
          <a:p>
            <a:r>
              <a:rPr lang="en-US" sz="2000" dirty="0">
                <a:ea typeface="+mn-lt"/>
                <a:cs typeface="+mn-lt"/>
              </a:rPr>
              <a:t>How should governance adapt to emerging technologies like AI, cloud computing, or IoT?</a:t>
            </a:r>
          </a:p>
          <a:p>
            <a:endParaRPr lang="en-US" sz="2000" dirty="0">
              <a:ea typeface="+mn-lt"/>
              <a:cs typeface="+mn-lt"/>
            </a:endParaRPr>
          </a:p>
          <a:p>
            <a:r>
              <a:rPr lang="en-US" sz="2000" dirty="0">
                <a:ea typeface="+mn-lt"/>
                <a:cs typeface="+mn-lt"/>
              </a:rPr>
              <a:t>What governance challenges arise from remote work and global operations?</a:t>
            </a:r>
            <a:endParaRPr lang="en-US" dirty="0"/>
          </a:p>
          <a:p>
            <a:endParaRPr lang="en-US" sz="2000" b="1" dirty="0">
              <a:ea typeface="+mn-lt"/>
              <a:cs typeface="+mn-lt"/>
            </a:endParaRPr>
          </a:p>
          <a:p>
            <a:endParaRPr lang="en-US" sz="2000" dirty="0">
              <a:ea typeface="+mn-lt"/>
              <a:cs typeface="+mn-lt"/>
            </a:endParaRPr>
          </a:p>
          <a:p>
            <a:endParaRPr lang="en-US" sz="2000" b="1" dirty="0"/>
          </a:p>
          <a:p>
            <a:endParaRPr lang="en-US" sz="2000" dirty="0"/>
          </a:p>
          <a:p>
            <a:endParaRPr lang="en-US" sz="2000" b="1" dirty="0"/>
          </a:p>
          <a:p>
            <a:endParaRPr lang="en-US" dirty="0"/>
          </a:p>
        </p:txBody>
      </p:sp>
      <p:sp>
        <p:nvSpPr>
          <p:cNvPr id="4" name="Picture Placeholder 3">
            <a:extLst>
              <a:ext uri="{FF2B5EF4-FFF2-40B4-BE49-F238E27FC236}">
                <a16:creationId xmlns:a16="http://schemas.microsoft.com/office/drawing/2014/main" id="{69215F5E-F376-4E29-0006-EF449BFBADDF}"/>
              </a:ext>
            </a:extLst>
          </p:cNvPr>
          <p:cNvSpPr>
            <a:spLocks noGrp="1"/>
          </p:cNvSpPr>
          <p:nvPr>
            <p:ph type="pic" sz="quarter" idx="13"/>
          </p:nvPr>
        </p:nvSpPr>
        <p:spPr/>
      </p:sp>
    </p:spTree>
    <p:extLst>
      <p:ext uri="{BB962C8B-B14F-4D97-AF65-F5344CB8AC3E}">
        <p14:creationId xmlns:p14="http://schemas.microsoft.com/office/powerpoint/2010/main" val="4103568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58317-029E-6B89-20A8-8FE53604D32F}"/>
              </a:ext>
            </a:extLst>
          </p:cNvPr>
          <p:cNvSpPr>
            <a:spLocks noGrp="1"/>
          </p:cNvSpPr>
          <p:nvPr>
            <p:ph type="title"/>
          </p:nvPr>
        </p:nvSpPr>
        <p:spPr/>
        <p:txBody>
          <a:bodyPr/>
          <a:lstStyle/>
          <a:p>
            <a:r>
              <a:rPr lang="en-US"/>
              <a:t>Wrap Up Discussion</a:t>
            </a:r>
          </a:p>
        </p:txBody>
      </p:sp>
      <p:sp>
        <p:nvSpPr>
          <p:cNvPr id="3" name="Content Placeholder 2">
            <a:extLst>
              <a:ext uri="{FF2B5EF4-FFF2-40B4-BE49-F238E27FC236}">
                <a16:creationId xmlns:a16="http://schemas.microsoft.com/office/drawing/2014/main" id="{0DE8D89D-24E7-7C5E-D4E5-B77536DA2B25}"/>
              </a:ext>
            </a:extLst>
          </p:cNvPr>
          <p:cNvSpPr>
            <a:spLocks noGrp="1"/>
          </p:cNvSpPr>
          <p:nvPr>
            <p:ph sz="quarter" idx="14"/>
          </p:nvPr>
        </p:nvSpPr>
        <p:spPr/>
        <p:txBody>
          <a:bodyPr vert="horz" lIns="91440" tIns="45720" rIns="91440" bIns="45720" rtlCol="0" anchor="t">
            <a:normAutofit lnSpcReduction="10000"/>
          </a:bodyPr>
          <a:lstStyle/>
          <a:p>
            <a:r>
              <a:rPr lang="en-US" sz="2800" dirty="0"/>
              <a:t>What governance elements were most commonly missing?</a:t>
            </a:r>
          </a:p>
          <a:p>
            <a:endParaRPr lang="en-US" sz="2800" dirty="0"/>
          </a:p>
          <a:p>
            <a:r>
              <a:rPr lang="en-US" sz="2800" dirty="0"/>
              <a:t>How does governance differ across industries?</a:t>
            </a:r>
          </a:p>
          <a:p>
            <a:endParaRPr lang="en-US" sz="2800" dirty="0"/>
          </a:p>
          <a:p>
            <a:r>
              <a:rPr lang="en-US" sz="2800" dirty="0"/>
              <a:t>What role should the board play in cybersecurity oversight?</a:t>
            </a:r>
            <a:endParaRPr lang="en-US"/>
          </a:p>
          <a:p>
            <a:endParaRPr lang="en-US" dirty="0"/>
          </a:p>
        </p:txBody>
      </p:sp>
      <p:sp>
        <p:nvSpPr>
          <p:cNvPr id="4" name="Picture Placeholder 3">
            <a:extLst>
              <a:ext uri="{FF2B5EF4-FFF2-40B4-BE49-F238E27FC236}">
                <a16:creationId xmlns:a16="http://schemas.microsoft.com/office/drawing/2014/main" id="{DE1900A1-ABF0-829B-B2AB-189DA9215D15}"/>
              </a:ext>
            </a:extLst>
          </p:cNvPr>
          <p:cNvSpPr>
            <a:spLocks noGrp="1"/>
          </p:cNvSpPr>
          <p:nvPr>
            <p:ph type="pic" sz="quarter" idx="13"/>
          </p:nvPr>
        </p:nvSpPr>
        <p:spPr/>
      </p:sp>
    </p:spTree>
    <p:extLst>
      <p:ext uri="{BB962C8B-B14F-4D97-AF65-F5344CB8AC3E}">
        <p14:creationId xmlns:p14="http://schemas.microsoft.com/office/powerpoint/2010/main" val="15173059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EEBFB-864C-1F7C-2B50-83B422238410}"/>
              </a:ext>
            </a:extLst>
          </p:cNvPr>
          <p:cNvSpPr>
            <a:spLocks noGrp="1"/>
          </p:cNvSpPr>
          <p:nvPr>
            <p:ph type="title"/>
          </p:nvPr>
        </p:nvSpPr>
        <p:spPr>
          <a:xfrm>
            <a:off x="111758" y="1869103"/>
            <a:ext cx="9337042" cy="4906929"/>
          </a:xfrm>
        </p:spPr>
        <p:txBody>
          <a:bodyPr anchor="b">
            <a:normAutofit/>
          </a:bodyPr>
          <a:lstStyle/>
          <a:p>
            <a:r>
              <a:rPr lang="en-US"/>
              <a:t>Fictional Company Profiles</a:t>
            </a:r>
          </a:p>
        </p:txBody>
      </p:sp>
    </p:spTree>
    <p:extLst>
      <p:ext uri="{BB962C8B-B14F-4D97-AF65-F5344CB8AC3E}">
        <p14:creationId xmlns:p14="http://schemas.microsoft.com/office/powerpoint/2010/main" val="381849286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8DC83-E120-7DE3-7758-BBC87AC29F68}"/>
              </a:ext>
            </a:extLst>
          </p:cNvPr>
          <p:cNvSpPr>
            <a:spLocks noGrp="1"/>
          </p:cNvSpPr>
          <p:nvPr>
            <p:ph type="title"/>
          </p:nvPr>
        </p:nvSpPr>
        <p:spPr>
          <a:xfrm>
            <a:off x="612647" y="475488"/>
            <a:ext cx="6858000" cy="932688"/>
          </a:xfrm>
        </p:spPr>
        <p:txBody>
          <a:bodyPr anchor="b">
            <a:normAutofit/>
          </a:bodyPr>
          <a:lstStyle/>
          <a:p>
            <a:r>
              <a:rPr lang="en-US"/>
              <a:t>NovaTech Systems Inc.</a:t>
            </a:r>
          </a:p>
        </p:txBody>
      </p:sp>
      <p:sp>
        <p:nvSpPr>
          <p:cNvPr id="4" name="Content Placeholder 3">
            <a:extLst>
              <a:ext uri="{FF2B5EF4-FFF2-40B4-BE49-F238E27FC236}">
                <a16:creationId xmlns:a16="http://schemas.microsoft.com/office/drawing/2014/main" id="{7F53E314-4F05-D752-4789-068573BC0213}"/>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1627632"/>
            <a:ext cx="6858000" cy="4535370"/>
          </a:xfrm>
        </p:spPr>
        <p:txBody>
          <a:bodyPr>
            <a:normAutofit/>
          </a:bodyPr>
          <a:lstStyle/>
          <a:p>
            <a:pPr marL="0" indent="0">
              <a:spcBef>
                <a:spcPts val="2500"/>
              </a:spcBef>
              <a:buFont typeface="Arial" panose="020B0604020202020204" pitchFamily="34" charset="0"/>
              <a:buNone/>
            </a:pPr>
            <a:r>
              <a:rPr lang="en-US" b="1"/>
              <a:t>Company Profile and Compliance</a:t>
            </a:r>
          </a:p>
          <a:p>
            <a:pPr marL="0" lvl="1" indent="0">
              <a:buFont typeface="Arial" panose="020B0604020202020204" pitchFamily="34" charset="0"/>
              <a:buNone/>
            </a:pPr>
            <a:r>
              <a:t>NovaTech is a Toronto-based FinTech company with 1,200 employees, complying with strict data protection standards.</a:t>
            </a:r>
            <a:endParaRPr lang="en-US"/>
          </a:p>
          <a:p>
            <a:pPr marL="0" indent="0">
              <a:spcBef>
                <a:spcPts val="2500"/>
              </a:spcBef>
              <a:buFont typeface="Arial" panose="020B0604020202020204" pitchFamily="34" charset="0"/>
              <a:buNone/>
            </a:pPr>
            <a:r>
              <a:rPr lang="en-US" b="1"/>
              <a:t>Cybersecurity Incident</a:t>
            </a:r>
          </a:p>
          <a:p>
            <a:pPr marL="0" lvl="1" indent="0">
              <a:buFont typeface="Arial" panose="020B0604020202020204" pitchFamily="34" charset="0"/>
              <a:buNone/>
            </a:pPr>
            <a:r>
              <a:t>A recent phishing attack compromised customer financial data, exposing weaknesses in cybersecurity governance.</a:t>
            </a:r>
            <a:endParaRPr lang="en-US"/>
          </a:p>
          <a:p>
            <a:pPr marL="0" indent="0">
              <a:spcBef>
                <a:spcPts val="2500"/>
              </a:spcBef>
              <a:buFont typeface="Arial" panose="020B0604020202020204" pitchFamily="34" charset="0"/>
              <a:buNone/>
            </a:pPr>
            <a:r>
              <a:rPr lang="en-US" b="1"/>
              <a:t>Governance Challenges</a:t>
            </a:r>
          </a:p>
          <a:p>
            <a:pPr marL="0" lvl="1" indent="0">
              <a:buFont typeface="Arial" panose="020B0604020202020204" pitchFamily="34" charset="0"/>
              <a:buNone/>
            </a:pPr>
            <a:r>
              <a:t>Ambiguities in CISO reporting structure hinder clear cybersecurity oversight and response clarity.</a:t>
            </a:r>
            <a:endParaRPr lang="en-US"/>
          </a:p>
          <a:p>
            <a:pPr marL="0" indent="0">
              <a:spcBef>
                <a:spcPts val="2500"/>
              </a:spcBef>
              <a:buFont typeface="Arial" panose="020B0604020202020204" pitchFamily="34" charset="0"/>
              <a:buNone/>
            </a:pPr>
            <a:r>
              <a:rPr lang="en-US" b="1"/>
              <a:t>Governance Improvements</a:t>
            </a:r>
          </a:p>
          <a:p>
            <a:pPr marL="0" lvl="1" indent="0">
              <a:buFont typeface="Arial" panose="020B0604020202020204" pitchFamily="34" charset="0"/>
              <a:buNone/>
            </a:pPr>
            <a:r>
              <a:t>Strengthening role clarity, incident response, and board awareness are key priorities for cybersecurity governance.</a:t>
            </a:r>
            <a:endParaRPr lang="en-US"/>
          </a:p>
        </p:txBody>
      </p:sp>
      <p:pic>
        <p:nvPicPr>
          <p:cNvPr id="5" name="Content Placeholder 4" descr="Shot of a handsome young businessman using a digital interface">
            <a:extLst>
              <a:ext uri="{FF2B5EF4-FFF2-40B4-BE49-F238E27FC236}">
                <a16:creationId xmlns:a16="http://schemas.microsoft.com/office/drawing/2014/main" id="{CC0B6859-4057-4DB5-966C-2F57BA6292A5}"/>
              </a:ext>
            </a:extLst>
          </p:cNvPr>
          <p:cNvPicPr>
            <a:picLocks noGrp="1" noChangeAspect="1"/>
          </p:cNvPicPr>
          <p:nvPr>
            <p:ph type="pic" sz="quarter" idx="13"/>
          </p:nvPr>
        </p:nvPicPr>
        <p:blipFill>
          <a:blip r:embed="rId3"/>
          <a:srcRect l="38687" r="21404" b="-1"/>
          <a:stretch>
            <a:fillRect/>
          </a:stretch>
        </p:blipFill>
        <p:spPr>
          <a:xfrm>
            <a:off x="8091732" y="10"/>
            <a:ext cx="4100267" cy="6857990"/>
          </a:xfrm>
          <a:prstGeom prst="rect">
            <a:avLst/>
          </a:prstGeom>
          <a:noFill/>
        </p:spPr>
      </p:pic>
    </p:spTree>
    <p:extLst>
      <p:ext uri="{BB962C8B-B14F-4D97-AF65-F5344CB8AC3E}">
        <p14:creationId xmlns:p14="http://schemas.microsoft.com/office/powerpoint/2010/main" val="3511537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B7D01-3AB0-1C8F-C6F8-0A089431C1F6}"/>
              </a:ext>
            </a:extLst>
          </p:cNvPr>
          <p:cNvSpPr>
            <a:spLocks noGrp="1"/>
          </p:cNvSpPr>
          <p:nvPr>
            <p:ph type="title"/>
          </p:nvPr>
        </p:nvSpPr>
        <p:spPr>
          <a:xfrm>
            <a:off x="4632168" y="474177"/>
            <a:ext cx="6950232" cy="932688"/>
          </a:xfrm>
        </p:spPr>
        <p:txBody>
          <a:bodyPr anchor="b">
            <a:normAutofit/>
          </a:bodyPr>
          <a:lstStyle/>
          <a:p>
            <a:r>
              <a:rPr lang="en-US"/>
              <a:t>MedicaOne Health Group</a:t>
            </a:r>
          </a:p>
        </p:txBody>
      </p:sp>
      <p:pic>
        <p:nvPicPr>
          <p:cNvPr id="5" name="Content Placeholder 4" descr="Notebook security risk">
            <a:extLst>
              <a:ext uri="{FF2B5EF4-FFF2-40B4-BE49-F238E27FC236}">
                <a16:creationId xmlns:a16="http://schemas.microsoft.com/office/drawing/2014/main" id="{7618D3B5-C4A5-4CC6-BFD8-CE1293C4DF31}"/>
              </a:ext>
            </a:extLst>
          </p:cNvPr>
          <p:cNvPicPr>
            <a:picLocks noGrp="1" noChangeAspect="1"/>
          </p:cNvPicPr>
          <p:nvPr>
            <p:ph type="pic" sz="quarter" idx="13"/>
          </p:nvPr>
        </p:nvPicPr>
        <p:blipFill>
          <a:blip r:embed="rId3"/>
          <a:srcRect l="24262" r="18830" b="-1"/>
          <a:stretch>
            <a:fillRect/>
          </a:stretch>
        </p:blipFill>
        <p:spPr>
          <a:xfrm>
            <a:off x="20" y="1"/>
            <a:ext cx="4023340" cy="6858000"/>
          </a:xfrm>
          <a:prstGeom prst="rect">
            <a:avLst/>
          </a:prstGeom>
          <a:noFill/>
        </p:spPr>
      </p:pic>
      <p:sp>
        <p:nvSpPr>
          <p:cNvPr id="4" name="Content Placeholder 3">
            <a:extLst>
              <a:ext uri="{FF2B5EF4-FFF2-40B4-BE49-F238E27FC236}">
                <a16:creationId xmlns:a16="http://schemas.microsoft.com/office/drawing/2014/main" id="{EF9D0858-3D01-37FE-440A-53264152D279}"/>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632168" y="1627632"/>
            <a:ext cx="6950232" cy="4686224"/>
          </a:xfrm>
        </p:spPr>
        <p:txBody>
          <a:bodyPr>
            <a:normAutofit/>
          </a:bodyPr>
          <a:lstStyle/>
          <a:p>
            <a:pPr marL="0" indent="0">
              <a:spcBef>
                <a:spcPts val="2500"/>
              </a:spcBef>
              <a:buFont typeface="Arial" panose="020B0604020202020204" pitchFamily="34" charset="0"/>
              <a:buNone/>
            </a:pPr>
            <a:r>
              <a:rPr lang="en-US" b="1"/>
              <a:t>Healthcare Compliance Requirements</a:t>
            </a:r>
          </a:p>
          <a:p>
            <a:pPr marL="0" lvl="1" indent="0">
              <a:buFont typeface="Arial" panose="020B0604020202020204" pitchFamily="34" charset="0"/>
              <a:buNone/>
            </a:pPr>
            <a:r>
              <a:t>MedicaOne operates under strict regulations like HIPAA, PHIPA, and ISO standards to protect data privacy and security.</a:t>
            </a:r>
            <a:endParaRPr lang="en-US"/>
          </a:p>
          <a:p>
            <a:pPr marL="0" indent="0">
              <a:spcBef>
                <a:spcPts val="2500"/>
              </a:spcBef>
              <a:buFont typeface="Arial" panose="020B0604020202020204" pitchFamily="34" charset="0"/>
              <a:buNone/>
            </a:pPr>
            <a:r>
              <a:rPr lang="en-US" b="1"/>
              <a:t>Ransomware Impact</a:t>
            </a:r>
          </a:p>
          <a:p>
            <a:pPr marL="0" lvl="1" indent="0">
              <a:buFont typeface="Arial" panose="020B0604020202020204" pitchFamily="34" charset="0"/>
              <a:buNone/>
            </a:pPr>
            <a:r>
              <a:t>A ransomware attack caused 48-hour disruption, revealing cybersecurity governance weaknesses and affecting patient record access.</a:t>
            </a:r>
            <a:endParaRPr lang="en-US"/>
          </a:p>
          <a:p>
            <a:pPr marL="0" indent="0">
              <a:spcBef>
                <a:spcPts val="2500"/>
              </a:spcBef>
              <a:buFont typeface="Arial" panose="020B0604020202020204" pitchFamily="34" charset="0"/>
              <a:buNone/>
            </a:pPr>
            <a:r>
              <a:rPr lang="en-US" b="1"/>
              <a:t>Governance and Risk Management</a:t>
            </a:r>
          </a:p>
          <a:p>
            <a:pPr marL="0" lvl="1" indent="0">
              <a:buFont typeface="Arial" panose="020B0604020202020204" pitchFamily="34" charset="0"/>
              <a:buNone/>
            </a:pPr>
            <a:r>
              <a:t>Lacking a cybersecurity risk dashboard delayed critical decisions, highlighting the need for better risk communication and reporting.</a:t>
            </a:r>
            <a:endParaRPr lang="en-US"/>
          </a:p>
          <a:p>
            <a:pPr marL="0" indent="0">
              <a:spcBef>
                <a:spcPts val="2500"/>
              </a:spcBef>
              <a:buFont typeface="Arial" panose="020B0604020202020204" pitchFamily="34" charset="0"/>
              <a:buNone/>
            </a:pPr>
            <a:r>
              <a:rPr lang="en-US" b="1"/>
              <a:t>Improving Resilience</a:t>
            </a:r>
          </a:p>
          <a:p>
            <a:pPr marL="0" lvl="1" indent="0">
              <a:buFont typeface="Arial" panose="020B0604020202020204" pitchFamily="34" charset="0"/>
              <a:buNone/>
            </a:pPr>
            <a:r>
              <a:t>MedicaOne focuses on risk communication, compliance reporting, and business continuity to better manage cybersecurity threats.</a:t>
            </a:r>
            <a:endParaRPr lang="en-US"/>
          </a:p>
        </p:txBody>
      </p:sp>
    </p:spTree>
    <p:extLst>
      <p:ext uri="{BB962C8B-B14F-4D97-AF65-F5344CB8AC3E}">
        <p14:creationId xmlns:p14="http://schemas.microsoft.com/office/powerpoint/2010/main" val="1405140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4FEB5A-6A9E-55E1-9C7C-40506FD1AFE0}"/>
              </a:ext>
            </a:extLst>
          </p:cNvPr>
          <p:cNvSpPr>
            <a:spLocks noGrp="1"/>
          </p:cNvSpPr>
          <p:nvPr>
            <p:ph type="title"/>
          </p:nvPr>
        </p:nvSpPr>
        <p:spPr>
          <a:xfrm>
            <a:off x="612648" y="706802"/>
            <a:ext cx="4672584" cy="1269482"/>
          </a:xfrm>
        </p:spPr>
        <p:txBody>
          <a:bodyPr anchor="t">
            <a:normAutofit/>
          </a:bodyPr>
          <a:lstStyle/>
          <a:p>
            <a:r>
              <a:rPr lang="en-US"/>
              <a:t>RetailNova Corp.</a:t>
            </a:r>
          </a:p>
        </p:txBody>
      </p:sp>
      <p:pic>
        <p:nvPicPr>
          <p:cNvPr id="5" name="Content Placeholder 4" descr="Abstract  Digital concept which shows network security optimization and internet technology  ">
            <a:extLst>
              <a:ext uri="{FF2B5EF4-FFF2-40B4-BE49-F238E27FC236}">
                <a16:creationId xmlns:a16="http://schemas.microsoft.com/office/drawing/2014/main" id="{9F6DEF60-2A89-452C-95A2-78335DB80C0B}"/>
              </a:ext>
            </a:extLst>
          </p:cNvPr>
          <p:cNvPicPr>
            <a:picLocks noGrp="1" noChangeAspect="1"/>
          </p:cNvPicPr>
          <p:nvPr>
            <p:ph type="pic" sz="quarter" idx="13"/>
          </p:nvPr>
        </p:nvPicPr>
        <p:blipFill>
          <a:blip r:embed="rId3"/>
          <a:srcRect r="13625" b="-2"/>
          <a:stretch>
            <a:fillRect/>
          </a:stretch>
        </p:blipFill>
        <p:spPr>
          <a:xfrm>
            <a:off x="720468" y="2173850"/>
            <a:ext cx="4564763" cy="3963682"/>
          </a:xfrm>
          <a:prstGeom prst="rect">
            <a:avLst/>
          </a:prstGeom>
          <a:noFill/>
        </p:spPr>
      </p:pic>
      <p:sp>
        <p:nvSpPr>
          <p:cNvPr id="4" name="Content Placeholder 3">
            <a:extLst>
              <a:ext uri="{FF2B5EF4-FFF2-40B4-BE49-F238E27FC236}">
                <a16:creationId xmlns:a16="http://schemas.microsoft.com/office/drawing/2014/main" id="{09DD8D1D-5C9F-AE53-E054-D89489271A5F}"/>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05563" y="732155"/>
            <a:ext cx="5676838" cy="5405377"/>
          </a:xfrm>
        </p:spPr>
        <p:txBody>
          <a:bodyPr>
            <a:normAutofit/>
          </a:bodyPr>
          <a:lstStyle/>
          <a:p>
            <a:pPr marL="0" indent="0">
              <a:spcBef>
                <a:spcPts val="2500"/>
              </a:spcBef>
              <a:buFont typeface="Arial" panose="020B0604020202020204" pitchFamily="34" charset="0"/>
              <a:buNone/>
            </a:pPr>
            <a:r>
              <a:rPr lang="en-US" b="1"/>
              <a:t>Company Overview and Industry</a:t>
            </a:r>
          </a:p>
          <a:p>
            <a:pPr marL="0" lvl="1" indent="0">
              <a:buFont typeface="Arial" panose="020B0604020202020204" pitchFamily="34" charset="0"/>
              <a:buNone/>
            </a:pPr>
            <a:r>
              <a:t>RetailNova Corp. is a consumer-facing e-commerce company with 800 employees based in Montreal, Canada.</a:t>
            </a:r>
            <a:endParaRPr lang="en-US"/>
          </a:p>
          <a:p>
            <a:pPr marL="0" indent="0">
              <a:spcBef>
                <a:spcPts val="2500"/>
              </a:spcBef>
              <a:buFont typeface="Arial" panose="020B0604020202020204" pitchFamily="34" charset="0"/>
              <a:buNone/>
            </a:pPr>
            <a:r>
              <a:rPr lang="en-US" b="1"/>
              <a:t>Regulatory Compliance Requirements</a:t>
            </a:r>
          </a:p>
          <a:p>
            <a:pPr marL="0" lvl="1" indent="0">
              <a:buFont typeface="Arial" panose="020B0604020202020204" pitchFamily="34" charset="0"/>
              <a:buNone/>
            </a:pPr>
            <a:r>
              <a:t>The company must comply with GDPR, CASL, and PCI-DSS to protect customer data and secure transactions.</a:t>
            </a:r>
            <a:endParaRPr lang="en-US"/>
          </a:p>
          <a:p>
            <a:pPr marL="0" indent="0">
              <a:spcBef>
                <a:spcPts val="2500"/>
              </a:spcBef>
              <a:buFont typeface="Arial" panose="020B0604020202020204" pitchFamily="34" charset="0"/>
              <a:buNone/>
            </a:pPr>
            <a:r>
              <a:rPr lang="en-US" b="1"/>
              <a:t>Cybersecurity Incident Overview</a:t>
            </a:r>
          </a:p>
          <a:p>
            <a:pPr marL="0" lvl="1" indent="0">
              <a:buFont typeface="Arial" panose="020B0604020202020204" pitchFamily="34" charset="0"/>
              <a:buNone/>
            </a:pPr>
            <a:r>
              <a:t>A breach occurred via a third-party vendor exposing customer emails and passwords due to missing risk management policies.</a:t>
            </a:r>
            <a:endParaRPr lang="en-US"/>
          </a:p>
          <a:p>
            <a:pPr marL="0" indent="0">
              <a:spcBef>
                <a:spcPts val="2500"/>
              </a:spcBef>
              <a:buFont typeface="Arial" panose="020B0604020202020204" pitchFamily="34" charset="0"/>
              <a:buNone/>
            </a:pPr>
            <a:r>
              <a:rPr lang="en-US" b="1"/>
              <a:t>Governance and Security Focus</a:t>
            </a:r>
          </a:p>
          <a:p>
            <a:pPr marL="0" lvl="1" indent="0">
              <a:buFont typeface="Arial" panose="020B0604020202020204" pitchFamily="34" charset="0"/>
              <a:buNone/>
            </a:pPr>
            <a:r>
              <a:t>RetailNova prioritizes third-party risk governance, policy enforcement, and supply chain security to build trust.</a:t>
            </a:r>
            <a:endParaRPr lang="en-US"/>
          </a:p>
        </p:txBody>
      </p:sp>
    </p:spTree>
    <p:extLst>
      <p:ext uri="{BB962C8B-B14F-4D97-AF65-F5344CB8AC3E}">
        <p14:creationId xmlns:p14="http://schemas.microsoft.com/office/powerpoint/2010/main" val="906103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3A0F0-7634-B147-899B-C32F6F216274}"/>
              </a:ext>
            </a:extLst>
          </p:cNvPr>
          <p:cNvSpPr>
            <a:spLocks noGrp="1"/>
          </p:cNvSpPr>
          <p:nvPr>
            <p:ph type="title"/>
          </p:nvPr>
        </p:nvSpPr>
        <p:spPr>
          <a:xfrm>
            <a:off x="612648" y="706802"/>
            <a:ext cx="4672584" cy="1269482"/>
          </a:xfrm>
        </p:spPr>
        <p:txBody>
          <a:bodyPr anchor="t">
            <a:normAutofit/>
          </a:bodyPr>
          <a:lstStyle/>
          <a:p>
            <a:r>
              <a:rPr lang="en-US"/>
              <a:t>BuildSphere Engineering Ltd.</a:t>
            </a:r>
          </a:p>
        </p:txBody>
      </p:sp>
      <p:pic>
        <p:nvPicPr>
          <p:cNvPr id="5" name="Content Placeholder 4" descr="Smart city and communication network concept with 5G">
            <a:extLst>
              <a:ext uri="{FF2B5EF4-FFF2-40B4-BE49-F238E27FC236}">
                <a16:creationId xmlns:a16="http://schemas.microsoft.com/office/drawing/2014/main" id="{6172B37B-28EB-4DC2-8230-3781A8A1B185}"/>
              </a:ext>
            </a:extLst>
          </p:cNvPr>
          <p:cNvPicPr>
            <a:picLocks noGrp="1" noChangeAspect="1"/>
          </p:cNvPicPr>
          <p:nvPr>
            <p:ph type="pic" sz="quarter" idx="13"/>
          </p:nvPr>
        </p:nvPicPr>
        <p:blipFill>
          <a:blip r:embed="rId3"/>
          <a:srcRect l="12455" r="10672" b="-2"/>
          <a:stretch>
            <a:fillRect/>
          </a:stretch>
        </p:blipFill>
        <p:spPr>
          <a:xfrm>
            <a:off x="720468" y="2173850"/>
            <a:ext cx="4564763" cy="3963682"/>
          </a:xfrm>
          <a:prstGeom prst="rect">
            <a:avLst/>
          </a:prstGeom>
          <a:noFill/>
        </p:spPr>
      </p:pic>
      <p:sp>
        <p:nvSpPr>
          <p:cNvPr id="4" name="Content Placeholder 3">
            <a:extLst>
              <a:ext uri="{FF2B5EF4-FFF2-40B4-BE49-F238E27FC236}">
                <a16:creationId xmlns:a16="http://schemas.microsoft.com/office/drawing/2014/main" id="{1935C291-57C2-4727-A50F-ABCEB80EA43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05563" y="732155"/>
            <a:ext cx="5676838" cy="5405377"/>
          </a:xfrm>
        </p:spPr>
        <p:txBody>
          <a:bodyPr>
            <a:normAutofit/>
          </a:bodyPr>
          <a:lstStyle/>
          <a:p>
            <a:pPr marL="0" indent="0">
              <a:spcBef>
                <a:spcPts val="2500"/>
              </a:spcBef>
              <a:buFont typeface="Arial" panose="020B0604020202020204" pitchFamily="34" charset="0"/>
              <a:buNone/>
            </a:pPr>
            <a:r>
              <a:rPr lang="en-US" b="1"/>
              <a:t>Company Profile</a:t>
            </a:r>
          </a:p>
          <a:p>
            <a:pPr marL="0" lvl="1" indent="0">
              <a:buFont typeface="Arial" panose="020B0604020202020204" pitchFamily="34" charset="0"/>
              <a:buNone/>
            </a:pPr>
            <a:r>
              <a:t>BuildSphere Engineering is a Calgary-based civil engineering firm with 2,200 employees focused on infrastructure projects.</a:t>
            </a:r>
            <a:endParaRPr lang="en-US"/>
          </a:p>
          <a:p>
            <a:pPr marL="0" indent="0">
              <a:spcBef>
                <a:spcPts val="2500"/>
              </a:spcBef>
              <a:buFont typeface="Arial" panose="020B0604020202020204" pitchFamily="34" charset="0"/>
              <a:buNone/>
            </a:pPr>
            <a:r>
              <a:rPr lang="en-US" b="1"/>
              <a:t>Cybersecurity Compliance Requirement</a:t>
            </a:r>
          </a:p>
          <a:p>
            <a:pPr marL="0" lvl="1" indent="0">
              <a:buFont typeface="Arial" panose="020B0604020202020204" pitchFamily="34" charset="0"/>
              <a:buNone/>
            </a:pPr>
            <a:r>
              <a:t>Despite minimal sector regulations, government contracts require BuildSphere to comply with ITSG-33 cybersecurity standards.</a:t>
            </a:r>
            <a:endParaRPr lang="en-US"/>
          </a:p>
          <a:p>
            <a:pPr marL="0" indent="0">
              <a:spcBef>
                <a:spcPts val="2500"/>
              </a:spcBef>
              <a:buFont typeface="Arial" panose="020B0604020202020204" pitchFamily="34" charset="0"/>
              <a:buNone/>
            </a:pPr>
            <a:r>
              <a:rPr lang="en-US" b="1"/>
              <a:t>Governance Gaps Identified</a:t>
            </a:r>
          </a:p>
          <a:p>
            <a:pPr marL="0" lvl="1" indent="0">
              <a:buFont typeface="Arial" panose="020B0604020202020204" pitchFamily="34" charset="0"/>
              <a:buNone/>
            </a:pPr>
            <a:r>
              <a:t>Internal audit found no formal cybersecurity governance or defined leadership roles, creating risks for sensitive projects.</a:t>
            </a:r>
            <a:endParaRPr lang="en-US"/>
          </a:p>
          <a:p>
            <a:pPr marL="0" indent="0">
              <a:spcBef>
                <a:spcPts val="2500"/>
              </a:spcBef>
              <a:buFont typeface="Arial" panose="020B0604020202020204" pitchFamily="34" charset="0"/>
              <a:buNone/>
            </a:pPr>
            <a:r>
              <a:rPr lang="en-US" b="1"/>
              <a:t>Governance Improvement Focus</a:t>
            </a:r>
          </a:p>
          <a:p>
            <a:pPr marL="0" lvl="1" indent="0">
              <a:buFont typeface="Arial" panose="020B0604020202020204" pitchFamily="34" charset="0"/>
              <a:buNone/>
            </a:pPr>
            <a:r>
              <a:t>Focus includes adopting governance frameworks, defining leadership roles, and integrating cybersecurity in audits.</a:t>
            </a:r>
            <a:endParaRPr lang="en-US"/>
          </a:p>
        </p:txBody>
      </p:sp>
    </p:spTree>
    <p:extLst>
      <p:ext uri="{BB962C8B-B14F-4D97-AF65-F5344CB8AC3E}">
        <p14:creationId xmlns:p14="http://schemas.microsoft.com/office/powerpoint/2010/main" val="33386770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35FE3-1458-97EE-B7EE-5A7E068E149E}"/>
              </a:ext>
            </a:extLst>
          </p:cNvPr>
          <p:cNvSpPr>
            <a:spLocks noGrp="1"/>
          </p:cNvSpPr>
          <p:nvPr>
            <p:ph type="title"/>
          </p:nvPr>
        </p:nvSpPr>
        <p:spPr>
          <a:xfrm>
            <a:off x="612647" y="475488"/>
            <a:ext cx="6858000" cy="932688"/>
          </a:xfrm>
        </p:spPr>
        <p:txBody>
          <a:bodyPr anchor="b">
            <a:normAutofit/>
          </a:bodyPr>
          <a:lstStyle/>
          <a:p>
            <a:r>
              <a:rPr lang="en-US"/>
              <a:t>CloudNova AI Solutions</a:t>
            </a:r>
          </a:p>
        </p:txBody>
      </p:sp>
      <p:sp>
        <p:nvSpPr>
          <p:cNvPr id="4" name="Content Placeholder 3">
            <a:extLst>
              <a:ext uri="{FF2B5EF4-FFF2-40B4-BE49-F238E27FC236}">
                <a16:creationId xmlns:a16="http://schemas.microsoft.com/office/drawing/2014/main" id="{5B98CEB8-4C31-173B-6245-4E3D806225FD}"/>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12647" y="1627632"/>
            <a:ext cx="6858000" cy="4535370"/>
          </a:xfrm>
        </p:spPr>
        <p:txBody>
          <a:bodyPr vert="horz" lIns="91440" tIns="45720" rIns="91440" bIns="45720" rtlCol="0" anchor="t">
            <a:normAutofit/>
          </a:bodyPr>
          <a:lstStyle/>
          <a:p>
            <a:pPr marL="0" indent="0">
              <a:spcBef>
                <a:spcPts val="2500"/>
              </a:spcBef>
              <a:buFont typeface="Arial" panose="020B0604020202020204" pitchFamily="34" charset="0"/>
              <a:buNone/>
            </a:pPr>
            <a:r>
              <a:rPr lang="en-US" b="1" dirty="0"/>
              <a:t>Company Overview</a:t>
            </a:r>
          </a:p>
          <a:p>
            <a:pPr marL="0" lvl="1" indent="0">
              <a:buFont typeface="Arial" panose="020B0604020202020204" pitchFamily="34" charset="0"/>
              <a:buNone/>
            </a:pPr>
            <a:r>
              <a:rPr dirty="0" err="1"/>
              <a:t>CloudNova</a:t>
            </a:r>
            <a:r>
              <a:rPr dirty="0"/>
              <a:t> AI Solutions is a cloud and AI provider serving clients in Canada and the US with 600 employees.</a:t>
            </a:r>
            <a:endParaRPr lang="en-US" dirty="0"/>
          </a:p>
          <a:p>
            <a:pPr marL="0" indent="0">
              <a:spcBef>
                <a:spcPts val="2500"/>
              </a:spcBef>
              <a:buFont typeface="Arial" panose="020B0604020202020204" pitchFamily="34" charset="0"/>
              <a:buNone/>
            </a:pPr>
            <a:r>
              <a:rPr lang="en-US" b="1" dirty="0"/>
              <a:t>Compliance Requirements</a:t>
            </a:r>
          </a:p>
          <a:p>
            <a:pPr marL="0" lvl="1" indent="0">
              <a:buNone/>
            </a:pPr>
            <a:r>
              <a:rPr dirty="0"/>
              <a:t>The company complies with SOC 2,</a:t>
            </a:r>
            <a:r>
              <a:rPr lang="en-US" dirty="0"/>
              <a:t> and</a:t>
            </a:r>
            <a:r>
              <a:rPr dirty="0"/>
              <a:t> NIST CSF standards to ensure security and data protection.</a:t>
            </a:r>
            <a:endParaRPr lang="en-US" dirty="0"/>
          </a:p>
          <a:p>
            <a:pPr marL="0" indent="0">
              <a:spcBef>
                <a:spcPts val="2500"/>
              </a:spcBef>
              <a:buFont typeface="Arial" panose="020B0604020202020204" pitchFamily="34" charset="0"/>
              <a:buNone/>
            </a:pPr>
            <a:r>
              <a:rPr lang="en-US" b="1" dirty="0"/>
              <a:t>Cybersecurity Incident</a:t>
            </a:r>
          </a:p>
          <a:p>
            <a:pPr marL="0" lvl="1" indent="0">
              <a:buFont typeface="Arial" panose="020B0604020202020204" pitchFamily="34" charset="0"/>
              <a:buNone/>
            </a:pPr>
            <a:r>
              <a:rPr dirty="0"/>
              <a:t>A misconfigured cloud storage exposed proprietary AI models, revealing gaps in cloud governance awareness.</a:t>
            </a:r>
            <a:endParaRPr lang="en-US" dirty="0"/>
          </a:p>
          <a:p>
            <a:pPr marL="0" indent="0">
              <a:spcBef>
                <a:spcPts val="2500"/>
              </a:spcBef>
              <a:buFont typeface="Arial" panose="020B0604020202020204" pitchFamily="34" charset="0"/>
              <a:buNone/>
            </a:pPr>
            <a:r>
              <a:rPr lang="en-US" b="1" dirty="0"/>
              <a:t>Governance and Education</a:t>
            </a:r>
          </a:p>
          <a:p>
            <a:pPr marL="0" lvl="1" indent="0">
              <a:buFont typeface="Arial" panose="020B0604020202020204" pitchFamily="34" charset="0"/>
              <a:buNone/>
            </a:pPr>
            <a:r>
              <a:rPr dirty="0"/>
              <a:t>Focus on governance frameworks and educating leadership to safeguard intellectual property and align cybersecurity strategies.</a:t>
            </a:r>
            <a:endParaRPr lang="en-US" dirty="0"/>
          </a:p>
        </p:txBody>
      </p:sp>
      <p:pic>
        <p:nvPicPr>
          <p:cNvPr id="5" name="Content Placeholder 4" descr="Aerial view of a city skyline">
            <a:extLst>
              <a:ext uri="{FF2B5EF4-FFF2-40B4-BE49-F238E27FC236}">
                <a16:creationId xmlns:a16="http://schemas.microsoft.com/office/drawing/2014/main" id="{806F7302-6CA2-4025-9661-D96816EBE08D}"/>
              </a:ext>
            </a:extLst>
          </p:cNvPr>
          <p:cNvPicPr>
            <a:picLocks noGrp="1" noChangeAspect="1"/>
          </p:cNvPicPr>
          <p:nvPr>
            <p:ph type="pic" sz="quarter" idx="13"/>
          </p:nvPr>
        </p:nvPicPr>
        <p:blipFill>
          <a:blip r:embed="rId3"/>
          <a:srcRect l="29661" r="30430" b="-1"/>
          <a:stretch>
            <a:fillRect/>
          </a:stretch>
        </p:blipFill>
        <p:spPr>
          <a:xfrm>
            <a:off x="8091732" y="10"/>
            <a:ext cx="4100267" cy="6857990"/>
          </a:xfrm>
          <a:prstGeom prst="rect">
            <a:avLst/>
          </a:prstGeom>
          <a:noFill/>
        </p:spPr>
      </p:pic>
    </p:spTree>
    <p:extLst>
      <p:ext uri="{BB962C8B-B14F-4D97-AF65-F5344CB8AC3E}">
        <p14:creationId xmlns:p14="http://schemas.microsoft.com/office/powerpoint/2010/main" val="14530440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198AFD-B88F-58F6-9D05-ED9D9E3516D7}"/>
              </a:ext>
            </a:extLst>
          </p:cNvPr>
          <p:cNvSpPr>
            <a:spLocks noGrp="1"/>
          </p:cNvSpPr>
          <p:nvPr>
            <p:ph type="title"/>
          </p:nvPr>
        </p:nvSpPr>
        <p:spPr/>
        <p:txBody>
          <a:bodyPr/>
          <a:lstStyle/>
          <a:p>
            <a:r>
              <a:rPr lang="en-US"/>
              <a:t>Governance Strategy and Structure</a:t>
            </a:r>
          </a:p>
        </p:txBody>
      </p:sp>
      <p:sp>
        <p:nvSpPr>
          <p:cNvPr id="3" name="Content Placeholder 2">
            <a:extLst>
              <a:ext uri="{FF2B5EF4-FFF2-40B4-BE49-F238E27FC236}">
                <a16:creationId xmlns:a16="http://schemas.microsoft.com/office/drawing/2014/main" id="{2A0120E1-3C88-9673-75C0-2BD72E42EE4F}"/>
              </a:ext>
            </a:extLst>
          </p:cNvPr>
          <p:cNvSpPr>
            <a:spLocks noGrp="1"/>
          </p:cNvSpPr>
          <p:nvPr>
            <p:ph sz="quarter" idx="14"/>
          </p:nvPr>
        </p:nvSpPr>
        <p:spPr/>
        <p:txBody>
          <a:bodyPr vert="horz" lIns="91440" tIns="45720" rIns="91440" bIns="45720" rtlCol="0" anchor="t">
            <a:noAutofit/>
          </a:bodyPr>
          <a:lstStyle/>
          <a:p>
            <a:endParaRPr lang="en-US" sz="2000" dirty="0"/>
          </a:p>
          <a:p>
            <a:r>
              <a:rPr lang="en-US" sz="2000" dirty="0">
                <a:ea typeface="+mn-lt"/>
                <a:cs typeface="+mn-lt"/>
              </a:rPr>
              <a:t>Should cybersecurity be a standing item on the board’s agenda? What are the risks if it’s not?</a:t>
            </a:r>
            <a:endParaRPr lang="en-US" sz="2000"/>
          </a:p>
          <a:p>
            <a:endParaRPr lang="en-US" sz="2000" dirty="0">
              <a:ea typeface="+mn-lt"/>
              <a:cs typeface="+mn-lt"/>
            </a:endParaRPr>
          </a:p>
          <a:p>
            <a:r>
              <a:rPr lang="en-US" sz="2000" dirty="0">
                <a:ea typeface="+mn-lt"/>
                <a:cs typeface="+mn-lt"/>
              </a:rPr>
              <a:t>How should a company structure reporting lines for cybersecurity leadership (e.g., CISO)?</a:t>
            </a:r>
            <a:endParaRPr lang="en-US" sz="2000"/>
          </a:p>
          <a:p>
            <a:endParaRPr lang="en-US" dirty="0"/>
          </a:p>
        </p:txBody>
      </p:sp>
      <p:sp>
        <p:nvSpPr>
          <p:cNvPr id="4" name="Picture Placeholder 3">
            <a:extLst>
              <a:ext uri="{FF2B5EF4-FFF2-40B4-BE49-F238E27FC236}">
                <a16:creationId xmlns:a16="http://schemas.microsoft.com/office/drawing/2014/main" id="{A326D172-4FC0-5434-20E7-268B9B0D8CAD}"/>
              </a:ext>
            </a:extLst>
          </p:cNvPr>
          <p:cNvSpPr>
            <a:spLocks noGrp="1"/>
          </p:cNvSpPr>
          <p:nvPr>
            <p:ph type="pic" sz="quarter" idx="13"/>
          </p:nvPr>
        </p:nvSpPr>
        <p:spPr/>
      </p:sp>
    </p:spTree>
    <p:extLst>
      <p:ext uri="{BB962C8B-B14F-4D97-AF65-F5344CB8AC3E}">
        <p14:creationId xmlns:p14="http://schemas.microsoft.com/office/powerpoint/2010/main" val="16332523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711C8A-F529-6B86-23C9-600471D754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4E8338-51B1-458F-4E5E-435AC7767544}"/>
              </a:ext>
            </a:extLst>
          </p:cNvPr>
          <p:cNvSpPr>
            <a:spLocks noGrp="1"/>
          </p:cNvSpPr>
          <p:nvPr>
            <p:ph type="title"/>
          </p:nvPr>
        </p:nvSpPr>
        <p:spPr/>
        <p:txBody>
          <a:bodyPr/>
          <a:lstStyle/>
          <a:p>
            <a:r>
              <a:rPr lang="en-US"/>
              <a:t>Risk and Compliance</a:t>
            </a:r>
          </a:p>
        </p:txBody>
      </p:sp>
      <p:sp>
        <p:nvSpPr>
          <p:cNvPr id="3" name="Content Placeholder 2">
            <a:extLst>
              <a:ext uri="{FF2B5EF4-FFF2-40B4-BE49-F238E27FC236}">
                <a16:creationId xmlns:a16="http://schemas.microsoft.com/office/drawing/2014/main" id="{11E7927B-824A-991A-3DBA-826FC574EB22}"/>
              </a:ext>
            </a:extLst>
          </p:cNvPr>
          <p:cNvSpPr>
            <a:spLocks noGrp="1"/>
          </p:cNvSpPr>
          <p:nvPr>
            <p:ph sz="quarter" idx="14"/>
          </p:nvPr>
        </p:nvSpPr>
        <p:spPr/>
        <p:txBody>
          <a:bodyPr vert="horz" lIns="91440" tIns="45720" rIns="91440" bIns="45720" rtlCol="0" anchor="t">
            <a:noAutofit/>
          </a:bodyPr>
          <a:lstStyle/>
          <a:p>
            <a:r>
              <a:rPr lang="en-US" sz="2000" dirty="0">
                <a:ea typeface="+mn-lt"/>
                <a:cs typeface="+mn-lt"/>
              </a:rPr>
              <a:t>How does the regulatory environment influence the company’s cybersecurity governance priorities?</a:t>
            </a:r>
          </a:p>
          <a:p>
            <a:endParaRPr lang="en-US" sz="2000" dirty="0">
              <a:ea typeface="+mn-lt"/>
              <a:cs typeface="+mn-lt"/>
            </a:endParaRPr>
          </a:p>
          <a:p>
            <a:r>
              <a:rPr lang="en-US" sz="2000" dirty="0">
                <a:ea typeface="+mn-lt"/>
                <a:cs typeface="+mn-lt"/>
              </a:rPr>
              <a:t>What metrics or KPIs (Key Performance Indicators) could be used to evaluate cybersecurity performance?</a:t>
            </a:r>
            <a:endParaRPr lang="en-US" dirty="0">
              <a:ea typeface="+mn-lt"/>
              <a:cs typeface="+mn-lt"/>
            </a:endParaRPr>
          </a:p>
          <a:p>
            <a:endParaRPr lang="en-US" sz="2000" dirty="0">
              <a:ea typeface="+mn-lt"/>
              <a:cs typeface="+mn-lt"/>
            </a:endParaRPr>
          </a:p>
          <a:p>
            <a:r>
              <a:rPr lang="en-US" sz="2000" dirty="0">
                <a:ea typeface="+mn-lt"/>
                <a:cs typeface="+mn-lt"/>
              </a:rPr>
              <a:t>How can governance ensure third-party and supply chain risks are properly managed?</a:t>
            </a:r>
            <a:endParaRPr lang="en-US" dirty="0"/>
          </a:p>
          <a:p>
            <a:endParaRPr lang="en-US" sz="2000" b="1" dirty="0"/>
          </a:p>
          <a:p>
            <a:endParaRPr lang="en-US" dirty="0"/>
          </a:p>
        </p:txBody>
      </p:sp>
      <p:sp>
        <p:nvSpPr>
          <p:cNvPr id="4" name="Picture Placeholder 3">
            <a:extLst>
              <a:ext uri="{FF2B5EF4-FFF2-40B4-BE49-F238E27FC236}">
                <a16:creationId xmlns:a16="http://schemas.microsoft.com/office/drawing/2014/main" id="{BA32EC61-E444-F923-54DD-DE084A333EA3}"/>
              </a:ext>
            </a:extLst>
          </p:cNvPr>
          <p:cNvSpPr>
            <a:spLocks noGrp="1"/>
          </p:cNvSpPr>
          <p:nvPr>
            <p:ph type="pic" sz="quarter" idx="13"/>
          </p:nvPr>
        </p:nvSpPr>
        <p:spPr/>
      </p:sp>
    </p:spTree>
    <p:extLst>
      <p:ext uri="{BB962C8B-B14F-4D97-AF65-F5344CB8AC3E}">
        <p14:creationId xmlns:p14="http://schemas.microsoft.com/office/powerpoint/2010/main" val="3145806194"/>
      </p:ext>
    </p:extLst>
  </p:cSld>
  <p:clrMapOvr>
    <a:masterClrMapping/>
  </p:clrMapOvr>
</p:sld>
</file>

<file path=ppt/theme/theme1.xml><?xml version="1.0" encoding="utf-8"?>
<a:theme xmlns:a="http://schemas.openxmlformats.org/drawingml/2006/main" name="Helena">
  <a:themeElements>
    <a:clrScheme name="Helen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elena" id="{83D43F4A-02D5-42AD-9542-27487597C212}" vid="{14154C61-C2E2-42F2-9833-4EC39495D4C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Helen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themeOverrid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13</Slides>
  <Notes>7</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Helena</vt:lpstr>
      <vt:lpstr>Cybersecurity Governance Class Activity: Fictional Company Profiles</vt:lpstr>
      <vt:lpstr>Fictional Company Profiles</vt:lpstr>
      <vt:lpstr>NovaTech Systems Inc.</vt:lpstr>
      <vt:lpstr>MedicaOne Health Group</vt:lpstr>
      <vt:lpstr>RetailNova Corp.</vt:lpstr>
      <vt:lpstr>BuildSphere Engineering Ltd.</vt:lpstr>
      <vt:lpstr>CloudNova AI Solutions</vt:lpstr>
      <vt:lpstr>Governance Strategy and Structure</vt:lpstr>
      <vt:lpstr>Risk and Compliance</vt:lpstr>
      <vt:lpstr>Culture and Awareness</vt:lpstr>
      <vt:lpstr>Incident Response</vt:lpstr>
      <vt:lpstr>Emerging Trends</vt:lpstr>
      <vt:lpstr>Wrap Up Discussion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lastModifiedBy>
  <cp:revision>173</cp:revision>
  <dcterms:created xsi:type="dcterms:W3CDTF">2013-07-15T20:26:40Z</dcterms:created>
  <dcterms:modified xsi:type="dcterms:W3CDTF">2025-09-12T13:31:22Z</dcterms:modified>
</cp:coreProperties>
</file>