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36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2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8625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85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65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18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3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2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1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6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7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0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COBIT Cybersecurity Mapping Activity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Mapping COBIT Governance Objectives to Cybersecurity 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NovaTech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NovaTech</a:t>
            </a:r>
            <a:r>
              <a:rPr dirty="0"/>
              <a:t> Solutions is a mid-sized software development firm specializing in cloud-based enterprise applications. </a:t>
            </a:r>
            <a:endParaRPr lang="en-US" dirty="0"/>
          </a:p>
          <a:p>
            <a:endParaRPr lang="en-US" dirty="0"/>
          </a:p>
          <a:p>
            <a:r>
              <a:rPr dirty="0"/>
              <a:t>The company has recently experienced a phishing attack that exposed customer data. </a:t>
            </a:r>
            <a:endParaRPr lang="en-US" dirty="0"/>
          </a:p>
          <a:p>
            <a:endParaRPr lang="en-US" dirty="0"/>
          </a:p>
          <a:p>
            <a:r>
              <a:rPr dirty="0"/>
              <a:t>The executive team wants to strengthen its cybersecurity governance using COBIT.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Apply COBIT governance components to a real-world cybersecurity context.</a:t>
            </a:r>
          </a:p>
          <a:p>
            <a:endParaRPr lang="en-US" dirty="0"/>
          </a:p>
          <a:p>
            <a:r>
              <a:rPr dirty="0"/>
              <a:t>Identify gaps in cybersecurity governance.</a:t>
            </a:r>
          </a:p>
          <a:p>
            <a:endParaRPr lang="en-US" dirty="0"/>
          </a:p>
          <a:p>
            <a:r>
              <a:rPr dirty="0"/>
              <a:t>Recommend COBIT-based improvements.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Review </a:t>
            </a:r>
            <a:r>
              <a:rPr dirty="0" err="1"/>
              <a:t>NovaTech's</a:t>
            </a:r>
            <a:r>
              <a:rPr dirty="0"/>
              <a:t> cybersecurity objectives.</a:t>
            </a:r>
            <a:endParaRPr lang="en-US" dirty="0"/>
          </a:p>
          <a:p>
            <a:endParaRPr dirty="0"/>
          </a:p>
          <a:p>
            <a:r>
              <a:rPr dirty="0"/>
              <a:t>Map each objective to relevant COBIT components.</a:t>
            </a:r>
            <a:endParaRPr lang="en-US" dirty="0"/>
          </a:p>
          <a:p>
            <a:endParaRPr dirty="0"/>
          </a:p>
          <a:p>
            <a:r>
              <a:rPr dirty="0"/>
              <a:t>Fill out the mapping table.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Cybersecurity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dirty="0"/>
              <a:t>Improve incident response time</a:t>
            </a:r>
          </a:p>
          <a:p>
            <a:endParaRPr lang="en-US" dirty="0"/>
          </a:p>
          <a:p>
            <a:r>
              <a:rPr dirty="0"/>
              <a:t>Ensure compliance with data protection regulations</a:t>
            </a:r>
          </a:p>
          <a:p>
            <a:endParaRPr lang="en-US" dirty="0"/>
          </a:p>
          <a:p>
            <a:r>
              <a:rPr dirty="0"/>
              <a:t>Increase employee cybersecurity awareness</a:t>
            </a:r>
          </a:p>
          <a:p>
            <a:endParaRPr lang="en-US" dirty="0"/>
          </a:p>
          <a:p>
            <a:r>
              <a:rPr dirty="0"/>
              <a:t>Implement secure software development practices</a:t>
            </a:r>
          </a:p>
          <a:p>
            <a:endParaRPr lang="en-US" dirty="0"/>
          </a:p>
          <a:p>
            <a:r>
              <a:rPr dirty="0"/>
              <a:t>Strengthen third-party risk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Mapping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59842"/>
              </p:ext>
            </p:extLst>
          </p:nvPr>
        </p:nvGraphicFramePr>
        <p:xfrm>
          <a:off x="0" y="640080"/>
          <a:ext cx="9144000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Cybersecurity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Relevant COBIT Objective(s)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Justification for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Suggested COBIT Practices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Improve incident response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DSS02 – Manage Service Requests and Incidents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Incident response is part of service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Define incident categories, escalation paths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Ensure compliance with data protection regulations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MEA03 – Monitor, Evaluate and Assess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Regulatory compliance is a key governance concern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Regular audits, compliance dashboards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Increase employee cybersecurity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APO07 – Manage Human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HR policies influence training and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Cybersecurity training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Implement secure software development practices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BAI03 – Manage Solutions Identification and 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Secure coding is part of solution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Integrate security into SDLC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t>Strengthen third-party 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APO10 – Manage Vendors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Vendors can introduce cybersecurity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Vendor assessments, SLAs with security clauses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Which COBIT objectives were most relevant to cybersecurity?</a:t>
            </a:r>
          </a:p>
          <a:p>
            <a:endParaRPr lang="en-US" dirty="0"/>
          </a:p>
          <a:p>
            <a:r>
              <a:rPr dirty="0"/>
              <a:t>Were there any cybersecurity goals that didn’t align easily with COBIT?</a:t>
            </a:r>
          </a:p>
          <a:p>
            <a:endParaRPr lang="en-US" dirty="0"/>
          </a:p>
          <a:p>
            <a:r>
              <a:rPr dirty="0"/>
              <a:t>How does COBIT compare to other frameworks in addressing these issues?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</TotalTime>
  <Words>283</Words>
  <Application>Microsoft Office PowerPoint</Application>
  <PresentationFormat>On-screen Show 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COBIT Cybersecurity Mapping Activity</vt:lpstr>
      <vt:lpstr>Scenario: NovaTech Solutions</vt:lpstr>
      <vt:lpstr>Activity Objectives</vt:lpstr>
      <vt:lpstr>Instructions</vt:lpstr>
      <vt:lpstr>Cybersecurity Objectives</vt:lpstr>
      <vt:lpstr>PowerPoint Presentation</vt:lpstr>
      <vt:lpstr>Discussion Prompts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Baljeet Bilkhu</cp:lastModifiedBy>
  <cp:revision>4</cp:revision>
  <dcterms:created xsi:type="dcterms:W3CDTF">2013-01-27T09:14:16Z</dcterms:created>
  <dcterms:modified xsi:type="dcterms:W3CDTF">2025-09-19T20:52:47Z</dcterms:modified>
  <cp:category/>
</cp:coreProperties>
</file>