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674" r:id="rId5"/>
  </p:sldMasterIdLst>
  <p:notesMasterIdLst>
    <p:notesMasterId r:id="rId26"/>
  </p:notesMasterIdLst>
  <p:sldIdLst>
    <p:sldId id="339" r:id="rId6"/>
    <p:sldId id="358" r:id="rId7"/>
    <p:sldId id="504" r:id="rId8"/>
    <p:sldId id="529" r:id="rId9"/>
    <p:sldId id="535" r:id="rId10"/>
    <p:sldId id="519" r:id="rId11"/>
    <p:sldId id="527" r:id="rId12"/>
    <p:sldId id="551" r:id="rId13"/>
    <p:sldId id="549" r:id="rId14"/>
    <p:sldId id="537" r:id="rId15"/>
    <p:sldId id="560" r:id="rId16"/>
    <p:sldId id="562" r:id="rId17"/>
    <p:sldId id="530" r:id="rId18"/>
    <p:sldId id="539" r:id="rId19"/>
    <p:sldId id="563" r:id="rId20"/>
    <p:sldId id="540" r:id="rId21"/>
    <p:sldId id="561" r:id="rId22"/>
    <p:sldId id="559" r:id="rId23"/>
    <p:sldId id="550" r:id="rId24"/>
    <p:sldId id="49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B09445-6C79-4186-88F9-09A7BDC53330}" v="13" dt="2024-01-29T18:30:47.1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50" autoAdjust="0"/>
    <p:restoredTop sz="89072" autoAdjust="0"/>
  </p:normalViewPr>
  <p:slideViewPr>
    <p:cSldViewPr snapToGrid="0">
      <p:cViewPr varScale="1">
        <p:scale>
          <a:sx n="98" d="100"/>
          <a:sy n="98" d="100"/>
        </p:scale>
        <p:origin x="1050"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ni Arora" userId="2ac6bc19-173c-4736-802c-c5919dfc820a" providerId="ADAL" clId="{0B5C9895-683E-426A-985B-506880016CCE}"/>
    <pc:docChg chg="undo custSel addSld delSld modSld">
      <pc:chgData name="Rohini Arora" userId="2ac6bc19-173c-4736-802c-c5919dfc820a" providerId="ADAL" clId="{0B5C9895-683E-426A-985B-506880016CCE}" dt="2024-01-09T17:38:05.521" v="869" actId="20577"/>
      <pc:docMkLst>
        <pc:docMk/>
      </pc:docMkLst>
      <pc:sldChg chg="modSp mod">
        <pc:chgData name="Rohini Arora" userId="2ac6bc19-173c-4736-802c-c5919dfc820a" providerId="ADAL" clId="{0B5C9895-683E-426A-985B-506880016CCE}" dt="2024-01-09T17:38:05.521" v="869" actId="20577"/>
        <pc:sldMkLst>
          <pc:docMk/>
          <pc:sldMk cId="0" sldId="262"/>
        </pc:sldMkLst>
        <pc:spChg chg="mod">
          <ac:chgData name="Rohini Arora" userId="2ac6bc19-173c-4736-802c-c5919dfc820a" providerId="ADAL" clId="{0B5C9895-683E-426A-985B-506880016CCE}" dt="2024-01-09T17:38:05.521" v="869" actId="20577"/>
          <ac:spMkLst>
            <pc:docMk/>
            <pc:sldMk cId="0" sldId="262"/>
            <ac:spMk id="15362" creationId="{AF3CC3B5-5643-0246-A02F-60D1310026BC}"/>
          </ac:spMkLst>
        </pc:spChg>
      </pc:sldChg>
      <pc:sldChg chg="addSp modSp mod modClrScheme chgLayout">
        <pc:chgData name="Rohini Arora" userId="2ac6bc19-173c-4736-802c-c5919dfc820a" providerId="ADAL" clId="{0B5C9895-683E-426A-985B-506880016CCE}" dt="2024-01-09T17:31:18.190" v="621" actId="122"/>
        <pc:sldMkLst>
          <pc:docMk/>
          <pc:sldMk cId="965844582" sldId="293"/>
        </pc:sldMkLst>
        <pc:spChg chg="mod">
          <ac:chgData name="Rohini Arora" userId="2ac6bc19-173c-4736-802c-c5919dfc820a" providerId="ADAL" clId="{0B5C9895-683E-426A-985B-506880016CCE}" dt="2024-01-09T17:31:18.190" v="621" actId="122"/>
          <ac:spMkLst>
            <pc:docMk/>
            <pc:sldMk cId="965844582" sldId="293"/>
            <ac:spMk id="6" creationId="{9DF41A31-E33F-4B8C-ADCA-701D588360DF}"/>
          </ac:spMkLst>
        </pc:spChg>
        <pc:spChg chg="mod ord">
          <ac:chgData name="Rohini Arora" userId="2ac6bc19-173c-4736-802c-c5919dfc820a" providerId="ADAL" clId="{0B5C9895-683E-426A-985B-506880016CCE}" dt="2024-01-09T17:00:48.918" v="334" actId="14100"/>
          <ac:spMkLst>
            <pc:docMk/>
            <pc:sldMk cId="965844582" sldId="293"/>
            <ac:spMk id="7" creationId="{C98980D5-95D9-4B0B-BEB0-0CC4E41151F6}"/>
          </ac:spMkLst>
        </pc:spChg>
        <pc:picChg chg="add mod ord">
          <ac:chgData name="Rohini Arora" userId="2ac6bc19-173c-4736-802c-c5919dfc820a" providerId="ADAL" clId="{0B5C9895-683E-426A-985B-506880016CCE}" dt="2024-01-09T17:00:44.423" v="333" actId="26606"/>
          <ac:picMkLst>
            <pc:docMk/>
            <pc:sldMk cId="965844582" sldId="293"/>
            <ac:picMk id="3" creationId="{F5FC381D-CB1B-46AF-AC73-B42B7FBA37BF}"/>
          </ac:picMkLst>
        </pc:picChg>
      </pc:sldChg>
      <pc:sldChg chg="del">
        <pc:chgData name="Rohini Arora" userId="2ac6bc19-173c-4736-802c-c5919dfc820a" providerId="ADAL" clId="{0B5C9895-683E-426A-985B-506880016CCE}" dt="2024-01-09T17:31:33.073" v="624" actId="47"/>
        <pc:sldMkLst>
          <pc:docMk/>
          <pc:sldMk cId="1463833208" sldId="336"/>
        </pc:sldMkLst>
      </pc:sldChg>
      <pc:sldChg chg="del">
        <pc:chgData name="Rohini Arora" userId="2ac6bc19-173c-4736-802c-c5919dfc820a" providerId="ADAL" clId="{0B5C9895-683E-426A-985B-506880016CCE}" dt="2024-01-09T16:41:49.024" v="328" actId="47"/>
        <pc:sldMkLst>
          <pc:docMk/>
          <pc:sldMk cId="2453671335" sldId="337"/>
        </pc:sldMkLst>
      </pc:sldChg>
      <pc:sldChg chg="del">
        <pc:chgData name="Rohini Arora" userId="2ac6bc19-173c-4736-802c-c5919dfc820a" providerId="ADAL" clId="{0B5C9895-683E-426A-985B-506880016CCE}" dt="2024-01-09T16:18:14.622" v="1" actId="47"/>
        <pc:sldMkLst>
          <pc:docMk/>
          <pc:sldMk cId="2856408417" sldId="338"/>
        </pc:sldMkLst>
      </pc:sldChg>
      <pc:sldChg chg="modSp add mod">
        <pc:chgData name="Rohini Arora" userId="2ac6bc19-173c-4736-802c-c5919dfc820a" providerId="ADAL" clId="{0B5C9895-683E-426A-985B-506880016CCE}" dt="2024-01-09T16:18:23.284" v="12" actId="20577"/>
        <pc:sldMkLst>
          <pc:docMk/>
          <pc:sldMk cId="3698336789" sldId="339"/>
        </pc:sldMkLst>
        <pc:spChg chg="mod">
          <ac:chgData name="Rohini Arora" userId="2ac6bc19-173c-4736-802c-c5919dfc820a" providerId="ADAL" clId="{0B5C9895-683E-426A-985B-506880016CCE}" dt="2024-01-09T16:18:23.284" v="12" actId="20577"/>
          <ac:spMkLst>
            <pc:docMk/>
            <pc:sldMk cId="3698336789" sldId="339"/>
            <ac:spMk id="2" creationId="{A87807F3-5FE0-4647-BF65-CCAFF2897567}"/>
          </ac:spMkLst>
        </pc:spChg>
      </pc:sldChg>
      <pc:sldChg chg="addSp delSp modSp add mod">
        <pc:chgData name="Rohini Arora" userId="2ac6bc19-173c-4736-802c-c5919dfc820a" providerId="ADAL" clId="{0B5C9895-683E-426A-985B-506880016CCE}" dt="2024-01-09T17:31:22.115" v="622" actId="122"/>
        <pc:sldMkLst>
          <pc:docMk/>
          <pc:sldMk cId="2702573239" sldId="340"/>
        </pc:sldMkLst>
        <pc:spChg chg="add del mod">
          <ac:chgData name="Rohini Arora" userId="2ac6bc19-173c-4736-802c-c5919dfc820a" providerId="ADAL" clId="{0B5C9895-683E-426A-985B-506880016CCE}" dt="2024-01-09T17:08:37.008" v="356" actId="478"/>
          <ac:spMkLst>
            <pc:docMk/>
            <pc:sldMk cId="2702573239" sldId="340"/>
            <ac:spMk id="4" creationId="{BDE08A01-91E7-FC4C-277F-EF3EC1929AF8}"/>
          </ac:spMkLst>
        </pc:spChg>
        <pc:spChg chg="mod">
          <ac:chgData name="Rohini Arora" userId="2ac6bc19-173c-4736-802c-c5919dfc820a" providerId="ADAL" clId="{0B5C9895-683E-426A-985B-506880016CCE}" dt="2024-01-09T17:31:22.115" v="622" actId="122"/>
          <ac:spMkLst>
            <pc:docMk/>
            <pc:sldMk cId="2702573239" sldId="340"/>
            <ac:spMk id="6" creationId="{9DF41A31-E33F-4B8C-ADCA-701D588360DF}"/>
          </ac:spMkLst>
        </pc:spChg>
        <pc:spChg chg="del mod">
          <ac:chgData name="Rohini Arora" userId="2ac6bc19-173c-4736-802c-c5919dfc820a" providerId="ADAL" clId="{0B5C9895-683E-426A-985B-506880016CCE}" dt="2024-01-09T17:08:32.631" v="355" actId="478"/>
          <ac:spMkLst>
            <pc:docMk/>
            <pc:sldMk cId="2702573239" sldId="340"/>
            <ac:spMk id="7" creationId="{C98980D5-95D9-4B0B-BEB0-0CC4E41151F6}"/>
          </ac:spMkLst>
        </pc:spChg>
        <pc:graphicFrameChg chg="add mod modGraphic">
          <ac:chgData name="Rohini Arora" userId="2ac6bc19-173c-4736-802c-c5919dfc820a" providerId="ADAL" clId="{0B5C9895-683E-426A-985B-506880016CCE}" dt="2024-01-09T17:23:31.652" v="448" actId="113"/>
          <ac:graphicFrameMkLst>
            <pc:docMk/>
            <pc:sldMk cId="2702573239" sldId="340"/>
            <ac:graphicFrameMk id="2" creationId="{330B8DE7-FE79-88EE-7A45-E092A0712849}"/>
          </ac:graphicFrameMkLst>
        </pc:graphicFrameChg>
      </pc:sldChg>
      <pc:sldChg chg="addSp delSp modSp add mod">
        <pc:chgData name="Rohini Arora" userId="2ac6bc19-173c-4736-802c-c5919dfc820a" providerId="ADAL" clId="{0B5C9895-683E-426A-985B-506880016CCE}" dt="2024-01-09T17:31:25.198" v="623" actId="122"/>
        <pc:sldMkLst>
          <pc:docMk/>
          <pc:sldMk cId="3706112403" sldId="341"/>
        </pc:sldMkLst>
        <pc:spChg chg="add del mod">
          <ac:chgData name="Rohini Arora" userId="2ac6bc19-173c-4736-802c-c5919dfc820a" providerId="ADAL" clId="{0B5C9895-683E-426A-985B-506880016CCE}" dt="2024-01-09T17:28:44.626" v="592" actId="478"/>
          <ac:spMkLst>
            <pc:docMk/>
            <pc:sldMk cId="3706112403" sldId="341"/>
            <ac:spMk id="4" creationId="{65EA1EED-B2C5-6325-A972-12201D1E1F65}"/>
          </ac:spMkLst>
        </pc:spChg>
        <pc:spChg chg="mod">
          <ac:chgData name="Rohini Arora" userId="2ac6bc19-173c-4736-802c-c5919dfc820a" providerId="ADAL" clId="{0B5C9895-683E-426A-985B-506880016CCE}" dt="2024-01-09T17:31:25.198" v="623" actId="122"/>
          <ac:spMkLst>
            <pc:docMk/>
            <pc:sldMk cId="3706112403" sldId="341"/>
            <ac:spMk id="6" creationId="{9DF41A31-E33F-4B8C-ADCA-701D588360DF}"/>
          </ac:spMkLst>
        </pc:spChg>
        <pc:graphicFrameChg chg="del">
          <ac:chgData name="Rohini Arora" userId="2ac6bc19-173c-4736-802c-c5919dfc820a" providerId="ADAL" clId="{0B5C9895-683E-426A-985B-506880016CCE}" dt="2024-01-09T17:23:41.091" v="450" actId="478"/>
          <ac:graphicFrameMkLst>
            <pc:docMk/>
            <pc:sldMk cId="3706112403" sldId="341"/>
            <ac:graphicFrameMk id="2" creationId="{330B8DE7-FE79-88EE-7A45-E092A0712849}"/>
          </ac:graphicFrameMkLst>
        </pc:graphicFrameChg>
        <pc:graphicFrameChg chg="add mod modGraphic">
          <ac:chgData name="Rohini Arora" userId="2ac6bc19-173c-4736-802c-c5919dfc820a" providerId="ADAL" clId="{0B5C9895-683E-426A-985B-506880016CCE}" dt="2024-01-09T17:31:06.859" v="620" actId="6549"/>
          <ac:graphicFrameMkLst>
            <pc:docMk/>
            <pc:sldMk cId="3706112403" sldId="341"/>
            <ac:graphicFrameMk id="5" creationId="{44ADEE8A-B658-4554-92AB-385EBD69E0A6}"/>
          </ac:graphicFrameMkLst>
        </pc:graphicFrameChg>
      </pc:sldChg>
      <pc:sldChg chg="addSp delSp modSp add mod">
        <pc:chgData name="Rohini Arora" userId="2ac6bc19-173c-4736-802c-c5919dfc820a" providerId="ADAL" clId="{0B5C9895-683E-426A-985B-506880016CCE}" dt="2024-01-09T17:36:28.934" v="796" actId="1076"/>
        <pc:sldMkLst>
          <pc:docMk/>
          <pc:sldMk cId="4068360429" sldId="342"/>
        </pc:sldMkLst>
        <pc:spChg chg="mod">
          <ac:chgData name="Rohini Arora" userId="2ac6bc19-173c-4736-802c-c5919dfc820a" providerId="ADAL" clId="{0B5C9895-683E-426A-985B-506880016CCE}" dt="2024-01-09T17:33:38.193" v="643" actId="20577"/>
          <ac:spMkLst>
            <pc:docMk/>
            <pc:sldMk cId="4068360429" sldId="342"/>
            <ac:spMk id="6" creationId="{9DF41A31-E33F-4B8C-ADCA-701D588360DF}"/>
          </ac:spMkLst>
        </pc:spChg>
        <pc:graphicFrameChg chg="add mod modGraphic">
          <ac:chgData name="Rohini Arora" userId="2ac6bc19-173c-4736-802c-c5919dfc820a" providerId="ADAL" clId="{0B5C9895-683E-426A-985B-506880016CCE}" dt="2024-01-09T17:36:28.934" v="796" actId="1076"/>
          <ac:graphicFrameMkLst>
            <pc:docMk/>
            <pc:sldMk cId="4068360429" sldId="342"/>
            <ac:graphicFrameMk id="2" creationId="{92D8F420-B84E-DC75-018C-206B7A47B0D0}"/>
          </ac:graphicFrameMkLst>
        </pc:graphicFrameChg>
        <pc:graphicFrameChg chg="del">
          <ac:chgData name="Rohini Arora" userId="2ac6bc19-173c-4736-802c-c5919dfc820a" providerId="ADAL" clId="{0B5C9895-683E-426A-985B-506880016CCE}" dt="2024-01-09T17:33:41.610" v="644" actId="478"/>
          <ac:graphicFrameMkLst>
            <pc:docMk/>
            <pc:sldMk cId="4068360429" sldId="342"/>
            <ac:graphicFrameMk id="5" creationId="{44ADEE8A-B658-4554-92AB-385EBD69E0A6}"/>
          </ac:graphicFrameMkLst>
        </pc:graphicFrameChg>
      </pc:sldChg>
    </pc:docChg>
  </pc:docChgLst>
  <pc:docChgLst>
    <pc:chgData name="Rohini Arora" userId="2ac6bc19-173c-4736-802c-c5919dfc820a" providerId="ADAL" clId="{E2B09445-6C79-4186-88F9-09A7BDC53330}"/>
    <pc:docChg chg="custSel addSld delSld modSld">
      <pc:chgData name="Rohini Arora" userId="2ac6bc19-173c-4736-802c-c5919dfc820a" providerId="ADAL" clId="{E2B09445-6C79-4186-88F9-09A7BDC53330}" dt="2024-01-29T18:36:19.799" v="184" actId="6549"/>
      <pc:docMkLst>
        <pc:docMk/>
      </pc:docMkLst>
      <pc:sldChg chg="del">
        <pc:chgData name="Rohini Arora" userId="2ac6bc19-173c-4736-802c-c5919dfc820a" providerId="ADAL" clId="{E2B09445-6C79-4186-88F9-09A7BDC53330}" dt="2024-01-29T17:39:14.843" v="68" actId="47"/>
        <pc:sldMkLst>
          <pc:docMk/>
          <pc:sldMk cId="0" sldId="281"/>
        </pc:sldMkLst>
      </pc:sldChg>
      <pc:sldChg chg="modSp mod">
        <pc:chgData name="Rohini Arora" userId="2ac6bc19-173c-4736-802c-c5919dfc820a" providerId="ADAL" clId="{E2B09445-6C79-4186-88F9-09A7BDC53330}" dt="2024-01-29T17:34:45.902" v="10" actId="20577"/>
        <pc:sldMkLst>
          <pc:docMk/>
          <pc:sldMk cId="3698336789" sldId="339"/>
        </pc:sldMkLst>
        <pc:spChg chg="mod">
          <ac:chgData name="Rohini Arora" userId="2ac6bc19-173c-4736-802c-c5919dfc820a" providerId="ADAL" clId="{E2B09445-6C79-4186-88F9-09A7BDC53330}" dt="2024-01-29T17:34:45.902" v="10" actId="20577"/>
          <ac:spMkLst>
            <pc:docMk/>
            <pc:sldMk cId="3698336789" sldId="339"/>
            <ac:spMk id="5" creationId="{15ED3F38-333E-9EC7-3F1E-410348554734}"/>
          </ac:spMkLst>
        </pc:spChg>
      </pc:sldChg>
      <pc:sldChg chg="del">
        <pc:chgData name="Rohini Arora" userId="2ac6bc19-173c-4736-802c-c5919dfc820a" providerId="ADAL" clId="{E2B09445-6C79-4186-88F9-09A7BDC53330}" dt="2024-01-29T17:39:14.843" v="68" actId="47"/>
        <pc:sldMkLst>
          <pc:docMk/>
          <pc:sldMk cId="3706112403" sldId="341"/>
        </pc:sldMkLst>
      </pc:sldChg>
      <pc:sldChg chg="del">
        <pc:chgData name="Rohini Arora" userId="2ac6bc19-173c-4736-802c-c5919dfc820a" providerId="ADAL" clId="{E2B09445-6C79-4186-88F9-09A7BDC53330}" dt="2024-01-29T17:39:14.843" v="68" actId="47"/>
        <pc:sldMkLst>
          <pc:docMk/>
          <pc:sldMk cId="3020846226" sldId="347"/>
        </pc:sldMkLst>
      </pc:sldChg>
      <pc:sldChg chg="del">
        <pc:chgData name="Rohini Arora" userId="2ac6bc19-173c-4736-802c-c5919dfc820a" providerId="ADAL" clId="{E2B09445-6C79-4186-88F9-09A7BDC53330}" dt="2024-01-29T17:39:14.843" v="68" actId="47"/>
        <pc:sldMkLst>
          <pc:docMk/>
          <pc:sldMk cId="3715643787" sldId="349"/>
        </pc:sldMkLst>
      </pc:sldChg>
      <pc:sldChg chg="del">
        <pc:chgData name="Rohini Arora" userId="2ac6bc19-173c-4736-802c-c5919dfc820a" providerId="ADAL" clId="{E2B09445-6C79-4186-88F9-09A7BDC53330}" dt="2024-01-29T17:39:14.843" v="68" actId="47"/>
        <pc:sldMkLst>
          <pc:docMk/>
          <pc:sldMk cId="3311116034" sldId="350"/>
        </pc:sldMkLst>
      </pc:sldChg>
      <pc:sldChg chg="del">
        <pc:chgData name="Rohini Arora" userId="2ac6bc19-173c-4736-802c-c5919dfc820a" providerId="ADAL" clId="{E2B09445-6C79-4186-88F9-09A7BDC53330}" dt="2024-01-29T17:39:14.843" v="68" actId="47"/>
        <pc:sldMkLst>
          <pc:docMk/>
          <pc:sldMk cId="3645646071" sldId="351"/>
        </pc:sldMkLst>
      </pc:sldChg>
      <pc:sldChg chg="del">
        <pc:chgData name="Rohini Arora" userId="2ac6bc19-173c-4736-802c-c5919dfc820a" providerId="ADAL" clId="{E2B09445-6C79-4186-88F9-09A7BDC53330}" dt="2024-01-29T17:39:14.843" v="68" actId="47"/>
        <pc:sldMkLst>
          <pc:docMk/>
          <pc:sldMk cId="982681148" sldId="352"/>
        </pc:sldMkLst>
      </pc:sldChg>
      <pc:sldChg chg="del">
        <pc:chgData name="Rohini Arora" userId="2ac6bc19-173c-4736-802c-c5919dfc820a" providerId="ADAL" clId="{E2B09445-6C79-4186-88F9-09A7BDC53330}" dt="2024-01-29T17:39:14.843" v="68" actId="47"/>
        <pc:sldMkLst>
          <pc:docMk/>
          <pc:sldMk cId="224627367" sldId="353"/>
        </pc:sldMkLst>
      </pc:sldChg>
      <pc:sldChg chg="del">
        <pc:chgData name="Rohini Arora" userId="2ac6bc19-173c-4736-802c-c5919dfc820a" providerId="ADAL" clId="{E2B09445-6C79-4186-88F9-09A7BDC53330}" dt="2024-01-29T17:39:14.843" v="68" actId="47"/>
        <pc:sldMkLst>
          <pc:docMk/>
          <pc:sldMk cId="1511645323" sldId="356"/>
        </pc:sldMkLst>
      </pc:sldChg>
      <pc:sldChg chg="del">
        <pc:chgData name="Rohini Arora" userId="2ac6bc19-173c-4736-802c-c5919dfc820a" providerId="ADAL" clId="{E2B09445-6C79-4186-88F9-09A7BDC53330}" dt="2024-01-29T17:35:00.233" v="11" actId="47"/>
        <pc:sldMkLst>
          <pc:docMk/>
          <pc:sldMk cId="1778689366" sldId="357"/>
        </pc:sldMkLst>
      </pc:sldChg>
      <pc:sldChg chg="modSp mod">
        <pc:chgData name="Rohini Arora" userId="2ac6bc19-173c-4736-802c-c5919dfc820a" providerId="ADAL" clId="{E2B09445-6C79-4186-88F9-09A7BDC53330}" dt="2024-01-29T18:30:57.911" v="128" actId="20577"/>
        <pc:sldMkLst>
          <pc:docMk/>
          <pc:sldMk cId="1728648330" sldId="358"/>
        </pc:sldMkLst>
        <pc:spChg chg="mod">
          <ac:chgData name="Rohini Arora" userId="2ac6bc19-173c-4736-802c-c5919dfc820a" providerId="ADAL" clId="{E2B09445-6C79-4186-88F9-09A7BDC53330}" dt="2024-01-29T18:30:57.911" v="128" actId="20577"/>
          <ac:spMkLst>
            <pc:docMk/>
            <pc:sldMk cId="1728648330" sldId="358"/>
            <ac:spMk id="4" creationId="{B5A125BC-F1E2-400F-4DB2-03B60E37B5BB}"/>
          </ac:spMkLst>
        </pc:spChg>
        <pc:spChg chg="mod">
          <ac:chgData name="Rohini Arora" userId="2ac6bc19-173c-4736-802c-c5919dfc820a" providerId="ADAL" clId="{E2B09445-6C79-4186-88F9-09A7BDC53330}" dt="2024-01-29T17:35:54.894" v="67" actId="20577"/>
          <ac:spMkLst>
            <pc:docMk/>
            <pc:sldMk cId="1728648330" sldId="358"/>
            <ac:spMk id="5" creationId="{624ADADB-9ECE-A3AF-671C-751C0550A95E}"/>
          </ac:spMkLst>
        </pc:spChg>
      </pc:sldChg>
      <pc:sldChg chg="del">
        <pc:chgData name="Rohini Arora" userId="2ac6bc19-173c-4736-802c-c5919dfc820a" providerId="ADAL" clId="{E2B09445-6C79-4186-88F9-09A7BDC53330}" dt="2024-01-29T17:39:14.843" v="68" actId="47"/>
        <pc:sldMkLst>
          <pc:docMk/>
          <pc:sldMk cId="3426574823" sldId="359"/>
        </pc:sldMkLst>
      </pc:sldChg>
      <pc:sldChg chg="modSp add del mod">
        <pc:chgData name="Rohini Arora" userId="2ac6bc19-173c-4736-802c-c5919dfc820a" providerId="ADAL" clId="{E2B09445-6C79-4186-88F9-09A7BDC53330}" dt="2024-01-29T18:36:19.799" v="184" actId="6549"/>
        <pc:sldMkLst>
          <pc:docMk/>
          <pc:sldMk cId="1492286553" sldId="494"/>
        </pc:sldMkLst>
        <pc:spChg chg="mod">
          <ac:chgData name="Rohini Arora" userId="2ac6bc19-173c-4736-802c-c5919dfc820a" providerId="ADAL" clId="{E2B09445-6C79-4186-88F9-09A7BDC53330}" dt="2024-01-29T18:36:19.799" v="184" actId="6549"/>
          <ac:spMkLst>
            <pc:docMk/>
            <pc:sldMk cId="1492286553" sldId="494"/>
            <ac:spMk id="3" creationId="{00000000-0000-0000-0000-000000000000}"/>
          </ac:spMkLst>
        </pc:spChg>
        <pc:spChg chg="mod">
          <ac:chgData name="Rohini Arora" userId="2ac6bc19-173c-4736-802c-c5919dfc820a" providerId="ADAL" clId="{E2B09445-6C79-4186-88F9-09A7BDC53330}" dt="2024-01-29T18:30:47.163" v="101"/>
          <ac:spMkLst>
            <pc:docMk/>
            <pc:sldMk cId="1492286553" sldId="494"/>
            <ac:spMk id="4" creationId="{00000000-0000-0000-0000-000000000000}"/>
          </ac:spMkLst>
        </pc:spChg>
      </pc:sldChg>
      <pc:sldChg chg="addSp modSp add mod">
        <pc:chgData name="Rohini Arora" userId="2ac6bc19-173c-4736-802c-c5919dfc820a" providerId="ADAL" clId="{E2B09445-6C79-4186-88F9-09A7BDC53330}" dt="2024-01-29T17:40:19.903" v="95" actId="1076"/>
        <pc:sldMkLst>
          <pc:docMk/>
          <pc:sldMk cId="23034299" sldId="504"/>
        </pc:sldMkLst>
        <pc:spChg chg="mod">
          <ac:chgData name="Rohini Arora" userId="2ac6bc19-173c-4736-802c-c5919dfc820a" providerId="ADAL" clId="{E2B09445-6C79-4186-88F9-09A7BDC53330}" dt="2024-01-29T17:39:41.600" v="70" actId="1076"/>
          <ac:spMkLst>
            <pc:docMk/>
            <pc:sldMk cId="23034299" sldId="504"/>
            <ac:spMk id="3" creationId="{00000000-0000-0000-0000-000000000000}"/>
          </ac:spMkLst>
        </pc:spChg>
        <pc:spChg chg="mod">
          <ac:chgData name="Rohini Arora" userId="2ac6bc19-173c-4736-802c-c5919dfc820a" providerId="ADAL" clId="{E2B09445-6C79-4186-88F9-09A7BDC53330}" dt="2024-01-29T17:39:54.861" v="86" actId="1076"/>
          <ac:spMkLst>
            <pc:docMk/>
            <pc:sldMk cId="23034299" sldId="504"/>
            <ac:spMk id="4" creationId="{00000000-0000-0000-0000-000000000000}"/>
          </ac:spMkLst>
        </pc:spChg>
        <pc:spChg chg="mod">
          <ac:chgData name="Rohini Arora" userId="2ac6bc19-173c-4736-802c-c5919dfc820a" providerId="ADAL" clId="{E2B09445-6C79-4186-88F9-09A7BDC53330}" dt="2024-01-29T17:40:19.903" v="95" actId="1076"/>
          <ac:spMkLst>
            <pc:docMk/>
            <pc:sldMk cId="23034299" sldId="504"/>
            <ac:spMk id="8" creationId="{608890D5-6E33-4FA2-9BC5-F22FCC725313}"/>
          </ac:spMkLst>
        </pc:spChg>
        <pc:grpChg chg="add mod">
          <ac:chgData name="Rohini Arora" userId="2ac6bc19-173c-4736-802c-c5919dfc820a" providerId="ADAL" clId="{E2B09445-6C79-4186-88F9-09A7BDC53330}" dt="2024-01-29T17:39:54.861" v="86" actId="1076"/>
          <ac:grpSpMkLst>
            <pc:docMk/>
            <pc:sldMk cId="23034299" sldId="504"/>
            <ac:grpSpMk id="6" creationId="{464BC312-6D34-1352-4090-9CAFA3A17588}"/>
          </ac:grpSpMkLst>
        </pc:grpChg>
        <pc:picChg chg="mod">
          <ac:chgData name="Rohini Arora" userId="2ac6bc19-173c-4736-802c-c5919dfc820a" providerId="ADAL" clId="{E2B09445-6C79-4186-88F9-09A7BDC53330}" dt="2024-01-29T17:39:54.861" v="86" actId="1076"/>
          <ac:picMkLst>
            <pc:docMk/>
            <pc:sldMk cId="23034299" sldId="504"/>
            <ac:picMk id="1026" creationId="{00000000-0000-0000-0000-000000000000}"/>
          </ac:picMkLst>
        </pc:picChg>
        <pc:picChg chg="mod">
          <ac:chgData name="Rohini Arora" userId="2ac6bc19-173c-4736-802c-c5919dfc820a" providerId="ADAL" clId="{E2B09445-6C79-4186-88F9-09A7BDC53330}" dt="2024-01-29T17:40:15.667" v="94" actId="14100"/>
          <ac:picMkLst>
            <pc:docMk/>
            <pc:sldMk cId="23034299" sldId="504"/>
            <ac:picMk id="1027" creationId="{00000000-0000-0000-0000-000000000000}"/>
          </ac:picMkLst>
        </pc:picChg>
      </pc:sldChg>
      <pc:sldChg chg="modSp add del mod">
        <pc:chgData name="Rohini Arora" userId="2ac6bc19-173c-4736-802c-c5919dfc820a" providerId="ADAL" clId="{E2B09445-6C79-4186-88F9-09A7BDC53330}" dt="2024-01-29T18:33:00.317" v="145" actId="207"/>
        <pc:sldMkLst>
          <pc:docMk/>
          <pc:sldMk cId="2415569041" sldId="519"/>
        </pc:sldMkLst>
        <pc:spChg chg="mod">
          <ac:chgData name="Rohini Arora" userId="2ac6bc19-173c-4736-802c-c5919dfc820a" providerId="ADAL" clId="{E2B09445-6C79-4186-88F9-09A7BDC53330}" dt="2024-01-29T18:30:47.163" v="101"/>
          <ac:spMkLst>
            <pc:docMk/>
            <pc:sldMk cId="2415569041" sldId="519"/>
            <ac:spMk id="4" creationId="{00000000-0000-0000-0000-000000000000}"/>
          </ac:spMkLst>
        </pc:spChg>
        <pc:graphicFrameChg chg="mod modGraphic">
          <ac:chgData name="Rohini Arora" userId="2ac6bc19-173c-4736-802c-c5919dfc820a" providerId="ADAL" clId="{E2B09445-6C79-4186-88F9-09A7BDC53330}" dt="2024-01-29T18:33:00.317" v="145" actId="207"/>
          <ac:graphicFrameMkLst>
            <pc:docMk/>
            <pc:sldMk cId="2415569041" sldId="519"/>
            <ac:graphicFrameMk id="2" creationId="{18726F76-7E21-5B5C-14BE-26E013C8A130}"/>
          </ac:graphicFrameMkLst>
        </pc:graphicFrameChg>
      </pc:sldChg>
      <pc:sldChg chg="modSp add del mod">
        <pc:chgData name="Rohini Arora" userId="2ac6bc19-173c-4736-802c-c5919dfc820a" providerId="ADAL" clId="{E2B09445-6C79-4186-88F9-09A7BDC53330}" dt="2024-01-29T18:29:18.222" v="96" actId="47"/>
        <pc:sldMkLst>
          <pc:docMk/>
          <pc:sldMk cId="446051644" sldId="521"/>
        </pc:sldMkLst>
        <pc:spChg chg="mod">
          <ac:chgData name="Rohini Arora" userId="2ac6bc19-173c-4736-802c-c5919dfc820a" providerId="ADAL" clId="{E2B09445-6C79-4186-88F9-09A7BDC53330}" dt="2024-01-29T17:39:41.666" v="74" actId="27636"/>
          <ac:spMkLst>
            <pc:docMk/>
            <pc:sldMk cId="446051644" sldId="521"/>
            <ac:spMk id="3" creationId="{00000000-0000-0000-0000-000000000000}"/>
          </ac:spMkLst>
        </pc:spChg>
        <pc:spChg chg="mod">
          <ac:chgData name="Rohini Arora" userId="2ac6bc19-173c-4736-802c-c5919dfc820a" providerId="ADAL" clId="{E2B09445-6C79-4186-88F9-09A7BDC53330}" dt="2024-01-29T17:39:17.167" v="69"/>
          <ac:spMkLst>
            <pc:docMk/>
            <pc:sldMk cId="446051644" sldId="521"/>
            <ac:spMk id="4" creationId="{00000000-0000-0000-0000-000000000000}"/>
          </ac:spMkLst>
        </pc:spChg>
      </pc:sldChg>
      <pc:sldChg chg="modSp add del">
        <pc:chgData name="Rohini Arora" userId="2ac6bc19-173c-4736-802c-c5919dfc820a" providerId="ADAL" clId="{E2B09445-6C79-4186-88F9-09A7BDC53330}" dt="2024-01-29T18:29:18.222" v="96" actId="47"/>
        <pc:sldMkLst>
          <pc:docMk/>
          <pc:sldMk cId="978661591" sldId="522"/>
        </pc:sldMkLst>
        <pc:spChg chg="mod">
          <ac:chgData name="Rohini Arora" userId="2ac6bc19-173c-4736-802c-c5919dfc820a" providerId="ADAL" clId="{E2B09445-6C79-4186-88F9-09A7BDC53330}" dt="2024-01-29T17:39:17.167" v="69"/>
          <ac:spMkLst>
            <pc:docMk/>
            <pc:sldMk cId="978661591" sldId="522"/>
            <ac:spMk id="4" creationId="{00000000-0000-0000-0000-000000000000}"/>
          </ac:spMkLst>
        </pc:spChg>
      </pc:sldChg>
      <pc:sldChg chg="modSp add del">
        <pc:chgData name="Rohini Arora" userId="2ac6bc19-173c-4736-802c-c5919dfc820a" providerId="ADAL" clId="{E2B09445-6C79-4186-88F9-09A7BDC53330}" dt="2024-01-29T18:29:45.178" v="97" actId="47"/>
        <pc:sldMkLst>
          <pc:docMk/>
          <pc:sldMk cId="702998027" sldId="524"/>
        </pc:sldMkLst>
        <pc:spChg chg="mod">
          <ac:chgData name="Rohini Arora" userId="2ac6bc19-173c-4736-802c-c5919dfc820a" providerId="ADAL" clId="{E2B09445-6C79-4186-88F9-09A7BDC53330}" dt="2024-01-29T17:39:17.167" v="69"/>
          <ac:spMkLst>
            <pc:docMk/>
            <pc:sldMk cId="702998027" sldId="524"/>
            <ac:spMk id="4" creationId="{00000000-0000-0000-0000-000000000000}"/>
          </ac:spMkLst>
        </pc:spChg>
      </pc:sldChg>
      <pc:sldChg chg="modSp add del">
        <pc:chgData name="Rohini Arora" userId="2ac6bc19-173c-4736-802c-c5919dfc820a" providerId="ADAL" clId="{E2B09445-6C79-4186-88F9-09A7BDC53330}" dt="2024-01-29T18:30:47.163" v="101"/>
        <pc:sldMkLst>
          <pc:docMk/>
          <pc:sldMk cId="2055272237" sldId="527"/>
        </pc:sldMkLst>
        <pc:spChg chg="mod">
          <ac:chgData name="Rohini Arora" userId="2ac6bc19-173c-4736-802c-c5919dfc820a" providerId="ADAL" clId="{E2B09445-6C79-4186-88F9-09A7BDC53330}" dt="2024-01-29T18:30:47.163" v="101"/>
          <ac:spMkLst>
            <pc:docMk/>
            <pc:sldMk cId="2055272237" sldId="527"/>
            <ac:spMk id="5" creationId="{00000000-0000-0000-0000-000000000000}"/>
          </ac:spMkLst>
        </pc:spChg>
      </pc:sldChg>
      <pc:sldChg chg="modSp add del mod">
        <pc:chgData name="Rohini Arora" userId="2ac6bc19-173c-4736-802c-c5919dfc820a" providerId="ADAL" clId="{E2B09445-6C79-4186-88F9-09A7BDC53330}" dt="2024-01-29T18:31:09.509" v="129" actId="1076"/>
        <pc:sldMkLst>
          <pc:docMk/>
          <pc:sldMk cId="633638449" sldId="529"/>
        </pc:sldMkLst>
        <pc:spChg chg="mod">
          <ac:chgData name="Rohini Arora" userId="2ac6bc19-173c-4736-802c-c5919dfc820a" providerId="ADAL" clId="{E2B09445-6C79-4186-88F9-09A7BDC53330}" dt="2024-01-29T17:39:41.640" v="71" actId="27636"/>
          <ac:spMkLst>
            <pc:docMk/>
            <pc:sldMk cId="633638449" sldId="529"/>
            <ac:spMk id="2" creationId="{00000000-0000-0000-0000-000000000000}"/>
          </ac:spMkLst>
        </pc:spChg>
        <pc:spChg chg="mod">
          <ac:chgData name="Rohini Arora" userId="2ac6bc19-173c-4736-802c-c5919dfc820a" providerId="ADAL" clId="{E2B09445-6C79-4186-88F9-09A7BDC53330}" dt="2024-01-29T18:30:47.163" v="101"/>
          <ac:spMkLst>
            <pc:docMk/>
            <pc:sldMk cId="633638449" sldId="529"/>
            <ac:spMk id="5" creationId="{00000000-0000-0000-0000-000000000000}"/>
          </ac:spMkLst>
        </pc:spChg>
        <pc:spChg chg="mod">
          <ac:chgData name="Rohini Arora" userId="2ac6bc19-173c-4736-802c-c5919dfc820a" providerId="ADAL" clId="{E2B09445-6C79-4186-88F9-09A7BDC53330}" dt="2024-01-29T18:31:09.509" v="129" actId="1076"/>
          <ac:spMkLst>
            <pc:docMk/>
            <pc:sldMk cId="633638449" sldId="529"/>
            <ac:spMk id="9" creationId="{00000000-0000-0000-0000-000000000000}"/>
          </ac:spMkLst>
        </pc:spChg>
      </pc:sldChg>
      <pc:sldChg chg="modSp add del mod">
        <pc:chgData name="Rohini Arora" userId="2ac6bc19-173c-4736-802c-c5919dfc820a" providerId="ADAL" clId="{E2B09445-6C79-4186-88F9-09A7BDC53330}" dt="2024-01-29T18:30:53.440" v="107" actId="27636"/>
        <pc:sldMkLst>
          <pc:docMk/>
          <pc:sldMk cId="2231256603" sldId="530"/>
        </pc:sldMkLst>
        <pc:spChg chg="mod">
          <ac:chgData name="Rohini Arora" userId="2ac6bc19-173c-4736-802c-c5919dfc820a" providerId="ADAL" clId="{E2B09445-6C79-4186-88F9-09A7BDC53330}" dt="2024-01-29T18:30:53.440" v="107" actId="27636"/>
          <ac:spMkLst>
            <pc:docMk/>
            <pc:sldMk cId="2231256603" sldId="530"/>
            <ac:spMk id="3" creationId="{00000000-0000-0000-0000-000000000000}"/>
          </ac:spMkLst>
        </pc:spChg>
        <pc:spChg chg="mod">
          <ac:chgData name="Rohini Arora" userId="2ac6bc19-173c-4736-802c-c5919dfc820a" providerId="ADAL" clId="{E2B09445-6C79-4186-88F9-09A7BDC53330}" dt="2024-01-29T18:30:47.163" v="101"/>
          <ac:spMkLst>
            <pc:docMk/>
            <pc:sldMk cId="2231256603" sldId="530"/>
            <ac:spMk id="4" creationId="{00000000-0000-0000-0000-000000000000}"/>
          </ac:spMkLst>
        </pc:spChg>
      </pc:sldChg>
      <pc:sldChg chg="modSp add del">
        <pc:chgData name="Rohini Arora" userId="2ac6bc19-173c-4736-802c-c5919dfc820a" providerId="ADAL" clId="{E2B09445-6C79-4186-88F9-09A7BDC53330}" dt="2024-01-29T18:29:45.178" v="97" actId="47"/>
        <pc:sldMkLst>
          <pc:docMk/>
          <pc:sldMk cId="19468985" sldId="531"/>
        </pc:sldMkLst>
        <pc:spChg chg="mod">
          <ac:chgData name="Rohini Arora" userId="2ac6bc19-173c-4736-802c-c5919dfc820a" providerId="ADAL" clId="{E2B09445-6C79-4186-88F9-09A7BDC53330}" dt="2024-01-29T17:39:17.167" v="69"/>
          <ac:spMkLst>
            <pc:docMk/>
            <pc:sldMk cId="19468985" sldId="531"/>
            <ac:spMk id="4" creationId="{00000000-0000-0000-0000-000000000000}"/>
          </ac:spMkLst>
        </pc:spChg>
      </pc:sldChg>
      <pc:sldChg chg="modSp add del mod">
        <pc:chgData name="Rohini Arora" userId="2ac6bc19-173c-4736-802c-c5919dfc820a" providerId="ADAL" clId="{E2B09445-6C79-4186-88F9-09A7BDC53330}" dt="2024-01-29T18:29:45.178" v="97" actId="47"/>
        <pc:sldMkLst>
          <pc:docMk/>
          <pc:sldMk cId="1728361485" sldId="532"/>
        </pc:sldMkLst>
        <pc:spChg chg="mod">
          <ac:chgData name="Rohini Arora" userId="2ac6bc19-173c-4736-802c-c5919dfc820a" providerId="ADAL" clId="{E2B09445-6C79-4186-88F9-09A7BDC53330}" dt="2024-01-29T17:39:41.752" v="81" actId="27636"/>
          <ac:spMkLst>
            <pc:docMk/>
            <pc:sldMk cId="1728361485" sldId="532"/>
            <ac:spMk id="3" creationId="{00000000-0000-0000-0000-000000000000}"/>
          </ac:spMkLst>
        </pc:spChg>
        <pc:spChg chg="mod">
          <ac:chgData name="Rohini Arora" userId="2ac6bc19-173c-4736-802c-c5919dfc820a" providerId="ADAL" clId="{E2B09445-6C79-4186-88F9-09A7BDC53330}" dt="2024-01-29T17:39:17.167" v="69"/>
          <ac:spMkLst>
            <pc:docMk/>
            <pc:sldMk cId="1728361485" sldId="532"/>
            <ac:spMk id="4" creationId="{00000000-0000-0000-0000-000000000000}"/>
          </ac:spMkLst>
        </pc:spChg>
      </pc:sldChg>
      <pc:sldChg chg="modSp add del">
        <pc:chgData name="Rohini Arora" userId="2ac6bc19-173c-4736-802c-c5919dfc820a" providerId="ADAL" clId="{E2B09445-6C79-4186-88F9-09A7BDC53330}" dt="2024-01-29T18:29:45.178" v="97" actId="47"/>
        <pc:sldMkLst>
          <pc:docMk/>
          <pc:sldMk cId="1126303513" sldId="533"/>
        </pc:sldMkLst>
        <pc:spChg chg="mod">
          <ac:chgData name="Rohini Arora" userId="2ac6bc19-173c-4736-802c-c5919dfc820a" providerId="ADAL" clId="{E2B09445-6C79-4186-88F9-09A7BDC53330}" dt="2024-01-29T17:39:17.167" v="69"/>
          <ac:spMkLst>
            <pc:docMk/>
            <pc:sldMk cId="1126303513" sldId="533"/>
            <ac:spMk id="4" creationId="{00000000-0000-0000-0000-000000000000}"/>
          </ac:spMkLst>
        </pc:spChg>
      </pc:sldChg>
      <pc:sldChg chg="modSp add del">
        <pc:chgData name="Rohini Arora" userId="2ac6bc19-173c-4736-802c-c5919dfc820a" providerId="ADAL" clId="{E2B09445-6C79-4186-88F9-09A7BDC53330}" dt="2024-01-29T18:30:47.163" v="101"/>
        <pc:sldMkLst>
          <pc:docMk/>
          <pc:sldMk cId="2047733925" sldId="535"/>
        </pc:sldMkLst>
        <pc:spChg chg="mod">
          <ac:chgData name="Rohini Arora" userId="2ac6bc19-173c-4736-802c-c5919dfc820a" providerId="ADAL" clId="{E2B09445-6C79-4186-88F9-09A7BDC53330}" dt="2024-01-29T18:30:47.163" v="101"/>
          <ac:spMkLst>
            <pc:docMk/>
            <pc:sldMk cId="2047733925" sldId="535"/>
            <ac:spMk id="4" creationId="{90023002-ED47-4B45-9AE0-0ACA9286C90D}"/>
          </ac:spMkLst>
        </pc:spChg>
      </pc:sldChg>
      <pc:sldChg chg="modSp add del">
        <pc:chgData name="Rohini Arora" userId="2ac6bc19-173c-4736-802c-c5919dfc820a" providerId="ADAL" clId="{E2B09445-6C79-4186-88F9-09A7BDC53330}" dt="2024-01-29T18:29:45.178" v="97" actId="47"/>
        <pc:sldMkLst>
          <pc:docMk/>
          <pc:sldMk cId="965153293" sldId="536"/>
        </pc:sldMkLst>
        <pc:spChg chg="mod">
          <ac:chgData name="Rohini Arora" userId="2ac6bc19-173c-4736-802c-c5919dfc820a" providerId="ADAL" clId="{E2B09445-6C79-4186-88F9-09A7BDC53330}" dt="2024-01-29T17:39:17.167" v="69"/>
          <ac:spMkLst>
            <pc:docMk/>
            <pc:sldMk cId="965153293" sldId="536"/>
            <ac:spMk id="4" creationId="{00000000-0000-0000-0000-000000000000}"/>
          </ac:spMkLst>
        </pc:spChg>
      </pc:sldChg>
      <pc:sldChg chg="modSp add del mod">
        <pc:chgData name="Rohini Arora" userId="2ac6bc19-173c-4736-802c-c5919dfc820a" providerId="ADAL" clId="{E2B09445-6C79-4186-88F9-09A7BDC53330}" dt="2024-01-29T18:34:12.043" v="160" actId="1076"/>
        <pc:sldMkLst>
          <pc:docMk/>
          <pc:sldMk cId="189919446" sldId="537"/>
        </pc:sldMkLst>
        <pc:spChg chg="mod">
          <ac:chgData name="Rohini Arora" userId="2ac6bc19-173c-4736-802c-c5919dfc820a" providerId="ADAL" clId="{E2B09445-6C79-4186-88F9-09A7BDC53330}" dt="2024-01-29T18:33:55.995" v="155" actId="1076"/>
          <ac:spMkLst>
            <pc:docMk/>
            <pc:sldMk cId="189919446" sldId="537"/>
            <ac:spMk id="2" creationId="{7E66D7D1-B61F-44D0-8990-F45EE8AFFD08}"/>
          </ac:spMkLst>
        </pc:spChg>
        <pc:spChg chg="mod">
          <ac:chgData name="Rohini Arora" userId="2ac6bc19-173c-4736-802c-c5919dfc820a" providerId="ADAL" clId="{E2B09445-6C79-4186-88F9-09A7BDC53330}" dt="2024-01-29T18:33:53.113" v="154" actId="1076"/>
          <ac:spMkLst>
            <pc:docMk/>
            <pc:sldMk cId="189919446" sldId="537"/>
            <ac:spMk id="3" creationId="{45A5D76F-CE95-4D9F-93C8-7A771C1F8FFF}"/>
          </ac:spMkLst>
        </pc:spChg>
        <pc:spChg chg="mod">
          <ac:chgData name="Rohini Arora" userId="2ac6bc19-173c-4736-802c-c5919dfc820a" providerId="ADAL" clId="{E2B09445-6C79-4186-88F9-09A7BDC53330}" dt="2024-01-29T18:30:47.163" v="101"/>
          <ac:spMkLst>
            <pc:docMk/>
            <pc:sldMk cId="189919446" sldId="537"/>
            <ac:spMk id="4" creationId="{D9B504DF-75EE-4C21-B1C8-783C0B7EAC71}"/>
          </ac:spMkLst>
        </pc:spChg>
        <pc:spChg chg="mod">
          <ac:chgData name="Rohini Arora" userId="2ac6bc19-173c-4736-802c-c5919dfc820a" providerId="ADAL" clId="{E2B09445-6C79-4186-88F9-09A7BDC53330}" dt="2024-01-29T18:34:12.043" v="160" actId="1076"/>
          <ac:spMkLst>
            <pc:docMk/>
            <pc:sldMk cId="189919446" sldId="537"/>
            <ac:spMk id="7" creationId="{07CDEA2F-0A2F-34A0-1B10-E3316C2D5B27}"/>
          </ac:spMkLst>
        </pc:spChg>
      </pc:sldChg>
      <pc:sldChg chg="modSp add del mod">
        <pc:chgData name="Rohini Arora" userId="2ac6bc19-173c-4736-802c-c5919dfc820a" providerId="ADAL" clId="{E2B09445-6C79-4186-88F9-09A7BDC53330}" dt="2024-01-29T18:35:11.325" v="171" actId="1076"/>
        <pc:sldMkLst>
          <pc:docMk/>
          <pc:sldMk cId="4029483207" sldId="539"/>
        </pc:sldMkLst>
        <pc:spChg chg="mod">
          <ac:chgData name="Rohini Arora" userId="2ac6bc19-173c-4736-802c-c5919dfc820a" providerId="ADAL" clId="{E2B09445-6C79-4186-88F9-09A7BDC53330}" dt="2024-01-29T18:30:47.163" v="101"/>
          <ac:spMkLst>
            <pc:docMk/>
            <pc:sldMk cId="4029483207" sldId="539"/>
            <ac:spMk id="4" creationId="{D9B504DF-75EE-4C21-B1C8-783C0B7EAC71}"/>
          </ac:spMkLst>
        </pc:spChg>
        <pc:spChg chg="mod">
          <ac:chgData name="Rohini Arora" userId="2ac6bc19-173c-4736-802c-c5919dfc820a" providerId="ADAL" clId="{E2B09445-6C79-4186-88F9-09A7BDC53330}" dt="2024-01-29T18:35:11.325" v="171" actId="1076"/>
          <ac:spMkLst>
            <pc:docMk/>
            <pc:sldMk cId="4029483207" sldId="539"/>
            <ac:spMk id="8" creationId="{1B4B0872-0BC2-4AC9-B5C0-B487EC7A8F63}"/>
          </ac:spMkLst>
        </pc:spChg>
      </pc:sldChg>
      <pc:sldChg chg="modSp add del mod">
        <pc:chgData name="Rohini Arora" userId="2ac6bc19-173c-4736-802c-c5919dfc820a" providerId="ADAL" clId="{E2B09445-6C79-4186-88F9-09A7BDC53330}" dt="2024-01-29T18:35:27.921" v="174" actId="1076"/>
        <pc:sldMkLst>
          <pc:docMk/>
          <pc:sldMk cId="630152113" sldId="540"/>
        </pc:sldMkLst>
        <pc:spChg chg="mod">
          <ac:chgData name="Rohini Arora" userId="2ac6bc19-173c-4736-802c-c5919dfc820a" providerId="ADAL" clId="{E2B09445-6C79-4186-88F9-09A7BDC53330}" dt="2024-01-29T18:35:24.439" v="173" actId="1076"/>
          <ac:spMkLst>
            <pc:docMk/>
            <pc:sldMk cId="630152113" sldId="540"/>
            <ac:spMk id="2" creationId="{7E66D7D1-B61F-44D0-8990-F45EE8AFFD08}"/>
          </ac:spMkLst>
        </pc:spChg>
        <pc:spChg chg="mod">
          <ac:chgData name="Rohini Arora" userId="2ac6bc19-173c-4736-802c-c5919dfc820a" providerId="ADAL" clId="{E2B09445-6C79-4186-88F9-09A7BDC53330}" dt="2024-01-29T18:35:27.921" v="174" actId="1076"/>
          <ac:spMkLst>
            <pc:docMk/>
            <pc:sldMk cId="630152113" sldId="540"/>
            <ac:spMk id="3" creationId="{45A5D76F-CE95-4D9F-93C8-7A771C1F8FFF}"/>
          </ac:spMkLst>
        </pc:spChg>
        <pc:spChg chg="mod">
          <ac:chgData name="Rohini Arora" userId="2ac6bc19-173c-4736-802c-c5919dfc820a" providerId="ADAL" clId="{E2B09445-6C79-4186-88F9-09A7BDC53330}" dt="2024-01-29T18:30:47.163" v="101"/>
          <ac:spMkLst>
            <pc:docMk/>
            <pc:sldMk cId="630152113" sldId="540"/>
            <ac:spMk id="4" creationId="{D9B504DF-75EE-4C21-B1C8-783C0B7EAC71}"/>
          </ac:spMkLst>
        </pc:spChg>
      </pc:sldChg>
      <pc:sldChg chg="modSp add del mod">
        <pc:chgData name="Rohini Arora" userId="2ac6bc19-173c-4736-802c-c5919dfc820a" providerId="ADAL" clId="{E2B09445-6C79-4186-88F9-09A7BDC53330}" dt="2024-01-29T18:29:45.178" v="97" actId="47"/>
        <pc:sldMkLst>
          <pc:docMk/>
          <pc:sldMk cId="2707324758" sldId="541"/>
        </pc:sldMkLst>
        <pc:spChg chg="mod">
          <ac:chgData name="Rohini Arora" userId="2ac6bc19-173c-4736-802c-c5919dfc820a" providerId="ADAL" clId="{E2B09445-6C79-4186-88F9-09A7BDC53330}" dt="2024-01-29T17:39:41.758" v="82" actId="27636"/>
          <ac:spMkLst>
            <pc:docMk/>
            <pc:sldMk cId="2707324758" sldId="541"/>
            <ac:spMk id="2" creationId="{00000000-0000-0000-0000-000000000000}"/>
          </ac:spMkLst>
        </pc:spChg>
        <pc:spChg chg="mod">
          <ac:chgData name="Rohini Arora" userId="2ac6bc19-173c-4736-802c-c5919dfc820a" providerId="ADAL" clId="{E2B09445-6C79-4186-88F9-09A7BDC53330}" dt="2024-01-29T17:39:17.167" v="69"/>
          <ac:spMkLst>
            <pc:docMk/>
            <pc:sldMk cId="2707324758" sldId="541"/>
            <ac:spMk id="4" creationId="{00000000-0000-0000-0000-000000000000}"/>
          </ac:spMkLst>
        </pc:spChg>
      </pc:sldChg>
      <pc:sldChg chg="modSp add del">
        <pc:chgData name="Rohini Arora" userId="2ac6bc19-173c-4736-802c-c5919dfc820a" providerId="ADAL" clId="{E2B09445-6C79-4186-88F9-09A7BDC53330}" dt="2024-01-29T18:29:45.178" v="97" actId="47"/>
        <pc:sldMkLst>
          <pc:docMk/>
          <pc:sldMk cId="2495457855" sldId="542"/>
        </pc:sldMkLst>
        <pc:spChg chg="mod">
          <ac:chgData name="Rohini Arora" userId="2ac6bc19-173c-4736-802c-c5919dfc820a" providerId="ADAL" clId="{E2B09445-6C79-4186-88F9-09A7BDC53330}" dt="2024-01-29T17:39:17.167" v="69"/>
          <ac:spMkLst>
            <pc:docMk/>
            <pc:sldMk cId="2495457855" sldId="542"/>
            <ac:spMk id="4" creationId="{00000000-0000-0000-0000-000000000000}"/>
          </ac:spMkLst>
        </pc:spChg>
      </pc:sldChg>
      <pc:sldChg chg="add del">
        <pc:chgData name="Rohini Arora" userId="2ac6bc19-173c-4736-802c-c5919dfc820a" providerId="ADAL" clId="{E2B09445-6C79-4186-88F9-09A7BDC53330}" dt="2024-01-29T18:29:45.178" v="97" actId="47"/>
        <pc:sldMkLst>
          <pc:docMk/>
          <pc:sldMk cId="2187429008" sldId="543"/>
        </pc:sldMkLst>
      </pc:sldChg>
      <pc:sldChg chg="modSp add del">
        <pc:chgData name="Rohini Arora" userId="2ac6bc19-173c-4736-802c-c5919dfc820a" providerId="ADAL" clId="{E2B09445-6C79-4186-88F9-09A7BDC53330}" dt="2024-01-29T18:29:45.178" v="97" actId="47"/>
        <pc:sldMkLst>
          <pc:docMk/>
          <pc:sldMk cId="1518859245" sldId="544"/>
        </pc:sldMkLst>
        <pc:spChg chg="mod">
          <ac:chgData name="Rohini Arora" userId="2ac6bc19-173c-4736-802c-c5919dfc820a" providerId="ADAL" clId="{E2B09445-6C79-4186-88F9-09A7BDC53330}" dt="2024-01-29T17:39:17.167" v="69"/>
          <ac:spMkLst>
            <pc:docMk/>
            <pc:sldMk cId="1518859245" sldId="544"/>
            <ac:spMk id="4" creationId="{00000000-0000-0000-0000-000000000000}"/>
          </ac:spMkLst>
        </pc:spChg>
      </pc:sldChg>
      <pc:sldChg chg="modSp add del">
        <pc:chgData name="Rohini Arora" userId="2ac6bc19-173c-4736-802c-c5919dfc820a" providerId="ADAL" clId="{E2B09445-6C79-4186-88F9-09A7BDC53330}" dt="2024-01-29T18:29:45.178" v="97" actId="47"/>
        <pc:sldMkLst>
          <pc:docMk/>
          <pc:sldMk cId="1298072106" sldId="545"/>
        </pc:sldMkLst>
        <pc:spChg chg="mod">
          <ac:chgData name="Rohini Arora" userId="2ac6bc19-173c-4736-802c-c5919dfc820a" providerId="ADAL" clId="{E2B09445-6C79-4186-88F9-09A7BDC53330}" dt="2024-01-29T17:39:17.167" v="69"/>
          <ac:spMkLst>
            <pc:docMk/>
            <pc:sldMk cId="1298072106" sldId="545"/>
            <ac:spMk id="4" creationId="{00000000-0000-0000-0000-000000000000}"/>
          </ac:spMkLst>
        </pc:spChg>
      </pc:sldChg>
      <pc:sldChg chg="modSp add del">
        <pc:chgData name="Rohini Arora" userId="2ac6bc19-173c-4736-802c-c5919dfc820a" providerId="ADAL" clId="{E2B09445-6C79-4186-88F9-09A7BDC53330}" dt="2024-01-29T18:29:45.178" v="97" actId="47"/>
        <pc:sldMkLst>
          <pc:docMk/>
          <pc:sldMk cId="2480247039" sldId="546"/>
        </pc:sldMkLst>
        <pc:spChg chg="mod">
          <ac:chgData name="Rohini Arora" userId="2ac6bc19-173c-4736-802c-c5919dfc820a" providerId="ADAL" clId="{E2B09445-6C79-4186-88F9-09A7BDC53330}" dt="2024-01-29T17:39:17.167" v="69"/>
          <ac:spMkLst>
            <pc:docMk/>
            <pc:sldMk cId="2480247039" sldId="546"/>
            <ac:spMk id="4" creationId="{00000000-0000-0000-0000-000000000000}"/>
          </ac:spMkLst>
        </pc:spChg>
      </pc:sldChg>
      <pc:sldChg chg="modSp add del">
        <pc:chgData name="Rohini Arora" userId="2ac6bc19-173c-4736-802c-c5919dfc820a" providerId="ADAL" clId="{E2B09445-6C79-4186-88F9-09A7BDC53330}" dt="2024-01-29T18:29:45.178" v="97" actId="47"/>
        <pc:sldMkLst>
          <pc:docMk/>
          <pc:sldMk cId="2111755855" sldId="547"/>
        </pc:sldMkLst>
        <pc:spChg chg="mod">
          <ac:chgData name="Rohini Arora" userId="2ac6bc19-173c-4736-802c-c5919dfc820a" providerId="ADAL" clId="{E2B09445-6C79-4186-88F9-09A7BDC53330}" dt="2024-01-29T17:39:17.167" v="69"/>
          <ac:spMkLst>
            <pc:docMk/>
            <pc:sldMk cId="2111755855" sldId="547"/>
            <ac:spMk id="4" creationId="{00000000-0000-0000-0000-000000000000}"/>
          </ac:spMkLst>
        </pc:spChg>
      </pc:sldChg>
      <pc:sldChg chg="modSp add del setBg">
        <pc:chgData name="Rohini Arora" userId="2ac6bc19-173c-4736-802c-c5919dfc820a" providerId="ADAL" clId="{E2B09445-6C79-4186-88F9-09A7BDC53330}" dt="2024-01-29T18:29:45.178" v="97" actId="47"/>
        <pc:sldMkLst>
          <pc:docMk/>
          <pc:sldMk cId="2720354138" sldId="548"/>
        </pc:sldMkLst>
        <pc:spChg chg="mod">
          <ac:chgData name="Rohini Arora" userId="2ac6bc19-173c-4736-802c-c5919dfc820a" providerId="ADAL" clId="{E2B09445-6C79-4186-88F9-09A7BDC53330}" dt="2024-01-29T17:39:17.167" v="69"/>
          <ac:spMkLst>
            <pc:docMk/>
            <pc:sldMk cId="2720354138" sldId="548"/>
            <ac:spMk id="4" creationId="{00000000-0000-0000-0000-000000000000}"/>
          </ac:spMkLst>
        </pc:spChg>
      </pc:sldChg>
      <pc:sldChg chg="modSp add del mod">
        <pc:chgData name="Rohini Arora" userId="2ac6bc19-173c-4736-802c-c5919dfc820a" providerId="ADAL" clId="{E2B09445-6C79-4186-88F9-09A7BDC53330}" dt="2024-01-29T18:33:31.490" v="152" actId="207"/>
        <pc:sldMkLst>
          <pc:docMk/>
          <pc:sldMk cId="2031815689" sldId="549"/>
        </pc:sldMkLst>
        <pc:spChg chg="mod">
          <ac:chgData name="Rohini Arora" userId="2ac6bc19-173c-4736-802c-c5919dfc820a" providerId="ADAL" clId="{E2B09445-6C79-4186-88F9-09A7BDC53330}" dt="2024-01-29T17:39:41.654" v="73" actId="27636"/>
          <ac:spMkLst>
            <pc:docMk/>
            <pc:sldMk cId="2031815689" sldId="549"/>
            <ac:spMk id="2" creationId="{00000000-0000-0000-0000-000000000000}"/>
          </ac:spMkLst>
        </pc:spChg>
        <pc:spChg chg="mod">
          <ac:chgData name="Rohini Arora" userId="2ac6bc19-173c-4736-802c-c5919dfc820a" providerId="ADAL" clId="{E2B09445-6C79-4186-88F9-09A7BDC53330}" dt="2024-01-29T18:33:31.490" v="152" actId="207"/>
          <ac:spMkLst>
            <pc:docMk/>
            <pc:sldMk cId="2031815689" sldId="549"/>
            <ac:spMk id="3" creationId="{00000000-0000-0000-0000-000000000000}"/>
          </ac:spMkLst>
        </pc:spChg>
        <pc:spChg chg="mod">
          <ac:chgData name="Rohini Arora" userId="2ac6bc19-173c-4736-802c-c5919dfc820a" providerId="ADAL" clId="{E2B09445-6C79-4186-88F9-09A7BDC53330}" dt="2024-01-29T18:30:47.163" v="101"/>
          <ac:spMkLst>
            <pc:docMk/>
            <pc:sldMk cId="2031815689" sldId="549"/>
            <ac:spMk id="4" creationId="{00000000-0000-0000-0000-000000000000}"/>
          </ac:spMkLst>
        </pc:spChg>
      </pc:sldChg>
      <pc:sldChg chg="modSp add del setBg">
        <pc:chgData name="Rohini Arora" userId="2ac6bc19-173c-4736-802c-c5919dfc820a" providerId="ADAL" clId="{E2B09445-6C79-4186-88F9-09A7BDC53330}" dt="2024-01-29T18:30:47.163" v="101"/>
        <pc:sldMkLst>
          <pc:docMk/>
          <pc:sldMk cId="2234867762" sldId="550"/>
        </pc:sldMkLst>
        <pc:spChg chg="mod">
          <ac:chgData name="Rohini Arora" userId="2ac6bc19-173c-4736-802c-c5919dfc820a" providerId="ADAL" clId="{E2B09445-6C79-4186-88F9-09A7BDC53330}" dt="2024-01-29T18:30:47.163" v="101"/>
          <ac:spMkLst>
            <pc:docMk/>
            <pc:sldMk cId="2234867762" sldId="550"/>
            <ac:spMk id="4" creationId="{00000000-0000-0000-0000-000000000000}"/>
          </ac:spMkLst>
        </pc:spChg>
      </pc:sldChg>
      <pc:sldChg chg="modSp add del">
        <pc:chgData name="Rohini Arora" userId="2ac6bc19-173c-4736-802c-c5919dfc820a" providerId="ADAL" clId="{E2B09445-6C79-4186-88F9-09A7BDC53330}" dt="2024-01-29T18:30:47.163" v="101"/>
        <pc:sldMkLst>
          <pc:docMk/>
          <pc:sldMk cId="1201584248" sldId="551"/>
        </pc:sldMkLst>
        <pc:spChg chg="mod">
          <ac:chgData name="Rohini Arora" userId="2ac6bc19-173c-4736-802c-c5919dfc820a" providerId="ADAL" clId="{E2B09445-6C79-4186-88F9-09A7BDC53330}" dt="2024-01-29T18:30:47.163" v="101"/>
          <ac:spMkLst>
            <pc:docMk/>
            <pc:sldMk cId="1201584248" sldId="551"/>
            <ac:spMk id="4" creationId="{00000000-0000-0000-0000-000000000000}"/>
          </ac:spMkLst>
        </pc:spChg>
      </pc:sldChg>
      <pc:sldChg chg="modSp add del">
        <pc:chgData name="Rohini Arora" userId="2ac6bc19-173c-4736-802c-c5919dfc820a" providerId="ADAL" clId="{E2B09445-6C79-4186-88F9-09A7BDC53330}" dt="2024-01-29T18:29:51.472" v="98" actId="47"/>
        <pc:sldMkLst>
          <pc:docMk/>
          <pc:sldMk cId="209409007" sldId="553"/>
        </pc:sldMkLst>
        <pc:spChg chg="mod">
          <ac:chgData name="Rohini Arora" userId="2ac6bc19-173c-4736-802c-c5919dfc820a" providerId="ADAL" clId="{E2B09445-6C79-4186-88F9-09A7BDC53330}" dt="2024-01-29T17:39:17.167" v="69"/>
          <ac:spMkLst>
            <pc:docMk/>
            <pc:sldMk cId="209409007" sldId="553"/>
            <ac:spMk id="4" creationId="{55C07C71-4624-4642-B48C-8E397A63C398}"/>
          </ac:spMkLst>
        </pc:spChg>
      </pc:sldChg>
      <pc:sldChg chg="modSp add del setBg">
        <pc:chgData name="Rohini Arora" userId="2ac6bc19-173c-4736-802c-c5919dfc820a" providerId="ADAL" clId="{E2B09445-6C79-4186-88F9-09A7BDC53330}" dt="2024-01-29T18:29:51.472" v="98" actId="47"/>
        <pc:sldMkLst>
          <pc:docMk/>
          <pc:sldMk cId="2110302359" sldId="554"/>
        </pc:sldMkLst>
        <pc:spChg chg="mod">
          <ac:chgData name="Rohini Arora" userId="2ac6bc19-173c-4736-802c-c5919dfc820a" providerId="ADAL" clId="{E2B09445-6C79-4186-88F9-09A7BDC53330}" dt="2024-01-29T17:39:17.167" v="69"/>
          <ac:spMkLst>
            <pc:docMk/>
            <pc:sldMk cId="2110302359" sldId="554"/>
            <ac:spMk id="4" creationId="{55C07C71-4624-4642-B48C-8E397A63C398}"/>
          </ac:spMkLst>
        </pc:spChg>
      </pc:sldChg>
      <pc:sldChg chg="modSp add del">
        <pc:chgData name="Rohini Arora" userId="2ac6bc19-173c-4736-802c-c5919dfc820a" providerId="ADAL" clId="{E2B09445-6C79-4186-88F9-09A7BDC53330}" dt="2024-01-29T18:29:18.222" v="96" actId="47"/>
        <pc:sldMkLst>
          <pc:docMk/>
          <pc:sldMk cId="1302521253" sldId="555"/>
        </pc:sldMkLst>
        <pc:spChg chg="mod">
          <ac:chgData name="Rohini Arora" userId="2ac6bc19-173c-4736-802c-c5919dfc820a" providerId="ADAL" clId="{E2B09445-6C79-4186-88F9-09A7BDC53330}" dt="2024-01-29T17:39:17.167" v="69"/>
          <ac:spMkLst>
            <pc:docMk/>
            <pc:sldMk cId="1302521253" sldId="555"/>
            <ac:spMk id="4" creationId="{00000000-0000-0000-0000-000000000000}"/>
          </ac:spMkLst>
        </pc:spChg>
      </pc:sldChg>
      <pc:sldChg chg="modSp add del">
        <pc:chgData name="Rohini Arora" userId="2ac6bc19-173c-4736-802c-c5919dfc820a" providerId="ADAL" clId="{E2B09445-6C79-4186-88F9-09A7BDC53330}" dt="2024-01-29T18:30:47.163" v="101"/>
        <pc:sldMkLst>
          <pc:docMk/>
          <pc:sldMk cId="713657128" sldId="559"/>
        </pc:sldMkLst>
        <pc:spChg chg="mod">
          <ac:chgData name="Rohini Arora" userId="2ac6bc19-173c-4736-802c-c5919dfc820a" providerId="ADAL" clId="{E2B09445-6C79-4186-88F9-09A7BDC53330}" dt="2024-01-29T18:30:47.163" v="101"/>
          <ac:spMkLst>
            <pc:docMk/>
            <pc:sldMk cId="713657128" sldId="559"/>
            <ac:spMk id="4" creationId="{5D0A9B49-223F-4BDE-AC7F-7890ABD7FD7F}"/>
          </ac:spMkLst>
        </pc:spChg>
      </pc:sldChg>
      <pc:sldChg chg="modSp add del mod">
        <pc:chgData name="Rohini Arora" userId="2ac6bc19-173c-4736-802c-c5919dfc820a" providerId="ADAL" clId="{E2B09445-6C79-4186-88F9-09A7BDC53330}" dt="2024-01-29T18:35:02.755" v="170" actId="255"/>
        <pc:sldMkLst>
          <pc:docMk/>
          <pc:sldMk cId="3339933255" sldId="560"/>
        </pc:sldMkLst>
        <pc:spChg chg="mod">
          <ac:chgData name="Rohini Arora" userId="2ac6bc19-173c-4736-802c-c5919dfc820a" providerId="ADAL" clId="{E2B09445-6C79-4186-88F9-09A7BDC53330}" dt="2024-01-29T18:35:02.755" v="170" actId="255"/>
          <ac:spMkLst>
            <pc:docMk/>
            <pc:sldMk cId="3339933255" sldId="560"/>
            <ac:spMk id="3" creationId="{45A5D76F-CE95-4D9F-93C8-7A771C1F8FFF}"/>
          </ac:spMkLst>
        </pc:spChg>
        <pc:spChg chg="mod">
          <ac:chgData name="Rohini Arora" userId="2ac6bc19-173c-4736-802c-c5919dfc820a" providerId="ADAL" clId="{E2B09445-6C79-4186-88F9-09A7BDC53330}" dt="2024-01-29T18:30:47.163" v="101"/>
          <ac:spMkLst>
            <pc:docMk/>
            <pc:sldMk cId="3339933255" sldId="560"/>
            <ac:spMk id="4" creationId="{D9B504DF-75EE-4C21-B1C8-783C0B7EAC71}"/>
          </ac:spMkLst>
        </pc:spChg>
      </pc:sldChg>
      <pc:sldChg chg="modSp add del mod">
        <pc:chgData name="Rohini Arora" userId="2ac6bc19-173c-4736-802c-c5919dfc820a" providerId="ADAL" clId="{E2B09445-6C79-4186-88F9-09A7BDC53330}" dt="2024-01-29T18:35:36.301" v="176" actId="1076"/>
        <pc:sldMkLst>
          <pc:docMk/>
          <pc:sldMk cId="3310458908" sldId="561"/>
        </pc:sldMkLst>
        <pc:spChg chg="mod">
          <ac:chgData name="Rohini Arora" userId="2ac6bc19-173c-4736-802c-c5919dfc820a" providerId="ADAL" clId="{E2B09445-6C79-4186-88F9-09A7BDC53330}" dt="2024-01-29T18:35:34.183" v="175" actId="1076"/>
          <ac:spMkLst>
            <pc:docMk/>
            <pc:sldMk cId="3310458908" sldId="561"/>
            <ac:spMk id="2" creationId="{7E66D7D1-B61F-44D0-8990-F45EE8AFFD08}"/>
          </ac:spMkLst>
        </pc:spChg>
        <pc:spChg chg="mod">
          <ac:chgData name="Rohini Arora" userId="2ac6bc19-173c-4736-802c-c5919dfc820a" providerId="ADAL" clId="{E2B09445-6C79-4186-88F9-09A7BDC53330}" dt="2024-01-29T18:35:36.301" v="176" actId="1076"/>
          <ac:spMkLst>
            <pc:docMk/>
            <pc:sldMk cId="3310458908" sldId="561"/>
            <ac:spMk id="3" creationId="{45A5D76F-CE95-4D9F-93C8-7A771C1F8FFF}"/>
          </ac:spMkLst>
        </pc:spChg>
        <pc:spChg chg="mod">
          <ac:chgData name="Rohini Arora" userId="2ac6bc19-173c-4736-802c-c5919dfc820a" providerId="ADAL" clId="{E2B09445-6C79-4186-88F9-09A7BDC53330}" dt="2024-01-29T18:30:47.163" v="101"/>
          <ac:spMkLst>
            <pc:docMk/>
            <pc:sldMk cId="3310458908" sldId="561"/>
            <ac:spMk id="4" creationId="{D9B504DF-75EE-4C21-B1C8-783C0B7EAC71}"/>
          </ac:spMkLst>
        </pc:spChg>
      </pc:sldChg>
      <pc:sldChg chg="modSp add del">
        <pc:chgData name="Rohini Arora" userId="2ac6bc19-173c-4736-802c-c5919dfc820a" providerId="ADAL" clId="{E2B09445-6C79-4186-88F9-09A7BDC53330}" dt="2024-01-29T18:30:47.163" v="101"/>
        <pc:sldMkLst>
          <pc:docMk/>
          <pc:sldMk cId="867135009" sldId="562"/>
        </pc:sldMkLst>
        <pc:spChg chg="mod">
          <ac:chgData name="Rohini Arora" userId="2ac6bc19-173c-4736-802c-c5919dfc820a" providerId="ADAL" clId="{E2B09445-6C79-4186-88F9-09A7BDC53330}" dt="2024-01-29T18:30:47.163" v="101"/>
          <ac:spMkLst>
            <pc:docMk/>
            <pc:sldMk cId="867135009" sldId="562"/>
            <ac:spMk id="4" creationId="{D9B504DF-75EE-4C21-B1C8-783C0B7EAC71}"/>
          </ac:spMkLst>
        </pc:spChg>
      </pc:sldChg>
      <pc:sldChg chg="modSp add del mod">
        <pc:chgData name="Rohini Arora" userId="2ac6bc19-173c-4736-802c-c5919dfc820a" providerId="ADAL" clId="{E2B09445-6C79-4186-88F9-09A7BDC53330}" dt="2024-01-29T18:35:19.659" v="172" actId="1076"/>
        <pc:sldMkLst>
          <pc:docMk/>
          <pc:sldMk cId="155227297" sldId="563"/>
        </pc:sldMkLst>
        <pc:spChg chg="mod">
          <ac:chgData name="Rohini Arora" userId="2ac6bc19-173c-4736-802c-c5919dfc820a" providerId="ADAL" clId="{E2B09445-6C79-4186-88F9-09A7BDC53330}" dt="2024-01-29T18:35:19.659" v="172" actId="1076"/>
          <ac:spMkLst>
            <pc:docMk/>
            <pc:sldMk cId="155227297" sldId="563"/>
            <ac:spMk id="3" creationId="{00000000-0000-0000-0000-000000000000}"/>
          </ac:spMkLst>
        </pc:spChg>
        <pc:spChg chg="mod">
          <ac:chgData name="Rohini Arora" userId="2ac6bc19-173c-4736-802c-c5919dfc820a" providerId="ADAL" clId="{E2B09445-6C79-4186-88F9-09A7BDC53330}" dt="2024-01-29T18:30:47.163" v="101"/>
          <ac:spMkLst>
            <pc:docMk/>
            <pc:sldMk cId="155227297" sldId="563"/>
            <ac:spMk id="4" creationId="{00000000-0000-0000-0000-000000000000}"/>
          </ac:spMkLst>
        </pc:spChg>
      </pc:sldChg>
      <pc:sldChg chg="add del">
        <pc:chgData name="Rohini Arora" userId="2ac6bc19-173c-4736-802c-c5919dfc820a" providerId="ADAL" clId="{E2B09445-6C79-4186-88F9-09A7BDC53330}" dt="2024-01-29T18:29:51.472" v="98" actId="47"/>
        <pc:sldMkLst>
          <pc:docMk/>
          <pc:sldMk cId="1461822676" sldId="564"/>
        </pc:sldMkLst>
      </pc:sldChg>
      <pc:sldChg chg="modSp add del setBg">
        <pc:chgData name="Rohini Arora" userId="2ac6bc19-173c-4736-802c-c5919dfc820a" providerId="ADAL" clId="{E2B09445-6C79-4186-88F9-09A7BDC53330}" dt="2024-01-29T18:29:45.178" v="97" actId="47"/>
        <pc:sldMkLst>
          <pc:docMk/>
          <pc:sldMk cId="382659927" sldId="565"/>
        </pc:sldMkLst>
        <pc:spChg chg="mod">
          <ac:chgData name="Rohini Arora" userId="2ac6bc19-173c-4736-802c-c5919dfc820a" providerId="ADAL" clId="{E2B09445-6C79-4186-88F9-09A7BDC53330}" dt="2024-01-29T17:39:17.167" v="69"/>
          <ac:spMkLst>
            <pc:docMk/>
            <pc:sldMk cId="382659927" sldId="565"/>
            <ac:spMk id="4" creationId="{55C07C71-4624-4642-B48C-8E397A63C398}"/>
          </ac:spMkLst>
        </pc:spChg>
      </pc:sldChg>
      <pc:sldChg chg="modSp add del">
        <pc:chgData name="Rohini Arora" userId="2ac6bc19-173c-4736-802c-c5919dfc820a" providerId="ADAL" clId="{E2B09445-6C79-4186-88F9-09A7BDC53330}" dt="2024-01-29T18:29:45.178" v="97" actId="47"/>
        <pc:sldMkLst>
          <pc:docMk/>
          <pc:sldMk cId="4178782715" sldId="566"/>
        </pc:sldMkLst>
        <pc:spChg chg="mod">
          <ac:chgData name="Rohini Arora" userId="2ac6bc19-173c-4736-802c-c5919dfc820a" providerId="ADAL" clId="{E2B09445-6C79-4186-88F9-09A7BDC53330}" dt="2024-01-29T17:39:17.167" v="69"/>
          <ac:spMkLst>
            <pc:docMk/>
            <pc:sldMk cId="4178782715" sldId="566"/>
            <ac:spMk id="4" creationId="{2DCB5B10-6350-4FE2-8083-900AE39A44B9}"/>
          </ac:spMkLst>
        </pc:spChg>
      </pc:sldChg>
      <pc:sldChg chg="modSp add del setBg">
        <pc:chgData name="Rohini Arora" userId="2ac6bc19-173c-4736-802c-c5919dfc820a" providerId="ADAL" clId="{E2B09445-6C79-4186-88F9-09A7BDC53330}" dt="2024-01-29T18:29:45.178" v="97" actId="47"/>
        <pc:sldMkLst>
          <pc:docMk/>
          <pc:sldMk cId="3067017214" sldId="567"/>
        </pc:sldMkLst>
        <pc:spChg chg="mod">
          <ac:chgData name="Rohini Arora" userId="2ac6bc19-173c-4736-802c-c5919dfc820a" providerId="ADAL" clId="{E2B09445-6C79-4186-88F9-09A7BDC53330}" dt="2024-01-29T17:39:17.167" v="69"/>
          <ac:spMkLst>
            <pc:docMk/>
            <pc:sldMk cId="3067017214" sldId="567"/>
            <ac:spMk id="4" creationId="{55C07C71-4624-4642-B48C-8E397A63C398}"/>
          </ac:spMkLst>
        </pc:spChg>
      </pc:sldChg>
      <pc:sldChg chg="modSp add del setBg">
        <pc:chgData name="Rohini Arora" userId="2ac6bc19-173c-4736-802c-c5919dfc820a" providerId="ADAL" clId="{E2B09445-6C79-4186-88F9-09A7BDC53330}" dt="2024-01-29T18:29:45.178" v="97" actId="47"/>
        <pc:sldMkLst>
          <pc:docMk/>
          <pc:sldMk cId="1311924470" sldId="568"/>
        </pc:sldMkLst>
        <pc:spChg chg="mod">
          <ac:chgData name="Rohini Arora" userId="2ac6bc19-173c-4736-802c-c5919dfc820a" providerId="ADAL" clId="{E2B09445-6C79-4186-88F9-09A7BDC53330}" dt="2024-01-29T17:39:17.167" v="69"/>
          <ac:spMkLst>
            <pc:docMk/>
            <pc:sldMk cId="1311924470" sldId="568"/>
            <ac:spMk id="4" creationId="{55C07C71-4624-4642-B48C-8E397A63C398}"/>
          </ac:spMkLst>
        </pc:spChg>
      </pc:sldChg>
      <pc:sldChg chg="modSp add del mod">
        <pc:chgData name="Rohini Arora" userId="2ac6bc19-173c-4736-802c-c5919dfc820a" providerId="ADAL" clId="{E2B09445-6C79-4186-88F9-09A7BDC53330}" dt="2024-01-29T18:29:45.178" v="97" actId="47"/>
        <pc:sldMkLst>
          <pc:docMk/>
          <pc:sldMk cId="1315554412" sldId="569"/>
        </pc:sldMkLst>
        <pc:spChg chg="mod">
          <ac:chgData name="Rohini Arora" userId="2ac6bc19-173c-4736-802c-c5919dfc820a" providerId="ADAL" clId="{E2B09445-6C79-4186-88F9-09A7BDC53330}" dt="2024-01-29T17:39:41.741" v="80" actId="27636"/>
          <ac:spMkLst>
            <pc:docMk/>
            <pc:sldMk cId="1315554412" sldId="569"/>
            <ac:spMk id="2" creationId="{84F42F78-8B86-440F-B601-B5937AAC3491}"/>
          </ac:spMkLst>
        </pc:spChg>
        <pc:spChg chg="mod">
          <ac:chgData name="Rohini Arora" userId="2ac6bc19-173c-4736-802c-c5919dfc820a" providerId="ADAL" clId="{E2B09445-6C79-4186-88F9-09A7BDC53330}" dt="2024-01-29T17:39:17.167" v="69"/>
          <ac:spMkLst>
            <pc:docMk/>
            <pc:sldMk cId="1315554412" sldId="569"/>
            <ac:spMk id="4" creationId="{2DCB5B10-6350-4FE2-8083-900AE39A44B9}"/>
          </ac:spMkLst>
        </pc:spChg>
      </pc:sldChg>
      <pc:sldChg chg="modSp add del">
        <pc:chgData name="Rohini Arora" userId="2ac6bc19-173c-4736-802c-c5919dfc820a" providerId="ADAL" clId="{E2B09445-6C79-4186-88F9-09A7BDC53330}" dt="2024-01-29T18:29:45.178" v="97" actId="47"/>
        <pc:sldMkLst>
          <pc:docMk/>
          <pc:sldMk cId="904557182" sldId="570"/>
        </pc:sldMkLst>
        <pc:spChg chg="mod">
          <ac:chgData name="Rohini Arora" userId="2ac6bc19-173c-4736-802c-c5919dfc820a" providerId="ADAL" clId="{E2B09445-6C79-4186-88F9-09A7BDC53330}" dt="2024-01-29T17:39:17.167" v="69"/>
          <ac:spMkLst>
            <pc:docMk/>
            <pc:sldMk cId="904557182" sldId="570"/>
            <ac:spMk id="4" creationId="{00000000-0000-0000-0000-000000000000}"/>
          </ac:spMkLst>
        </pc:spChg>
      </pc:sldChg>
    </pc:docChg>
  </pc:docChgLst>
  <pc:docChgLst>
    <pc:chgData name="Rohini Arora" userId="2ac6bc19-173c-4736-802c-c5919dfc820a" providerId="ADAL" clId="{439CAF19-523C-4DCB-97C6-4247EED85C33}"/>
    <pc:docChg chg="undo custSel addSld delSld modSld sldOrd">
      <pc:chgData name="Rohini Arora" userId="2ac6bc19-173c-4736-802c-c5919dfc820a" providerId="ADAL" clId="{439CAF19-523C-4DCB-97C6-4247EED85C33}" dt="2024-01-23T16:29:20.153" v="1384" actId="108"/>
      <pc:docMkLst>
        <pc:docMk/>
      </pc:docMkLst>
      <pc:sldChg chg="addSp delSp modSp mod ord">
        <pc:chgData name="Rohini Arora" userId="2ac6bc19-173c-4736-802c-c5919dfc820a" providerId="ADAL" clId="{439CAF19-523C-4DCB-97C6-4247EED85C33}" dt="2024-01-23T16:13:34.849" v="1313"/>
        <pc:sldMkLst>
          <pc:docMk/>
          <pc:sldMk cId="0" sldId="281"/>
        </pc:sldMkLst>
        <pc:spChg chg="del">
          <ac:chgData name="Rohini Arora" userId="2ac6bc19-173c-4736-802c-c5919dfc820a" providerId="ADAL" clId="{439CAF19-523C-4DCB-97C6-4247EED85C33}" dt="2024-01-18T17:08:15.874" v="160" actId="478"/>
          <ac:spMkLst>
            <pc:docMk/>
            <pc:sldMk cId="0" sldId="281"/>
            <ac:spMk id="2" creationId="{17DDA1C8-2726-EE90-B30C-8A8AA552D94A}"/>
          </ac:spMkLst>
        </pc:spChg>
        <pc:spChg chg="add del mod">
          <ac:chgData name="Rohini Arora" userId="2ac6bc19-173c-4736-802c-c5919dfc820a" providerId="ADAL" clId="{439CAF19-523C-4DCB-97C6-4247EED85C33}" dt="2024-01-23T16:13:29.351" v="1311" actId="21"/>
          <ac:spMkLst>
            <pc:docMk/>
            <pc:sldMk cId="0" sldId="281"/>
            <ac:spMk id="4" creationId="{BA3C6BC2-8649-2217-1D6A-CA6AF95FE59C}"/>
          </ac:spMkLst>
        </pc:spChg>
        <pc:spChg chg="add del mod">
          <ac:chgData name="Rohini Arora" userId="2ac6bc19-173c-4736-802c-c5919dfc820a" providerId="ADAL" clId="{439CAF19-523C-4DCB-97C6-4247EED85C33}" dt="2024-01-23T16:13:29.351" v="1311" actId="21"/>
          <ac:spMkLst>
            <pc:docMk/>
            <pc:sldMk cId="0" sldId="281"/>
            <ac:spMk id="6" creationId="{693B1C55-976E-578D-D9CB-87FC57325EB8}"/>
          </ac:spMkLst>
        </pc:spChg>
        <pc:spChg chg="del">
          <ac:chgData name="Rohini Arora" userId="2ac6bc19-173c-4736-802c-c5919dfc820a" providerId="ADAL" clId="{439CAF19-523C-4DCB-97C6-4247EED85C33}" dt="2024-01-18T17:08:10.018" v="158" actId="478"/>
          <ac:spMkLst>
            <pc:docMk/>
            <pc:sldMk cId="0" sldId="281"/>
            <ac:spMk id="11266" creationId="{999A0229-C034-1A41-5F2A-31832988FF0A}"/>
          </ac:spMkLst>
        </pc:spChg>
        <pc:picChg chg="del">
          <ac:chgData name="Rohini Arora" userId="2ac6bc19-173c-4736-802c-c5919dfc820a" providerId="ADAL" clId="{439CAF19-523C-4DCB-97C6-4247EED85C33}" dt="2024-01-18T17:08:12.136" v="159" actId="478"/>
          <ac:picMkLst>
            <pc:docMk/>
            <pc:sldMk cId="0" sldId="281"/>
            <ac:picMk id="1026" creationId="{16FCFF4F-25BB-00DD-530D-FAFB91E12DFC}"/>
          </ac:picMkLst>
        </pc:picChg>
      </pc:sldChg>
      <pc:sldChg chg="modSp mod">
        <pc:chgData name="Rohini Arora" userId="2ac6bc19-173c-4736-802c-c5919dfc820a" providerId="ADAL" clId="{439CAF19-523C-4DCB-97C6-4247EED85C33}" dt="2024-01-23T16:05:13.953" v="1020" actId="255"/>
        <pc:sldMkLst>
          <pc:docMk/>
          <pc:sldMk cId="3698336789" sldId="339"/>
        </pc:sldMkLst>
        <pc:spChg chg="mod">
          <ac:chgData name="Rohini Arora" userId="2ac6bc19-173c-4736-802c-c5919dfc820a" providerId="ADAL" clId="{439CAF19-523C-4DCB-97C6-4247EED85C33}" dt="2024-01-23T16:05:05.731" v="1018" actId="1076"/>
          <ac:spMkLst>
            <pc:docMk/>
            <pc:sldMk cId="3698336789" sldId="339"/>
            <ac:spMk id="2" creationId="{A87807F3-5FE0-4647-BF65-CCAFF2897567}"/>
          </ac:spMkLst>
        </pc:spChg>
        <pc:spChg chg="mod">
          <ac:chgData name="Rohini Arora" userId="2ac6bc19-173c-4736-802c-c5919dfc820a" providerId="ADAL" clId="{439CAF19-523C-4DCB-97C6-4247EED85C33}" dt="2024-01-23T16:05:13.953" v="1020" actId="255"/>
          <ac:spMkLst>
            <pc:docMk/>
            <pc:sldMk cId="3698336789" sldId="339"/>
            <ac:spMk id="5" creationId="{15ED3F38-333E-9EC7-3F1E-410348554734}"/>
          </ac:spMkLst>
        </pc:spChg>
        <pc:spChg chg="mod">
          <ac:chgData name="Rohini Arora" userId="2ac6bc19-173c-4736-802c-c5919dfc820a" providerId="ADAL" clId="{439CAF19-523C-4DCB-97C6-4247EED85C33}" dt="2024-01-23T16:04:55.927" v="1014" actId="6549"/>
          <ac:spMkLst>
            <pc:docMk/>
            <pc:sldMk cId="3698336789" sldId="339"/>
            <ac:spMk id="6" creationId="{595F84E0-619C-443B-99D4-F02FF76E9F67}"/>
          </ac:spMkLst>
        </pc:spChg>
      </pc:sldChg>
      <pc:sldChg chg="del">
        <pc:chgData name="Rohini Arora" userId="2ac6bc19-173c-4736-802c-c5919dfc820a" providerId="ADAL" clId="{439CAF19-523C-4DCB-97C6-4247EED85C33}" dt="2024-01-18T17:36:24.154" v="582" actId="47"/>
        <pc:sldMkLst>
          <pc:docMk/>
          <pc:sldMk cId="2702573239" sldId="340"/>
        </pc:sldMkLst>
      </pc:sldChg>
      <pc:sldChg chg="modSp mod">
        <pc:chgData name="Rohini Arora" userId="2ac6bc19-173c-4736-802c-c5919dfc820a" providerId="ADAL" clId="{439CAF19-523C-4DCB-97C6-4247EED85C33}" dt="2024-01-18T17:42:09.939" v="702" actId="179"/>
        <pc:sldMkLst>
          <pc:docMk/>
          <pc:sldMk cId="3706112403" sldId="341"/>
        </pc:sldMkLst>
        <pc:spChg chg="mod">
          <ac:chgData name="Rohini Arora" userId="2ac6bc19-173c-4736-802c-c5919dfc820a" providerId="ADAL" clId="{439CAF19-523C-4DCB-97C6-4247EED85C33}" dt="2024-01-18T17:39:24.178" v="613" actId="1076"/>
          <ac:spMkLst>
            <pc:docMk/>
            <pc:sldMk cId="3706112403" sldId="341"/>
            <ac:spMk id="6" creationId="{9DF41A31-E33F-4B8C-ADCA-701D588360DF}"/>
          </ac:spMkLst>
        </pc:spChg>
        <pc:graphicFrameChg chg="mod modGraphic">
          <ac:chgData name="Rohini Arora" userId="2ac6bc19-173c-4736-802c-c5919dfc820a" providerId="ADAL" clId="{439CAF19-523C-4DCB-97C6-4247EED85C33}" dt="2024-01-18T17:42:09.939" v="702" actId="179"/>
          <ac:graphicFrameMkLst>
            <pc:docMk/>
            <pc:sldMk cId="3706112403" sldId="341"/>
            <ac:graphicFrameMk id="2" creationId="{D411570B-0F64-651C-6826-428AF1CC0EB5}"/>
          </ac:graphicFrameMkLst>
        </pc:graphicFrameChg>
      </pc:sldChg>
      <pc:sldChg chg="del">
        <pc:chgData name="Rohini Arora" userId="2ac6bc19-173c-4736-802c-c5919dfc820a" providerId="ADAL" clId="{439CAF19-523C-4DCB-97C6-4247EED85C33}" dt="2024-01-18T17:10:00.726" v="200" actId="47"/>
        <pc:sldMkLst>
          <pc:docMk/>
          <pc:sldMk cId="3545833439" sldId="343"/>
        </pc:sldMkLst>
      </pc:sldChg>
      <pc:sldChg chg="del">
        <pc:chgData name="Rohini Arora" userId="2ac6bc19-173c-4736-802c-c5919dfc820a" providerId="ADAL" clId="{439CAF19-523C-4DCB-97C6-4247EED85C33}" dt="2024-01-18T17:36:26.134" v="583" actId="47"/>
        <pc:sldMkLst>
          <pc:docMk/>
          <pc:sldMk cId="3397421488" sldId="344"/>
        </pc:sldMkLst>
      </pc:sldChg>
      <pc:sldChg chg="del">
        <pc:chgData name="Rohini Arora" userId="2ac6bc19-173c-4736-802c-c5919dfc820a" providerId="ADAL" clId="{439CAF19-523C-4DCB-97C6-4247EED85C33}" dt="2024-01-18T17:36:28.396" v="584" actId="47"/>
        <pc:sldMkLst>
          <pc:docMk/>
          <pc:sldMk cId="2590991885" sldId="345"/>
        </pc:sldMkLst>
      </pc:sldChg>
      <pc:sldChg chg="del">
        <pc:chgData name="Rohini Arora" userId="2ac6bc19-173c-4736-802c-c5919dfc820a" providerId="ADAL" clId="{439CAF19-523C-4DCB-97C6-4247EED85C33}" dt="2024-01-18T17:36:32.544" v="585" actId="47"/>
        <pc:sldMkLst>
          <pc:docMk/>
          <pc:sldMk cId="3443544177" sldId="346"/>
        </pc:sldMkLst>
      </pc:sldChg>
      <pc:sldChg chg="addSp delSp modSp mod">
        <pc:chgData name="Rohini Arora" userId="2ac6bc19-173c-4736-802c-c5919dfc820a" providerId="ADAL" clId="{439CAF19-523C-4DCB-97C6-4247EED85C33}" dt="2024-01-23T16:29:20.153" v="1384" actId="108"/>
        <pc:sldMkLst>
          <pc:docMk/>
          <pc:sldMk cId="3020846226" sldId="347"/>
        </pc:sldMkLst>
        <pc:spChg chg="add mod">
          <ac:chgData name="Rohini Arora" userId="2ac6bc19-173c-4736-802c-c5919dfc820a" providerId="ADAL" clId="{439CAF19-523C-4DCB-97C6-4247EED85C33}" dt="2024-01-23T16:29:09.026" v="1379" actId="21"/>
          <ac:spMkLst>
            <pc:docMk/>
            <pc:sldMk cId="3020846226" sldId="347"/>
            <ac:spMk id="3" creationId="{95EE1070-5C36-96DC-A273-619B51F75843}"/>
          </ac:spMkLst>
        </pc:spChg>
        <pc:spChg chg="del">
          <ac:chgData name="Rohini Arora" userId="2ac6bc19-173c-4736-802c-c5919dfc820a" providerId="ADAL" clId="{439CAF19-523C-4DCB-97C6-4247EED85C33}" dt="2024-01-18T17:26:21.398" v="359" actId="478"/>
          <ac:spMkLst>
            <pc:docMk/>
            <pc:sldMk cId="3020846226" sldId="347"/>
            <ac:spMk id="6" creationId="{9DF41A31-E33F-4B8C-ADCA-701D588360DF}"/>
          </ac:spMkLst>
        </pc:spChg>
        <pc:spChg chg="add mod">
          <ac:chgData name="Rohini Arora" userId="2ac6bc19-173c-4736-802c-c5919dfc820a" providerId="ADAL" clId="{439CAF19-523C-4DCB-97C6-4247EED85C33}" dt="2024-01-23T16:29:20.153" v="1384" actId="108"/>
          <ac:spMkLst>
            <pc:docMk/>
            <pc:sldMk cId="3020846226" sldId="347"/>
            <ac:spMk id="7" creationId="{C299820F-276E-7638-1911-E95722310290}"/>
          </ac:spMkLst>
        </pc:spChg>
        <pc:picChg chg="del">
          <ac:chgData name="Rohini Arora" userId="2ac6bc19-173c-4736-802c-c5919dfc820a" providerId="ADAL" clId="{439CAF19-523C-4DCB-97C6-4247EED85C33}" dt="2024-01-18T17:26:18.379" v="358" actId="478"/>
          <ac:picMkLst>
            <pc:docMk/>
            <pc:sldMk cId="3020846226" sldId="347"/>
            <ac:picMk id="4" creationId="{AEC71339-D314-74A3-B30F-BA63E0A1A02B}"/>
          </ac:picMkLst>
        </pc:picChg>
      </pc:sldChg>
      <pc:sldChg chg="addSp delSp modSp add del mod">
        <pc:chgData name="Rohini Arora" userId="2ac6bc19-173c-4736-802c-c5919dfc820a" providerId="ADAL" clId="{439CAF19-523C-4DCB-97C6-4247EED85C33}" dt="2024-01-23T16:15:21.243" v="1337" actId="47"/>
        <pc:sldMkLst>
          <pc:docMk/>
          <pc:sldMk cId="3290449454" sldId="348"/>
        </pc:sldMkLst>
        <pc:spChg chg="del mod">
          <ac:chgData name="Rohini Arora" userId="2ac6bc19-173c-4736-802c-c5919dfc820a" providerId="ADAL" clId="{439CAF19-523C-4DCB-97C6-4247EED85C33}" dt="2024-01-23T16:15:12.218" v="1333" actId="21"/>
          <ac:spMkLst>
            <pc:docMk/>
            <pc:sldMk cId="3290449454" sldId="348"/>
            <ac:spMk id="2" creationId="{C47DF334-E85A-1407-B7F1-15F0E4C1BAC5}"/>
          </ac:spMkLst>
        </pc:spChg>
        <pc:spChg chg="add del">
          <ac:chgData name="Rohini Arora" userId="2ac6bc19-173c-4736-802c-c5919dfc820a" providerId="ADAL" clId="{439CAF19-523C-4DCB-97C6-4247EED85C33}" dt="2024-01-23T16:05:55.021" v="1022" actId="22"/>
          <ac:spMkLst>
            <pc:docMk/>
            <pc:sldMk cId="3290449454" sldId="348"/>
            <ac:spMk id="4" creationId="{0B67A0F1-9025-1374-C5AB-300F991BBEFF}"/>
          </ac:spMkLst>
        </pc:spChg>
        <pc:spChg chg="del mod">
          <ac:chgData name="Rohini Arora" userId="2ac6bc19-173c-4736-802c-c5919dfc820a" providerId="ADAL" clId="{439CAF19-523C-4DCB-97C6-4247EED85C33}" dt="2024-01-23T16:15:12.218" v="1333" actId="21"/>
          <ac:spMkLst>
            <pc:docMk/>
            <pc:sldMk cId="3290449454" sldId="348"/>
            <ac:spMk id="6" creationId="{9DF41A31-E33F-4B8C-ADCA-701D588360DF}"/>
          </ac:spMkLst>
        </pc:spChg>
        <pc:spChg chg="add mod">
          <ac:chgData name="Rohini Arora" userId="2ac6bc19-173c-4736-802c-c5919dfc820a" providerId="ADAL" clId="{439CAF19-523C-4DCB-97C6-4247EED85C33}" dt="2024-01-23T16:15:12.218" v="1333" actId="21"/>
          <ac:spMkLst>
            <pc:docMk/>
            <pc:sldMk cId="3290449454" sldId="348"/>
            <ac:spMk id="7" creationId="{42DEEC8B-6FD6-42F3-066C-F4741E33A382}"/>
          </ac:spMkLst>
        </pc:spChg>
      </pc:sldChg>
      <pc:sldChg chg="addSp modSp add mod">
        <pc:chgData name="Rohini Arora" userId="2ac6bc19-173c-4736-802c-c5919dfc820a" providerId="ADAL" clId="{439CAF19-523C-4DCB-97C6-4247EED85C33}" dt="2024-01-18T17:19:51.394" v="291" actId="12"/>
        <pc:sldMkLst>
          <pc:docMk/>
          <pc:sldMk cId="3715643787" sldId="349"/>
        </pc:sldMkLst>
        <pc:spChg chg="mod">
          <ac:chgData name="Rohini Arora" userId="2ac6bc19-173c-4736-802c-c5919dfc820a" providerId="ADAL" clId="{439CAF19-523C-4DCB-97C6-4247EED85C33}" dt="2024-01-18T17:18:59.864" v="277" actId="1076"/>
          <ac:spMkLst>
            <pc:docMk/>
            <pc:sldMk cId="3715643787" sldId="349"/>
            <ac:spMk id="4" creationId="{BA3C6BC2-8649-2217-1D6A-CA6AF95FE59C}"/>
          </ac:spMkLst>
        </pc:spChg>
        <pc:spChg chg="add mod">
          <ac:chgData name="Rohini Arora" userId="2ac6bc19-173c-4736-802c-c5919dfc820a" providerId="ADAL" clId="{439CAF19-523C-4DCB-97C6-4247EED85C33}" dt="2024-01-18T17:19:51.394" v="291" actId="12"/>
          <ac:spMkLst>
            <pc:docMk/>
            <pc:sldMk cId="3715643787" sldId="349"/>
            <ac:spMk id="5" creationId="{92F38E94-1102-483D-F4E6-B02EF14B38B2}"/>
          </ac:spMkLst>
        </pc:spChg>
        <pc:spChg chg="mod">
          <ac:chgData name="Rohini Arora" userId="2ac6bc19-173c-4736-802c-c5919dfc820a" providerId="ADAL" clId="{439CAF19-523C-4DCB-97C6-4247EED85C33}" dt="2024-01-18T17:18:56.554" v="276" actId="1076"/>
          <ac:spMkLst>
            <pc:docMk/>
            <pc:sldMk cId="3715643787" sldId="349"/>
            <ac:spMk id="6" creationId="{693B1C55-976E-578D-D9CB-87FC57325EB8}"/>
          </ac:spMkLst>
        </pc:spChg>
        <pc:graphicFrameChg chg="add mod modGraphic">
          <ac:chgData name="Rohini Arora" userId="2ac6bc19-173c-4736-802c-c5919dfc820a" providerId="ADAL" clId="{439CAF19-523C-4DCB-97C6-4247EED85C33}" dt="2024-01-18T17:19:07.710" v="280" actId="14734"/>
          <ac:graphicFrameMkLst>
            <pc:docMk/>
            <pc:sldMk cId="3715643787" sldId="349"/>
            <ac:graphicFrameMk id="2" creationId="{BDD38457-5E2B-A6CB-94A4-2237B6872DB7}"/>
          </ac:graphicFrameMkLst>
        </pc:graphicFrameChg>
      </pc:sldChg>
      <pc:sldChg chg="addSp delSp modSp add mod">
        <pc:chgData name="Rohini Arora" userId="2ac6bc19-173c-4736-802c-c5919dfc820a" providerId="ADAL" clId="{439CAF19-523C-4DCB-97C6-4247EED85C33}" dt="2024-01-18T17:24:28.564" v="357" actId="5793"/>
        <pc:sldMkLst>
          <pc:docMk/>
          <pc:sldMk cId="3311116034" sldId="350"/>
        </pc:sldMkLst>
        <pc:spChg chg="del mod">
          <ac:chgData name="Rohini Arora" userId="2ac6bc19-173c-4736-802c-c5919dfc820a" providerId="ADAL" clId="{439CAF19-523C-4DCB-97C6-4247EED85C33}" dt="2024-01-18T17:18:49.734" v="275"/>
          <ac:spMkLst>
            <pc:docMk/>
            <pc:sldMk cId="3311116034" sldId="350"/>
            <ac:spMk id="4" creationId="{BA3C6BC2-8649-2217-1D6A-CA6AF95FE59C}"/>
          </ac:spMkLst>
        </pc:spChg>
        <pc:spChg chg="add mod">
          <ac:chgData name="Rohini Arora" userId="2ac6bc19-173c-4736-802c-c5919dfc820a" providerId="ADAL" clId="{439CAF19-523C-4DCB-97C6-4247EED85C33}" dt="2024-01-18T17:24:28.564" v="357" actId="5793"/>
          <ac:spMkLst>
            <pc:docMk/>
            <pc:sldMk cId="3311116034" sldId="350"/>
            <ac:spMk id="5" creationId="{DCCD6735-9710-A65E-A660-BE82C5213E8D}"/>
          </ac:spMkLst>
        </pc:spChg>
        <pc:spChg chg="mod">
          <ac:chgData name="Rohini Arora" userId="2ac6bc19-173c-4736-802c-c5919dfc820a" providerId="ADAL" clId="{439CAF19-523C-4DCB-97C6-4247EED85C33}" dt="2024-01-18T17:23:01.793" v="345" actId="1076"/>
          <ac:spMkLst>
            <pc:docMk/>
            <pc:sldMk cId="3311116034" sldId="350"/>
            <ac:spMk id="6" creationId="{693B1C55-976E-578D-D9CB-87FC57325EB8}"/>
          </ac:spMkLst>
        </pc:spChg>
        <pc:graphicFrameChg chg="del modGraphic">
          <ac:chgData name="Rohini Arora" userId="2ac6bc19-173c-4736-802c-c5919dfc820a" providerId="ADAL" clId="{439CAF19-523C-4DCB-97C6-4247EED85C33}" dt="2024-01-18T17:21:15.999" v="336" actId="478"/>
          <ac:graphicFrameMkLst>
            <pc:docMk/>
            <pc:sldMk cId="3311116034" sldId="350"/>
            <ac:graphicFrameMk id="2" creationId="{BDD38457-5E2B-A6CB-94A4-2237B6872DB7}"/>
          </ac:graphicFrameMkLst>
        </pc:graphicFrameChg>
      </pc:sldChg>
      <pc:sldChg chg="addSp delSp modSp add mod">
        <pc:chgData name="Rohini Arora" userId="2ac6bc19-173c-4736-802c-c5919dfc820a" providerId="ADAL" clId="{439CAF19-523C-4DCB-97C6-4247EED85C33}" dt="2024-01-18T17:35:29.483" v="581" actId="20577"/>
        <pc:sldMkLst>
          <pc:docMk/>
          <pc:sldMk cId="3645646071" sldId="351"/>
        </pc:sldMkLst>
        <pc:spChg chg="del mod">
          <ac:chgData name="Rohini Arora" userId="2ac6bc19-173c-4736-802c-c5919dfc820a" providerId="ADAL" clId="{439CAF19-523C-4DCB-97C6-4247EED85C33}" dt="2024-01-18T17:27:16.335" v="396" actId="478"/>
          <ac:spMkLst>
            <pc:docMk/>
            <pc:sldMk cId="3645646071" sldId="351"/>
            <ac:spMk id="5" creationId="{DCCD6735-9710-A65E-A660-BE82C5213E8D}"/>
          </ac:spMkLst>
        </pc:spChg>
        <pc:spChg chg="mod">
          <ac:chgData name="Rohini Arora" userId="2ac6bc19-173c-4736-802c-c5919dfc820a" providerId="ADAL" clId="{439CAF19-523C-4DCB-97C6-4247EED85C33}" dt="2024-01-18T17:27:06.979" v="394" actId="1076"/>
          <ac:spMkLst>
            <pc:docMk/>
            <pc:sldMk cId="3645646071" sldId="351"/>
            <ac:spMk id="6" creationId="{693B1C55-976E-578D-D9CB-87FC57325EB8}"/>
          </ac:spMkLst>
        </pc:spChg>
        <pc:graphicFrameChg chg="add mod modGraphic">
          <ac:chgData name="Rohini Arora" userId="2ac6bc19-173c-4736-802c-c5919dfc820a" providerId="ADAL" clId="{439CAF19-523C-4DCB-97C6-4247EED85C33}" dt="2024-01-18T17:35:29.483" v="581" actId="20577"/>
          <ac:graphicFrameMkLst>
            <pc:docMk/>
            <pc:sldMk cId="3645646071" sldId="351"/>
            <ac:graphicFrameMk id="2" creationId="{BA04F0EE-1632-233A-ED0B-32BA5D759766}"/>
          </ac:graphicFrameMkLst>
        </pc:graphicFrameChg>
      </pc:sldChg>
      <pc:sldChg chg="addSp delSp modSp add mod">
        <pc:chgData name="Rohini Arora" userId="2ac6bc19-173c-4736-802c-c5919dfc820a" providerId="ADAL" clId="{439CAF19-523C-4DCB-97C6-4247EED85C33}" dt="2024-01-18T18:00:02.012" v="1011" actId="14100"/>
        <pc:sldMkLst>
          <pc:docMk/>
          <pc:sldMk cId="982681148" sldId="352"/>
        </pc:sldMkLst>
        <pc:spChg chg="mod">
          <ac:chgData name="Rohini Arora" userId="2ac6bc19-173c-4736-802c-c5919dfc820a" providerId="ADAL" clId="{439CAF19-523C-4DCB-97C6-4247EED85C33}" dt="2024-01-18T17:50:41.857" v="911" actId="1076"/>
          <ac:spMkLst>
            <pc:docMk/>
            <pc:sldMk cId="982681148" sldId="352"/>
            <ac:spMk id="6" creationId="{9DF41A31-E33F-4B8C-ADCA-701D588360DF}"/>
          </ac:spMkLst>
        </pc:spChg>
        <pc:spChg chg="add mod">
          <ac:chgData name="Rohini Arora" userId="2ac6bc19-173c-4736-802c-c5919dfc820a" providerId="ADAL" clId="{439CAF19-523C-4DCB-97C6-4247EED85C33}" dt="2024-01-18T17:56:21.323" v="974" actId="207"/>
          <ac:spMkLst>
            <pc:docMk/>
            <pc:sldMk cId="982681148" sldId="352"/>
            <ac:spMk id="7" creationId="{B898F4D5-BA42-A4ED-9405-AA44A6876D8E}"/>
          </ac:spMkLst>
        </pc:spChg>
        <pc:spChg chg="add mod">
          <ac:chgData name="Rohini Arora" userId="2ac6bc19-173c-4736-802c-c5919dfc820a" providerId="ADAL" clId="{439CAF19-523C-4DCB-97C6-4247EED85C33}" dt="2024-01-18T18:00:02.012" v="1011" actId="14100"/>
          <ac:spMkLst>
            <pc:docMk/>
            <pc:sldMk cId="982681148" sldId="352"/>
            <ac:spMk id="9" creationId="{F8DFCBC5-BE3E-97F2-1A74-F00BA8437813}"/>
          </ac:spMkLst>
        </pc:spChg>
        <pc:spChg chg="add mod">
          <ac:chgData name="Rohini Arora" userId="2ac6bc19-173c-4736-802c-c5919dfc820a" providerId="ADAL" clId="{439CAF19-523C-4DCB-97C6-4247EED85C33}" dt="2024-01-18T17:58:14.532" v="993" actId="207"/>
          <ac:spMkLst>
            <pc:docMk/>
            <pc:sldMk cId="982681148" sldId="352"/>
            <ac:spMk id="11" creationId="{8F6A3976-5DE7-4E35-589D-8BE18912A753}"/>
          </ac:spMkLst>
        </pc:spChg>
        <pc:spChg chg="add mod">
          <ac:chgData name="Rohini Arora" userId="2ac6bc19-173c-4736-802c-c5919dfc820a" providerId="ADAL" clId="{439CAF19-523C-4DCB-97C6-4247EED85C33}" dt="2024-01-18T17:59:53.859" v="1010" actId="1076"/>
          <ac:spMkLst>
            <pc:docMk/>
            <pc:sldMk cId="982681148" sldId="352"/>
            <ac:spMk id="13" creationId="{BA861E98-1372-357F-C275-6F003D627C00}"/>
          </ac:spMkLst>
        </pc:spChg>
        <pc:graphicFrameChg chg="del">
          <ac:chgData name="Rohini Arora" userId="2ac6bc19-173c-4736-802c-c5919dfc820a" providerId="ADAL" clId="{439CAF19-523C-4DCB-97C6-4247EED85C33}" dt="2024-01-18T17:47:36.238" v="865" actId="478"/>
          <ac:graphicFrameMkLst>
            <pc:docMk/>
            <pc:sldMk cId="982681148" sldId="352"/>
            <ac:graphicFrameMk id="2" creationId="{D411570B-0F64-651C-6826-428AF1CC0EB5}"/>
          </ac:graphicFrameMkLst>
        </pc:graphicFrameChg>
        <pc:graphicFrameChg chg="add del modGraphic">
          <ac:chgData name="Rohini Arora" userId="2ac6bc19-173c-4736-802c-c5919dfc820a" providerId="ADAL" clId="{439CAF19-523C-4DCB-97C6-4247EED85C33}" dt="2024-01-18T17:48:01.707" v="867" actId="1032"/>
          <ac:graphicFrameMkLst>
            <pc:docMk/>
            <pc:sldMk cId="982681148" sldId="352"/>
            <ac:graphicFrameMk id="3" creationId="{6A79AD2E-1822-CD33-FD13-902315F7BA32}"/>
          </ac:graphicFrameMkLst>
        </pc:graphicFrameChg>
        <pc:graphicFrameChg chg="add mod modGraphic">
          <ac:chgData name="Rohini Arora" userId="2ac6bc19-173c-4736-802c-c5919dfc820a" providerId="ADAL" clId="{439CAF19-523C-4DCB-97C6-4247EED85C33}" dt="2024-01-18T17:59:39.132" v="1008" actId="113"/>
          <ac:graphicFrameMkLst>
            <pc:docMk/>
            <pc:sldMk cId="982681148" sldId="352"/>
            <ac:graphicFrameMk id="4" creationId="{A89D7782-D5B7-4A3F-744E-1A309BB195E1}"/>
          </ac:graphicFrameMkLst>
        </pc:graphicFrameChg>
      </pc:sldChg>
      <pc:sldChg chg="addSp delSp modSp add mod">
        <pc:chgData name="Rohini Arora" userId="2ac6bc19-173c-4736-802c-c5919dfc820a" providerId="ADAL" clId="{439CAF19-523C-4DCB-97C6-4247EED85C33}" dt="2024-01-18T17:47:21.021" v="864" actId="1076"/>
        <pc:sldMkLst>
          <pc:docMk/>
          <pc:sldMk cId="224627367" sldId="353"/>
        </pc:sldMkLst>
        <pc:spChg chg="add mod">
          <ac:chgData name="Rohini Arora" userId="2ac6bc19-173c-4736-802c-c5919dfc820a" providerId="ADAL" clId="{439CAF19-523C-4DCB-97C6-4247EED85C33}" dt="2024-01-18T17:47:21.021" v="864" actId="1076"/>
          <ac:spMkLst>
            <pc:docMk/>
            <pc:sldMk cId="224627367" sldId="353"/>
            <ac:spMk id="3" creationId="{E073087D-314F-3A3B-ED25-C063E751CA7A}"/>
          </ac:spMkLst>
        </pc:spChg>
        <pc:spChg chg="mod">
          <ac:chgData name="Rohini Arora" userId="2ac6bc19-173c-4736-802c-c5919dfc820a" providerId="ADAL" clId="{439CAF19-523C-4DCB-97C6-4247EED85C33}" dt="2024-01-18T17:47:11.544" v="862" actId="255"/>
          <ac:spMkLst>
            <pc:docMk/>
            <pc:sldMk cId="224627367" sldId="353"/>
            <ac:spMk id="6" creationId="{9DF41A31-E33F-4B8C-ADCA-701D588360DF}"/>
          </ac:spMkLst>
        </pc:spChg>
        <pc:graphicFrameChg chg="del modGraphic">
          <ac:chgData name="Rohini Arora" userId="2ac6bc19-173c-4736-802c-c5919dfc820a" providerId="ADAL" clId="{439CAF19-523C-4DCB-97C6-4247EED85C33}" dt="2024-01-18T17:44:07.863" v="778" actId="478"/>
          <ac:graphicFrameMkLst>
            <pc:docMk/>
            <pc:sldMk cId="224627367" sldId="353"/>
            <ac:graphicFrameMk id="2" creationId="{D411570B-0F64-651C-6826-428AF1CC0EB5}"/>
          </ac:graphicFrameMkLst>
        </pc:graphicFrameChg>
      </pc:sldChg>
      <pc:sldChg chg="addSp delSp modSp add del mod">
        <pc:chgData name="Rohini Arora" userId="2ac6bc19-173c-4736-802c-c5919dfc820a" providerId="ADAL" clId="{439CAF19-523C-4DCB-97C6-4247EED85C33}" dt="2024-01-23T16:15:06.077" v="1332" actId="47"/>
        <pc:sldMkLst>
          <pc:docMk/>
          <pc:sldMk cId="2345897291" sldId="354"/>
        </pc:sldMkLst>
        <pc:spChg chg="del">
          <ac:chgData name="Rohini Arora" userId="2ac6bc19-173c-4736-802c-c5919dfc820a" providerId="ADAL" clId="{439CAF19-523C-4DCB-97C6-4247EED85C33}" dt="2024-01-23T16:14:45.898" v="1326" actId="21"/>
          <ac:spMkLst>
            <pc:docMk/>
            <pc:sldMk cId="2345897291" sldId="354"/>
            <ac:spMk id="2" creationId="{C47DF334-E85A-1407-B7F1-15F0E4C1BAC5}"/>
          </ac:spMkLst>
        </pc:spChg>
        <pc:spChg chg="add mod">
          <ac:chgData name="Rohini Arora" userId="2ac6bc19-173c-4736-802c-c5919dfc820a" providerId="ADAL" clId="{439CAF19-523C-4DCB-97C6-4247EED85C33}" dt="2024-01-23T16:14:45.898" v="1326" actId="21"/>
          <ac:spMkLst>
            <pc:docMk/>
            <pc:sldMk cId="2345897291" sldId="354"/>
            <ac:spMk id="4" creationId="{C83FB471-6AEC-621D-EEB8-3EBBA1C68D74}"/>
          </ac:spMkLst>
        </pc:spChg>
        <pc:spChg chg="del">
          <ac:chgData name="Rohini Arora" userId="2ac6bc19-173c-4736-802c-c5919dfc820a" providerId="ADAL" clId="{439CAF19-523C-4DCB-97C6-4247EED85C33}" dt="2024-01-23T16:14:45.898" v="1326" actId="21"/>
          <ac:spMkLst>
            <pc:docMk/>
            <pc:sldMk cId="2345897291" sldId="354"/>
            <ac:spMk id="6" creationId="{9DF41A31-E33F-4B8C-ADCA-701D588360DF}"/>
          </ac:spMkLst>
        </pc:spChg>
      </pc:sldChg>
      <pc:sldChg chg="addSp delSp modSp add del mod">
        <pc:chgData name="Rohini Arora" userId="2ac6bc19-173c-4736-802c-c5919dfc820a" providerId="ADAL" clId="{439CAF19-523C-4DCB-97C6-4247EED85C33}" dt="2024-01-23T16:14:26.320" v="1321" actId="47"/>
        <pc:sldMkLst>
          <pc:docMk/>
          <pc:sldMk cId="1259073934" sldId="355"/>
        </pc:sldMkLst>
        <pc:spChg chg="add del mod">
          <ac:chgData name="Rohini Arora" userId="2ac6bc19-173c-4736-802c-c5919dfc820a" providerId="ADAL" clId="{439CAF19-523C-4DCB-97C6-4247EED85C33}" dt="2024-01-23T16:13:39.978" v="1314" actId="21"/>
          <ac:spMkLst>
            <pc:docMk/>
            <pc:sldMk cId="1259073934" sldId="355"/>
            <ac:spMk id="2" creationId="{3748B196-02A5-5915-F44B-4FD29D77D5FF}"/>
          </ac:spMkLst>
        </pc:spChg>
        <pc:spChg chg="del">
          <ac:chgData name="Rohini Arora" userId="2ac6bc19-173c-4736-802c-c5919dfc820a" providerId="ADAL" clId="{439CAF19-523C-4DCB-97C6-4247EED85C33}" dt="2024-01-23T16:11:26.541" v="1304" actId="478"/>
          <ac:spMkLst>
            <pc:docMk/>
            <pc:sldMk cId="1259073934" sldId="355"/>
            <ac:spMk id="4" creationId="{BA3C6BC2-8649-2217-1D6A-CA6AF95FE59C}"/>
          </ac:spMkLst>
        </pc:spChg>
        <pc:spChg chg="add mod">
          <ac:chgData name="Rohini Arora" userId="2ac6bc19-173c-4736-802c-c5919dfc820a" providerId="ADAL" clId="{439CAF19-523C-4DCB-97C6-4247EED85C33}" dt="2024-01-23T16:13:39.978" v="1314" actId="21"/>
          <ac:spMkLst>
            <pc:docMk/>
            <pc:sldMk cId="1259073934" sldId="355"/>
            <ac:spMk id="5" creationId="{70F7FC22-CCA5-5D57-B57C-71CA0AE7049A}"/>
          </ac:spMkLst>
        </pc:spChg>
        <pc:spChg chg="del mod">
          <ac:chgData name="Rohini Arora" userId="2ac6bc19-173c-4736-802c-c5919dfc820a" providerId="ADAL" clId="{439CAF19-523C-4DCB-97C6-4247EED85C33}" dt="2024-01-23T16:13:39.978" v="1314" actId="21"/>
          <ac:spMkLst>
            <pc:docMk/>
            <pc:sldMk cId="1259073934" sldId="355"/>
            <ac:spMk id="6" creationId="{693B1C55-976E-578D-D9CB-87FC57325EB8}"/>
          </ac:spMkLst>
        </pc:spChg>
        <pc:spChg chg="del">
          <ac:chgData name="Rohini Arora" userId="2ac6bc19-173c-4736-802c-c5919dfc820a" providerId="ADAL" clId="{439CAF19-523C-4DCB-97C6-4247EED85C33}" dt="2024-01-23T16:11:35.252" v="1305" actId="478"/>
          <ac:spMkLst>
            <pc:docMk/>
            <pc:sldMk cId="1259073934" sldId="355"/>
            <ac:spMk id="11270" creationId="{D8B9E2B9-C338-DD37-A99B-885FD839B528}"/>
          </ac:spMkLst>
        </pc:spChg>
      </pc:sldChg>
      <pc:sldChg chg="addSp delSp modSp new mod ord">
        <pc:chgData name="Rohini Arora" userId="2ac6bc19-173c-4736-802c-c5919dfc820a" providerId="ADAL" clId="{439CAF19-523C-4DCB-97C6-4247EED85C33}" dt="2024-01-23T16:14:39.315" v="1325"/>
        <pc:sldMkLst>
          <pc:docMk/>
          <pc:sldMk cId="1511645323" sldId="356"/>
        </pc:sldMkLst>
        <pc:spChg chg="del">
          <ac:chgData name="Rohini Arora" userId="2ac6bc19-173c-4736-802c-c5919dfc820a" providerId="ADAL" clId="{439CAF19-523C-4DCB-97C6-4247EED85C33}" dt="2024-01-23T16:13:50.967" v="1316" actId="478"/>
          <ac:spMkLst>
            <pc:docMk/>
            <pc:sldMk cId="1511645323" sldId="356"/>
            <ac:spMk id="2" creationId="{BE446C38-96D4-6F04-31B4-B933DC9EFA0A}"/>
          </ac:spMkLst>
        </pc:spChg>
        <pc:spChg chg="del">
          <ac:chgData name="Rohini Arora" userId="2ac6bc19-173c-4736-802c-c5919dfc820a" providerId="ADAL" clId="{439CAF19-523C-4DCB-97C6-4247EED85C33}" dt="2024-01-23T16:14:14.165" v="1318" actId="478"/>
          <ac:spMkLst>
            <pc:docMk/>
            <pc:sldMk cId="1511645323" sldId="356"/>
            <ac:spMk id="3" creationId="{FEF2EB73-7E1E-5B92-838F-64AE2C70AD61}"/>
          </ac:spMkLst>
        </pc:spChg>
        <pc:spChg chg="add mod">
          <ac:chgData name="Rohini Arora" userId="2ac6bc19-173c-4736-802c-c5919dfc820a" providerId="ADAL" clId="{439CAF19-523C-4DCB-97C6-4247EED85C33}" dt="2024-01-23T16:14:23.360" v="1320" actId="1076"/>
          <ac:spMkLst>
            <pc:docMk/>
            <pc:sldMk cId="1511645323" sldId="356"/>
            <ac:spMk id="4" creationId="{78D5D8D7-5632-921B-9259-002FF17D8A7E}"/>
          </ac:spMkLst>
        </pc:spChg>
        <pc:spChg chg="add mod">
          <ac:chgData name="Rohini Arora" userId="2ac6bc19-173c-4736-802c-c5919dfc820a" providerId="ADAL" clId="{439CAF19-523C-4DCB-97C6-4247EED85C33}" dt="2024-01-23T16:14:21.070" v="1319" actId="1076"/>
          <ac:spMkLst>
            <pc:docMk/>
            <pc:sldMk cId="1511645323" sldId="356"/>
            <ac:spMk id="5" creationId="{02FA894D-40B0-E072-FB51-430254810A8C}"/>
          </ac:spMkLst>
        </pc:spChg>
      </pc:sldChg>
      <pc:sldChg chg="add del">
        <pc:chgData name="Rohini Arora" userId="2ac6bc19-173c-4736-802c-c5919dfc820a" providerId="ADAL" clId="{439CAF19-523C-4DCB-97C6-4247EED85C33}" dt="2024-01-23T16:12:37.944" v="1308"/>
        <pc:sldMkLst>
          <pc:docMk/>
          <pc:sldMk cId="3842747638" sldId="356"/>
        </pc:sldMkLst>
      </pc:sldChg>
      <pc:sldChg chg="addSp delSp modSp new mod">
        <pc:chgData name="Rohini Arora" userId="2ac6bc19-173c-4736-802c-c5919dfc820a" providerId="ADAL" clId="{439CAF19-523C-4DCB-97C6-4247EED85C33}" dt="2024-01-23T16:15:18.732" v="1336"/>
        <pc:sldMkLst>
          <pc:docMk/>
          <pc:sldMk cId="1778689366" sldId="357"/>
        </pc:sldMkLst>
        <pc:spChg chg="del">
          <ac:chgData name="Rohini Arora" userId="2ac6bc19-173c-4736-802c-c5919dfc820a" providerId="ADAL" clId="{439CAF19-523C-4DCB-97C6-4247EED85C33}" dt="2024-01-23T16:15:17.406" v="1335" actId="478"/>
          <ac:spMkLst>
            <pc:docMk/>
            <pc:sldMk cId="1778689366" sldId="357"/>
            <ac:spMk id="2" creationId="{1E173370-BB60-8349-5B1F-C829F614DECD}"/>
          </ac:spMkLst>
        </pc:spChg>
        <pc:spChg chg="del">
          <ac:chgData name="Rohini Arora" userId="2ac6bc19-173c-4736-802c-c5919dfc820a" providerId="ADAL" clId="{439CAF19-523C-4DCB-97C6-4247EED85C33}" dt="2024-01-23T16:15:16.230" v="1334" actId="478"/>
          <ac:spMkLst>
            <pc:docMk/>
            <pc:sldMk cId="1778689366" sldId="357"/>
            <ac:spMk id="3" creationId="{3732AC06-1877-ECAC-1D0F-A3604694FC1E}"/>
          </ac:spMkLst>
        </pc:spChg>
        <pc:spChg chg="add mod">
          <ac:chgData name="Rohini Arora" userId="2ac6bc19-173c-4736-802c-c5919dfc820a" providerId="ADAL" clId="{439CAF19-523C-4DCB-97C6-4247EED85C33}" dt="2024-01-23T16:15:18.732" v="1336"/>
          <ac:spMkLst>
            <pc:docMk/>
            <pc:sldMk cId="1778689366" sldId="357"/>
            <ac:spMk id="4" creationId="{828579EB-3A35-28FF-81F0-BC4DF8341C65}"/>
          </ac:spMkLst>
        </pc:spChg>
        <pc:spChg chg="add mod">
          <ac:chgData name="Rohini Arora" userId="2ac6bc19-173c-4736-802c-c5919dfc820a" providerId="ADAL" clId="{439CAF19-523C-4DCB-97C6-4247EED85C33}" dt="2024-01-23T16:15:18.732" v="1336"/>
          <ac:spMkLst>
            <pc:docMk/>
            <pc:sldMk cId="1778689366" sldId="357"/>
            <ac:spMk id="5" creationId="{00D93CD0-A066-DBED-33EB-F9821D8FE54E}"/>
          </ac:spMkLst>
        </pc:spChg>
      </pc:sldChg>
      <pc:sldChg chg="addSp delSp modSp new mod">
        <pc:chgData name="Rohini Arora" userId="2ac6bc19-173c-4736-802c-c5919dfc820a" providerId="ADAL" clId="{439CAF19-523C-4DCB-97C6-4247EED85C33}" dt="2024-01-23T16:14:58.766" v="1331" actId="478"/>
        <pc:sldMkLst>
          <pc:docMk/>
          <pc:sldMk cId="1728648330" sldId="358"/>
        </pc:sldMkLst>
        <pc:spChg chg="del">
          <ac:chgData name="Rohini Arora" userId="2ac6bc19-173c-4736-802c-c5919dfc820a" providerId="ADAL" clId="{439CAF19-523C-4DCB-97C6-4247EED85C33}" dt="2024-01-23T16:14:58.766" v="1331" actId="478"/>
          <ac:spMkLst>
            <pc:docMk/>
            <pc:sldMk cId="1728648330" sldId="358"/>
            <ac:spMk id="2" creationId="{026D54A1-CAF8-265B-D7AC-0FA86FF15158}"/>
          </ac:spMkLst>
        </pc:spChg>
        <pc:spChg chg="del">
          <ac:chgData name="Rohini Arora" userId="2ac6bc19-173c-4736-802c-c5919dfc820a" providerId="ADAL" clId="{439CAF19-523C-4DCB-97C6-4247EED85C33}" dt="2024-01-23T16:14:52.407" v="1328" actId="478"/>
          <ac:spMkLst>
            <pc:docMk/>
            <pc:sldMk cId="1728648330" sldId="358"/>
            <ac:spMk id="3" creationId="{EDDE1B0B-6D72-AC09-1F31-598702E5367E}"/>
          </ac:spMkLst>
        </pc:spChg>
        <pc:spChg chg="add del mod">
          <ac:chgData name="Rohini Arora" userId="2ac6bc19-173c-4736-802c-c5919dfc820a" providerId="ADAL" clId="{439CAF19-523C-4DCB-97C6-4247EED85C33}" dt="2024-01-23T16:14:56.167" v="1330" actId="478"/>
          <ac:spMkLst>
            <pc:docMk/>
            <pc:sldMk cId="1728648330" sldId="358"/>
            <ac:spMk id="4" creationId="{B5A125BC-F1E2-400F-4DB2-03B60E37B5BB}"/>
          </ac:spMkLst>
        </pc:spChg>
        <pc:spChg chg="add mod">
          <ac:chgData name="Rohini Arora" userId="2ac6bc19-173c-4736-802c-c5919dfc820a" providerId="ADAL" clId="{439CAF19-523C-4DCB-97C6-4247EED85C33}" dt="2024-01-23T16:14:47.470" v="1327"/>
          <ac:spMkLst>
            <pc:docMk/>
            <pc:sldMk cId="1728648330" sldId="358"/>
            <ac:spMk id="5" creationId="{624ADADB-9ECE-A3AF-671C-751C0550A95E}"/>
          </ac:spMkLst>
        </pc:spChg>
      </pc:sldChg>
      <pc:sldChg chg="modSp new mod">
        <pc:chgData name="Rohini Arora" userId="2ac6bc19-173c-4736-802c-c5919dfc820a" providerId="ADAL" clId="{439CAF19-523C-4DCB-97C6-4247EED85C33}" dt="2024-01-23T16:18:25.316" v="1343" actId="1076"/>
        <pc:sldMkLst>
          <pc:docMk/>
          <pc:sldMk cId="3426574823" sldId="359"/>
        </pc:sldMkLst>
        <pc:spChg chg="mod">
          <ac:chgData name="Rohini Arora" userId="2ac6bc19-173c-4736-802c-c5919dfc820a" providerId="ADAL" clId="{439CAF19-523C-4DCB-97C6-4247EED85C33}" dt="2024-01-23T16:17:49.594" v="1339"/>
          <ac:spMkLst>
            <pc:docMk/>
            <pc:sldMk cId="3426574823" sldId="359"/>
            <ac:spMk id="2" creationId="{4AA82592-0B6E-8482-62B8-0CD561AE405B}"/>
          </ac:spMkLst>
        </pc:spChg>
        <pc:spChg chg="mod">
          <ac:chgData name="Rohini Arora" userId="2ac6bc19-173c-4736-802c-c5919dfc820a" providerId="ADAL" clId="{439CAF19-523C-4DCB-97C6-4247EED85C33}" dt="2024-01-23T16:18:25.316" v="1343" actId="1076"/>
          <ac:spMkLst>
            <pc:docMk/>
            <pc:sldMk cId="3426574823" sldId="359"/>
            <ac:spMk id="3" creationId="{D1B6F79A-DF44-CF2D-3369-607AA298AAB3}"/>
          </ac:spMkLst>
        </pc:spChg>
      </pc:sldChg>
      <pc:sldMasterChg chg="delSldLayout">
        <pc:chgData name="Rohini Arora" userId="2ac6bc19-173c-4736-802c-c5919dfc820a" providerId="ADAL" clId="{439CAF19-523C-4DCB-97C6-4247EED85C33}" dt="2024-01-23T16:15:21.243" v="1337" actId="47"/>
        <pc:sldMasterMkLst>
          <pc:docMk/>
          <pc:sldMasterMk cId="3267378360" sldId="2147483671"/>
        </pc:sldMasterMkLst>
        <pc:sldLayoutChg chg="del">
          <pc:chgData name="Rohini Arora" userId="2ac6bc19-173c-4736-802c-c5919dfc820a" providerId="ADAL" clId="{439CAF19-523C-4DCB-97C6-4247EED85C33}" dt="2024-01-23T16:15:21.243" v="1337" actId="47"/>
          <pc:sldLayoutMkLst>
            <pc:docMk/>
            <pc:sldMasterMk cId="3267378360" sldId="2147483671"/>
            <pc:sldLayoutMk cId="1565079698" sldId="2147483684"/>
          </pc:sldLayoutMkLst>
        </pc:sldLayoutChg>
      </pc:sldMasterChg>
    </pc:docChg>
  </pc:docChgLst>
  <pc:docChgLst>
    <pc:chgData name="Rohini Arora" userId="2ac6bc19-173c-4736-802c-c5919dfc820a" providerId="ADAL" clId="{438B3E56-3A91-44BB-B794-B4EEBCAF5AFB}"/>
    <pc:docChg chg="custSel addSld delSld modSld">
      <pc:chgData name="Rohini Arora" userId="2ac6bc19-173c-4736-802c-c5919dfc820a" providerId="ADAL" clId="{438B3E56-3A91-44BB-B794-B4EEBCAF5AFB}" dt="2024-01-16T23:05:31.733" v="1455" actId="1076"/>
      <pc:docMkLst>
        <pc:docMk/>
      </pc:docMkLst>
      <pc:sldChg chg="del">
        <pc:chgData name="Rohini Arora" userId="2ac6bc19-173c-4736-802c-c5919dfc820a" providerId="ADAL" clId="{438B3E56-3A91-44BB-B794-B4EEBCAF5AFB}" dt="2024-01-16T22:19:31.655" v="537" actId="47"/>
        <pc:sldMkLst>
          <pc:docMk/>
          <pc:sldMk cId="0" sldId="262"/>
        </pc:sldMkLst>
      </pc:sldChg>
      <pc:sldChg chg="addSp delSp modSp add mod">
        <pc:chgData name="Rohini Arora" userId="2ac6bc19-173c-4736-802c-c5919dfc820a" providerId="ADAL" clId="{438B3E56-3A91-44BB-B794-B4EEBCAF5AFB}" dt="2024-01-16T21:55:35.681" v="135" actId="1076"/>
        <pc:sldMkLst>
          <pc:docMk/>
          <pc:sldMk cId="0" sldId="281"/>
        </pc:sldMkLst>
        <pc:spChg chg="add mod">
          <ac:chgData name="Rohini Arora" userId="2ac6bc19-173c-4736-802c-c5919dfc820a" providerId="ADAL" clId="{438B3E56-3A91-44BB-B794-B4EEBCAF5AFB}" dt="2024-01-16T21:55:35.681" v="135" actId="1076"/>
          <ac:spMkLst>
            <pc:docMk/>
            <pc:sldMk cId="0" sldId="281"/>
            <ac:spMk id="2" creationId="{17DDA1C8-2726-EE90-B30C-8A8AA552D94A}"/>
          </ac:spMkLst>
        </pc:spChg>
        <pc:spChg chg="mod">
          <ac:chgData name="Rohini Arora" userId="2ac6bc19-173c-4736-802c-c5919dfc820a" providerId="ADAL" clId="{438B3E56-3A91-44BB-B794-B4EEBCAF5AFB}" dt="2024-01-16T21:54:20.702" v="113" actId="14100"/>
          <ac:spMkLst>
            <pc:docMk/>
            <pc:sldMk cId="0" sldId="281"/>
            <ac:spMk id="11266" creationId="{999A0229-C034-1A41-5F2A-31832988FF0A}"/>
          </ac:spMkLst>
        </pc:spChg>
        <pc:picChg chg="add mod">
          <ac:chgData name="Rohini Arora" userId="2ac6bc19-173c-4736-802c-c5919dfc820a" providerId="ADAL" clId="{438B3E56-3A91-44BB-B794-B4EEBCAF5AFB}" dt="2024-01-16T21:54:40.126" v="116" actId="14100"/>
          <ac:picMkLst>
            <pc:docMk/>
            <pc:sldMk cId="0" sldId="281"/>
            <ac:picMk id="1026" creationId="{16FCFF4F-25BB-00DD-530D-FAFB91E12DFC}"/>
          </ac:picMkLst>
        </pc:picChg>
        <pc:picChg chg="del">
          <ac:chgData name="Rohini Arora" userId="2ac6bc19-173c-4736-802c-c5919dfc820a" providerId="ADAL" clId="{438B3E56-3A91-44BB-B794-B4EEBCAF5AFB}" dt="2024-01-16T21:53:29.500" v="102" actId="478"/>
          <ac:picMkLst>
            <pc:docMk/>
            <pc:sldMk cId="0" sldId="281"/>
            <ac:picMk id="11269" creationId="{18B74ECC-4B58-5D45-4773-E857267C642A}"/>
          </ac:picMkLst>
        </pc:picChg>
      </pc:sldChg>
      <pc:sldChg chg="del">
        <pc:chgData name="Rohini Arora" userId="2ac6bc19-173c-4736-802c-c5919dfc820a" providerId="ADAL" clId="{438B3E56-3A91-44BB-B794-B4EEBCAF5AFB}" dt="2024-01-16T21:48:33.363" v="58" actId="47"/>
        <pc:sldMkLst>
          <pc:docMk/>
          <pc:sldMk cId="965844582" sldId="293"/>
        </pc:sldMkLst>
      </pc:sldChg>
      <pc:sldChg chg="addSp delSp modSp mod">
        <pc:chgData name="Rohini Arora" userId="2ac6bc19-173c-4736-802c-c5919dfc820a" providerId="ADAL" clId="{438B3E56-3A91-44BB-B794-B4EEBCAF5AFB}" dt="2024-01-16T21:47:40.469" v="56" actId="207"/>
        <pc:sldMkLst>
          <pc:docMk/>
          <pc:sldMk cId="3698336789" sldId="339"/>
        </pc:sldMkLst>
        <pc:spChg chg="mod">
          <ac:chgData name="Rohini Arora" userId="2ac6bc19-173c-4736-802c-c5919dfc820a" providerId="ADAL" clId="{438B3E56-3A91-44BB-B794-B4EEBCAF5AFB}" dt="2024-01-16T21:47:26.465" v="52" actId="255"/>
          <ac:spMkLst>
            <pc:docMk/>
            <pc:sldMk cId="3698336789" sldId="339"/>
            <ac:spMk id="2" creationId="{A87807F3-5FE0-4647-BF65-CCAFF2897567}"/>
          </ac:spMkLst>
        </pc:spChg>
        <pc:spChg chg="del">
          <ac:chgData name="Rohini Arora" userId="2ac6bc19-173c-4736-802c-c5919dfc820a" providerId="ADAL" clId="{438B3E56-3A91-44BB-B794-B4EEBCAF5AFB}" dt="2024-01-16T21:46:51.904" v="0" actId="478"/>
          <ac:spMkLst>
            <pc:docMk/>
            <pc:sldMk cId="3698336789" sldId="339"/>
            <ac:spMk id="3" creationId="{5AD55E6F-8595-46D1-BFD6-D54BD7CE19BC}"/>
          </ac:spMkLst>
        </pc:spChg>
        <pc:spChg chg="add mod">
          <ac:chgData name="Rohini Arora" userId="2ac6bc19-173c-4736-802c-c5919dfc820a" providerId="ADAL" clId="{438B3E56-3A91-44BB-B794-B4EEBCAF5AFB}" dt="2024-01-16T21:47:40.469" v="56" actId="207"/>
          <ac:spMkLst>
            <pc:docMk/>
            <pc:sldMk cId="3698336789" sldId="339"/>
            <ac:spMk id="5" creationId="{15ED3F38-333E-9EC7-3F1E-410348554734}"/>
          </ac:spMkLst>
        </pc:spChg>
      </pc:sldChg>
      <pc:sldChg chg="addSp delSp modSp mod">
        <pc:chgData name="Rohini Arora" userId="2ac6bc19-173c-4736-802c-c5919dfc820a" providerId="ADAL" clId="{438B3E56-3A91-44BB-B794-B4EEBCAF5AFB}" dt="2024-01-16T22:06:43.117" v="347" actId="207"/>
        <pc:sldMkLst>
          <pc:docMk/>
          <pc:sldMk cId="2702573239" sldId="340"/>
        </pc:sldMkLst>
        <pc:spChg chg="add mod">
          <ac:chgData name="Rohini Arora" userId="2ac6bc19-173c-4736-802c-c5919dfc820a" providerId="ADAL" clId="{438B3E56-3A91-44BB-B794-B4EEBCAF5AFB}" dt="2024-01-16T22:06:43.117" v="347" actId="207"/>
          <ac:spMkLst>
            <pc:docMk/>
            <pc:sldMk cId="2702573239" sldId="340"/>
            <ac:spMk id="3" creationId="{2C7A0C72-0457-7334-2150-5484FC8A7CF6}"/>
          </ac:spMkLst>
        </pc:spChg>
        <pc:spChg chg="add mod">
          <ac:chgData name="Rohini Arora" userId="2ac6bc19-173c-4736-802c-c5919dfc820a" providerId="ADAL" clId="{438B3E56-3A91-44BB-B794-B4EEBCAF5AFB}" dt="2024-01-16T22:06:15.705" v="341" actId="207"/>
          <ac:spMkLst>
            <pc:docMk/>
            <pc:sldMk cId="2702573239" sldId="340"/>
            <ac:spMk id="5" creationId="{26C50065-222F-CDC6-3F1B-16D57AB34B4A}"/>
          </ac:spMkLst>
        </pc:spChg>
        <pc:spChg chg="mod">
          <ac:chgData name="Rohini Arora" userId="2ac6bc19-173c-4736-802c-c5919dfc820a" providerId="ADAL" clId="{438B3E56-3A91-44BB-B794-B4EEBCAF5AFB}" dt="2024-01-16T22:01:59.252" v="231" actId="1076"/>
          <ac:spMkLst>
            <pc:docMk/>
            <pc:sldMk cId="2702573239" sldId="340"/>
            <ac:spMk id="6" creationId="{9DF41A31-E33F-4B8C-ADCA-701D588360DF}"/>
          </ac:spMkLst>
        </pc:spChg>
        <pc:spChg chg="add mod">
          <ac:chgData name="Rohini Arora" userId="2ac6bc19-173c-4736-802c-c5919dfc820a" providerId="ADAL" clId="{438B3E56-3A91-44BB-B794-B4EEBCAF5AFB}" dt="2024-01-16T22:06:01.064" v="338" actId="20577"/>
          <ac:spMkLst>
            <pc:docMk/>
            <pc:sldMk cId="2702573239" sldId="340"/>
            <ac:spMk id="7" creationId="{ED06B763-03BD-D265-D4EF-6E4AD6828E2A}"/>
          </ac:spMkLst>
        </pc:spChg>
        <pc:graphicFrameChg chg="del">
          <ac:chgData name="Rohini Arora" userId="2ac6bc19-173c-4736-802c-c5919dfc820a" providerId="ADAL" clId="{438B3E56-3A91-44BB-B794-B4EEBCAF5AFB}" dt="2024-01-16T22:01:03.415" v="218" actId="478"/>
          <ac:graphicFrameMkLst>
            <pc:docMk/>
            <pc:sldMk cId="2702573239" sldId="340"/>
            <ac:graphicFrameMk id="2" creationId="{330B8DE7-FE79-88EE-7A45-E092A0712849}"/>
          </ac:graphicFrameMkLst>
        </pc:graphicFrameChg>
      </pc:sldChg>
      <pc:sldChg chg="addSp delSp modSp mod">
        <pc:chgData name="Rohini Arora" userId="2ac6bc19-173c-4736-802c-c5919dfc820a" providerId="ADAL" clId="{438B3E56-3A91-44BB-B794-B4EEBCAF5AFB}" dt="2024-01-16T22:43:06.893" v="1132" actId="14734"/>
        <pc:sldMkLst>
          <pc:docMk/>
          <pc:sldMk cId="3706112403" sldId="341"/>
        </pc:sldMkLst>
        <pc:spChg chg="mod">
          <ac:chgData name="Rohini Arora" userId="2ac6bc19-173c-4736-802c-c5919dfc820a" providerId="ADAL" clId="{438B3E56-3A91-44BB-B794-B4EEBCAF5AFB}" dt="2024-01-16T22:28:42.197" v="758" actId="20577"/>
          <ac:spMkLst>
            <pc:docMk/>
            <pc:sldMk cId="3706112403" sldId="341"/>
            <ac:spMk id="6" creationId="{9DF41A31-E33F-4B8C-ADCA-701D588360DF}"/>
          </ac:spMkLst>
        </pc:spChg>
        <pc:graphicFrameChg chg="add mod modGraphic">
          <ac:chgData name="Rohini Arora" userId="2ac6bc19-173c-4736-802c-c5919dfc820a" providerId="ADAL" clId="{438B3E56-3A91-44BB-B794-B4EEBCAF5AFB}" dt="2024-01-16T22:43:06.893" v="1132" actId="14734"/>
          <ac:graphicFrameMkLst>
            <pc:docMk/>
            <pc:sldMk cId="3706112403" sldId="341"/>
            <ac:graphicFrameMk id="2" creationId="{D411570B-0F64-651C-6826-428AF1CC0EB5}"/>
          </ac:graphicFrameMkLst>
        </pc:graphicFrameChg>
        <pc:graphicFrameChg chg="del">
          <ac:chgData name="Rohini Arora" userId="2ac6bc19-173c-4736-802c-c5919dfc820a" providerId="ADAL" clId="{438B3E56-3A91-44BB-B794-B4EEBCAF5AFB}" dt="2024-01-16T22:24:10.532" v="627" actId="478"/>
          <ac:graphicFrameMkLst>
            <pc:docMk/>
            <pc:sldMk cId="3706112403" sldId="341"/>
            <ac:graphicFrameMk id="5" creationId="{44ADEE8A-B658-4554-92AB-385EBD69E0A6}"/>
          </ac:graphicFrameMkLst>
        </pc:graphicFrameChg>
      </pc:sldChg>
      <pc:sldChg chg="del">
        <pc:chgData name="Rohini Arora" userId="2ac6bc19-173c-4736-802c-c5919dfc820a" providerId="ADAL" clId="{438B3E56-3A91-44BB-B794-B4EEBCAF5AFB}" dt="2024-01-16T22:19:30.429" v="536" actId="47"/>
        <pc:sldMkLst>
          <pc:docMk/>
          <pc:sldMk cId="4068360429" sldId="342"/>
        </pc:sldMkLst>
      </pc:sldChg>
      <pc:sldChg chg="addSp delSp modSp add mod">
        <pc:chgData name="Rohini Arora" userId="2ac6bc19-173c-4736-802c-c5919dfc820a" providerId="ADAL" clId="{438B3E56-3A91-44BB-B794-B4EEBCAF5AFB}" dt="2024-01-16T21:57:58.472" v="207" actId="255"/>
        <pc:sldMkLst>
          <pc:docMk/>
          <pc:sldMk cId="3545833439" sldId="343"/>
        </pc:sldMkLst>
        <pc:spChg chg="add del mod">
          <ac:chgData name="Rohini Arora" userId="2ac6bc19-173c-4736-802c-c5919dfc820a" providerId="ADAL" clId="{438B3E56-3A91-44BB-B794-B4EEBCAF5AFB}" dt="2024-01-16T21:49:30.210" v="66" actId="478"/>
          <ac:spMkLst>
            <pc:docMk/>
            <pc:sldMk cId="3545833439" sldId="343"/>
            <ac:spMk id="3" creationId="{E57B0E10-617A-B84D-F05F-6D0DBB31C324}"/>
          </ac:spMkLst>
        </pc:spChg>
        <pc:spChg chg="add mod">
          <ac:chgData name="Rohini Arora" userId="2ac6bc19-173c-4736-802c-c5919dfc820a" providerId="ADAL" clId="{438B3E56-3A91-44BB-B794-B4EEBCAF5AFB}" dt="2024-01-16T21:57:58.472" v="207" actId="255"/>
          <ac:spMkLst>
            <pc:docMk/>
            <pc:sldMk cId="3545833439" sldId="343"/>
            <ac:spMk id="4" creationId="{4340E4D4-197E-84B3-EF1C-99E6E0F8D8D3}"/>
          </ac:spMkLst>
        </pc:spChg>
        <pc:spChg chg="mod">
          <ac:chgData name="Rohini Arora" userId="2ac6bc19-173c-4736-802c-c5919dfc820a" providerId="ADAL" clId="{438B3E56-3A91-44BB-B794-B4EEBCAF5AFB}" dt="2024-01-16T21:57:36.732" v="201" actId="1076"/>
          <ac:spMkLst>
            <pc:docMk/>
            <pc:sldMk cId="3545833439" sldId="343"/>
            <ac:spMk id="15361" creationId="{07A355BC-6E63-FD48-9C6A-AADFA1AB3389}"/>
          </ac:spMkLst>
        </pc:spChg>
        <pc:spChg chg="del">
          <ac:chgData name="Rohini Arora" userId="2ac6bc19-173c-4736-802c-c5919dfc820a" providerId="ADAL" clId="{438B3E56-3A91-44BB-B794-B4EEBCAF5AFB}" dt="2024-01-16T21:49:27.084" v="65" actId="478"/>
          <ac:spMkLst>
            <pc:docMk/>
            <pc:sldMk cId="3545833439" sldId="343"/>
            <ac:spMk id="15362" creationId="{AF3CC3B5-5643-0246-A02F-60D1310026BC}"/>
          </ac:spMkLst>
        </pc:spChg>
      </pc:sldChg>
      <pc:sldChg chg="addSp delSp modSp add mod">
        <pc:chgData name="Rohini Arora" userId="2ac6bc19-173c-4736-802c-c5919dfc820a" providerId="ADAL" clId="{438B3E56-3A91-44BB-B794-B4EEBCAF5AFB}" dt="2024-01-16T22:15:10.647" v="535" actId="20577"/>
        <pc:sldMkLst>
          <pc:docMk/>
          <pc:sldMk cId="3397421488" sldId="344"/>
        </pc:sldMkLst>
        <pc:spChg chg="add mod">
          <ac:chgData name="Rohini Arora" userId="2ac6bc19-173c-4736-802c-c5919dfc820a" providerId="ADAL" clId="{438B3E56-3A91-44BB-B794-B4EEBCAF5AFB}" dt="2024-01-16T22:15:10.647" v="535" actId="20577"/>
          <ac:spMkLst>
            <pc:docMk/>
            <pc:sldMk cId="3397421488" sldId="344"/>
            <ac:spMk id="2" creationId="{C47DF334-E85A-1407-B7F1-15F0E4C1BAC5}"/>
          </ac:spMkLst>
        </pc:spChg>
        <pc:spChg chg="del">
          <ac:chgData name="Rohini Arora" userId="2ac6bc19-173c-4736-802c-c5919dfc820a" providerId="ADAL" clId="{438B3E56-3A91-44BB-B794-B4EEBCAF5AFB}" dt="2024-01-16T22:10:51.878" v="363" actId="478"/>
          <ac:spMkLst>
            <pc:docMk/>
            <pc:sldMk cId="3397421488" sldId="344"/>
            <ac:spMk id="3" creationId="{2C7A0C72-0457-7334-2150-5484FC8A7CF6}"/>
          </ac:spMkLst>
        </pc:spChg>
        <pc:spChg chg="del">
          <ac:chgData name="Rohini Arora" userId="2ac6bc19-173c-4736-802c-c5919dfc820a" providerId="ADAL" clId="{438B3E56-3A91-44BB-B794-B4EEBCAF5AFB}" dt="2024-01-16T22:10:53.509" v="364" actId="478"/>
          <ac:spMkLst>
            <pc:docMk/>
            <pc:sldMk cId="3397421488" sldId="344"/>
            <ac:spMk id="5" creationId="{26C50065-222F-CDC6-3F1B-16D57AB34B4A}"/>
          </ac:spMkLst>
        </pc:spChg>
        <pc:spChg chg="mod">
          <ac:chgData name="Rohini Arora" userId="2ac6bc19-173c-4736-802c-c5919dfc820a" providerId="ADAL" clId="{438B3E56-3A91-44BB-B794-B4EEBCAF5AFB}" dt="2024-01-16T22:14:50.129" v="530" actId="1076"/>
          <ac:spMkLst>
            <pc:docMk/>
            <pc:sldMk cId="3397421488" sldId="344"/>
            <ac:spMk id="6" creationId="{9DF41A31-E33F-4B8C-ADCA-701D588360DF}"/>
          </ac:spMkLst>
        </pc:spChg>
        <pc:spChg chg="del">
          <ac:chgData name="Rohini Arora" userId="2ac6bc19-173c-4736-802c-c5919dfc820a" providerId="ADAL" clId="{438B3E56-3A91-44BB-B794-B4EEBCAF5AFB}" dt="2024-01-16T22:10:56.917" v="365" actId="478"/>
          <ac:spMkLst>
            <pc:docMk/>
            <pc:sldMk cId="3397421488" sldId="344"/>
            <ac:spMk id="7" creationId="{ED06B763-03BD-D265-D4EF-6E4AD6828E2A}"/>
          </ac:spMkLst>
        </pc:spChg>
      </pc:sldChg>
      <pc:sldChg chg="delSp modSp add mod">
        <pc:chgData name="Rohini Arora" userId="2ac6bc19-173c-4736-802c-c5919dfc820a" providerId="ADAL" clId="{438B3E56-3A91-44BB-B794-B4EEBCAF5AFB}" dt="2024-01-16T22:23:42.660" v="618" actId="20577"/>
        <pc:sldMkLst>
          <pc:docMk/>
          <pc:sldMk cId="2590991885" sldId="345"/>
        </pc:sldMkLst>
        <pc:spChg chg="mod">
          <ac:chgData name="Rohini Arora" userId="2ac6bc19-173c-4736-802c-c5919dfc820a" providerId="ADAL" clId="{438B3E56-3A91-44BB-B794-B4EEBCAF5AFB}" dt="2024-01-16T22:23:42.660" v="618" actId="20577"/>
          <ac:spMkLst>
            <pc:docMk/>
            <pc:sldMk cId="2590991885" sldId="345"/>
            <ac:spMk id="3" creationId="{2C7A0C72-0457-7334-2150-5484FC8A7CF6}"/>
          </ac:spMkLst>
        </pc:spChg>
        <pc:spChg chg="mod">
          <ac:chgData name="Rohini Arora" userId="2ac6bc19-173c-4736-802c-c5919dfc820a" providerId="ADAL" clId="{438B3E56-3A91-44BB-B794-B4EEBCAF5AFB}" dt="2024-01-16T22:23:38.274" v="616" actId="1076"/>
          <ac:spMkLst>
            <pc:docMk/>
            <pc:sldMk cId="2590991885" sldId="345"/>
            <ac:spMk id="5" creationId="{26C50065-222F-CDC6-3F1B-16D57AB34B4A}"/>
          </ac:spMkLst>
        </pc:spChg>
        <pc:spChg chg="mod">
          <ac:chgData name="Rohini Arora" userId="2ac6bc19-173c-4736-802c-c5919dfc820a" providerId="ADAL" clId="{438B3E56-3A91-44BB-B794-B4EEBCAF5AFB}" dt="2024-01-16T22:23:01.421" v="601" actId="20577"/>
          <ac:spMkLst>
            <pc:docMk/>
            <pc:sldMk cId="2590991885" sldId="345"/>
            <ac:spMk id="6" creationId="{9DF41A31-E33F-4B8C-ADCA-701D588360DF}"/>
          </ac:spMkLst>
        </pc:spChg>
        <pc:spChg chg="del">
          <ac:chgData name="Rohini Arora" userId="2ac6bc19-173c-4736-802c-c5919dfc820a" providerId="ADAL" clId="{438B3E56-3A91-44BB-B794-B4EEBCAF5AFB}" dt="2024-01-16T22:23:35.507" v="615" actId="478"/>
          <ac:spMkLst>
            <pc:docMk/>
            <pc:sldMk cId="2590991885" sldId="345"/>
            <ac:spMk id="7" creationId="{ED06B763-03BD-D265-D4EF-6E4AD6828E2A}"/>
          </ac:spMkLst>
        </pc:spChg>
      </pc:sldChg>
      <pc:sldChg chg="modSp add mod">
        <pc:chgData name="Rohini Arora" userId="2ac6bc19-173c-4736-802c-c5919dfc820a" providerId="ADAL" clId="{438B3E56-3A91-44BB-B794-B4EEBCAF5AFB}" dt="2024-01-16T22:49:28.077" v="1386" actId="255"/>
        <pc:sldMkLst>
          <pc:docMk/>
          <pc:sldMk cId="3443544177" sldId="346"/>
        </pc:sldMkLst>
        <pc:graphicFrameChg chg="mod modGraphic">
          <ac:chgData name="Rohini Arora" userId="2ac6bc19-173c-4736-802c-c5919dfc820a" providerId="ADAL" clId="{438B3E56-3A91-44BB-B794-B4EEBCAF5AFB}" dt="2024-01-16T22:49:28.077" v="1386" actId="255"/>
          <ac:graphicFrameMkLst>
            <pc:docMk/>
            <pc:sldMk cId="3443544177" sldId="346"/>
            <ac:graphicFrameMk id="2" creationId="{D411570B-0F64-651C-6826-428AF1CC0EB5}"/>
          </ac:graphicFrameMkLst>
        </pc:graphicFrameChg>
      </pc:sldChg>
      <pc:sldChg chg="addSp delSp modSp add mod">
        <pc:chgData name="Rohini Arora" userId="2ac6bc19-173c-4736-802c-c5919dfc820a" providerId="ADAL" clId="{438B3E56-3A91-44BB-B794-B4EEBCAF5AFB}" dt="2024-01-16T23:05:31.733" v="1455" actId="1076"/>
        <pc:sldMkLst>
          <pc:docMk/>
          <pc:sldMk cId="3020846226" sldId="347"/>
        </pc:sldMkLst>
        <pc:spChg chg="mod">
          <ac:chgData name="Rohini Arora" userId="2ac6bc19-173c-4736-802c-c5919dfc820a" providerId="ADAL" clId="{438B3E56-3A91-44BB-B794-B4EEBCAF5AFB}" dt="2024-01-16T23:05:26.880" v="1454" actId="255"/>
          <ac:spMkLst>
            <pc:docMk/>
            <pc:sldMk cId="3020846226" sldId="347"/>
            <ac:spMk id="6" creationId="{9DF41A31-E33F-4B8C-ADCA-701D588360DF}"/>
          </ac:spMkLst>
        </pc:spChg>
        <pc:graphicFrameChg chg="del">
          <ac:chgData name="Rohini Arora" userId="2ac6bc19-173c-4736-802c-c5919dfc820a" providerId="ADAL" clId="{438B3E56-3A91-44BB-B794-B4EEBCAF5AFB}" dt="2024-01-16T23:02:10.920" v="1388" actId="478"/>
          <ac:graphicFrameMkLst>
            <pc:docMk/>
            <pc:sldMk cId="3020846226" sldId="347"/>
            <ac:graphicFrameMk id="2" creationId="{D411570B-0F64-651C-6826-428AF1CC0EB5}"/>
          </ac:graphicFrameMkLst>
        </pc:graphicFrameChg>
        <pc:picChg chg="add mod">
          <ac:chgData name="Rohini Arora" userId="2ac6bc19-173c-4736-802c-c5919dfc820a" providerId="ADAL" clId="{438B3E56-3A91-44BB-B794-B4EEBCAF5AFB}" dt="2024-01-16T23:05:31.733" v="1455" actId="1076"/>
          <ac:picMkLst>
            <pc:docMk/>
            <pc:sldMk cId="3020846226" sldId="347"/>
            <ac:picMk id="4" creationId="{AEC71339-D314-74A3-B30F-BA63E0A1A02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066080-8C28-4BEF-AD95-4DE24D744443}" type="datetimeFigureOut">
              <a:rPr lang="en-CA" smtClean="0"/>
              <a:t>2024-01-29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E0344A-7762-4F32-8DDB-85CAEA5B8081}" type="slidenum">
              <a:rPr lang="en-CA" smtClean="0"/>
              <a:t>‹#›</a:t>
            </a:fld>
            <a:endParaRPr lang="en-CA"/>
          </a:p>
        </p:txBody>
      </p:sp>
    </p:spTree>
    <p:extLst>
      <p:ext uri="{BB962C8B-B14F-4D97-AF65-F5344CB8AC3E}">
        <p14:creationId xmlns:p14="http://schemas.microsoft.com/office/powerpoint/2010/main" val="228500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150CB5D-BE14-4675-8F0E-B163C0340255}" type="slidenum">
              <a:rPr kumimoji="0" lang="en-CA" sz="1200" b="0" i="0" u="none" strike="noStrike" kern="1200" cap="none" spc="0" normalizeH="0" baseline="0" noProof="0" smtClean="0">
                <a:ln>
                  <a:noFill/>
                </a:ln>
                <a:solidFill>
                  <a:prstClr val="black"/>
                </a:solidFill>
                <a:effectLst/>
                <a:uLnTx/>
                <a:uFillTx/>
                <a:latin typeface="Arial" charset="0"/>
                <a:ea typeface="ＭＳ Ｐゴシック" charset="0"/>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CA" sz="12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Tree>
    <p:extLst>
      <p:ext uri="{BB962C8B-B14F-4D97-AF65-F5344CB8AC3E}">
        <p14:creationId xmlns:p14="http://schemas.microsoft.com/office/powerpoint/2010/main" val="1519944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https://www.joetheitguy.com/cobit-a-z/</a:t>
            </a:r>
          </a:p>
        </p:txBody>
      </p:sp>
      <p:sp>
        <p:nvSpPr>
          <p:cNvPr id="4" name="Slide Number Placeholder 3"/>
          <p:cNvSpPr>
            <a:spLocks noGrp="1"/>
          </p:cNvSpPr>
          <p:nvPr>
            <p:ph type="sldNum" sz="quarter" idx="5"/>
          </p:nvPr>
        </p:nvSpPr>
        <p:spPr/>
        <p:txBody>
          <a:bodyPr/>
          <a:lstStyle/>
          <a:p>
            <a:fld id="{0DA685BB-4B2F-47B6-9FB0-95154B08E4BE}" type="slidenum">
              <a:rPr lang="en-US" smtClean="0"/>
              <a:pPr/>
              <a:t>11</a:t>
            </a:fld>
            <a:endParaRPr lang="en-US" dirty="0"/>
          </a:p>
        </p:txBody>
      </p:sp>
    </p:spTree>
    <p:extLst>
      <p:ext uri="{BB962C8B-B14F-4D97-AF65-F5344CB8AC3E}">
        <p14:creationId xmlns:p14="http://schemas.microsoft.com/office/powerpoint/2010/main" val="4119097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endParaRPr lang="en-CA" dirty="0"/>
          </a:p>
        </p:txBody>
      </p:sp>
      <p:sp>
        <p:nvSpPr>
          <p:cNvPr id="4" name="Slide Number Placeholder 3"/>
          <p:cNvSpPr>
            <a:spLocks noGrp="1"/>
          </p:cNvSpPr>
          <p:nvPr>
            <p:ph type="sldNum" sz="quarter" idx="5"/>
          </p:nvPr>
        </p:nvSpPr>
        <p:spPr/>
        <p:txBody>
          <a:bodyPr/>
          <a:lstStyle/>
          <a:p>
            <a:fld id="{0DA685BB-4B2F-47B6-9FB0-95154B08E4BE}" type="slidenum">
              <a:rPr lang="en-US" smtClean="0"/>
              <a:pPr/>
              <a:t>12</a:t>
            </a:fld>
            <a:endParaRPr lang="en-US" dirty="0"/>
          </a:p>
        </p:txBody>
      </p:sp>
    </p:spTree>
    <p:extLst>
      <p:ext uri="{BB962C8B-B14F-4D97-AF65-F5344CB8AC3E}">
        <p14:creationId xmlns:p14="http://schemas.microsoft.com/office/powerpoint/2010/main" val="2931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DA685BB-4B2F-47B6-9FB0-95154B08E4BE}" type="slidenum">
              <a:rPr lang="en-US" smtClean="0"/>
              <a:pPr/>
              <a:t>13</a:t>
            </a:fld>
            <a:endParaRPr lang="en-US" dirty="0"/>
          </a:p>
        </p:txBody>
      </p:sp>
    </p:spTree>
    <p:extLst>
      <p:ext uri="{BB962C8B-B14F-4D97-AF65-F5344CB8AC3E}">
        <p14:creationId xmlns:p14="http://schemas.microsoft.com/office/powerpoint/2010/main" val="1938759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endParaRPr lang="en-CA" dirty="0"/>
          </a:p>
        </p:txBody>
      </p:sp>
      <p:sp>
        <p:nvSpPr>
          <p:cNvPr id="4" name="Slide Number Placeholder 3"/>
          <p:cNvSpPr>
            <a:spLocks noGrp="1"/>
          </p:cNvSpPr>
          <p:nvPr>
            <p:ph type="sldNum" sz="quarter" idx="5"/>
          </p:nvPr>
        </p:nvSpPr>
        <p:spPr/>
        <p:txBody>
          <a:bodyPr/>
          <a:lstStyle/>
          <a:p>
            <a:fld id="{0DA685BB-4B2F-47B6-9FB0-95154B08E4BE}" type="slidenum">
              <a:rPr lang="en-US" smtClean="0"/>
              <a:pPr/>
              <a:t>14</a:t>
            </a:fld>
            <a:endParaRPr lang="en-US" dirty="0"/>
          </a:p>
        </p:txBody>
      </p:sp>
    </p:spTree>
    <p:extLst>
      <p:ext uri="{BB962C8B-B14F-4D97-AF65-F5344CB8AC3E}">
        <p14:creationId xmlns:p14="http://schemas.microsoft.com/office/powerpoint/2010/main" val="2736544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DA685BB-4B2F-47B6-9FB0-95154B08E4BE}" type="slidenum">
              <a:rPr lang="en-US" smtClean="0"/>
              <a:pPr/>
              <a:t>15</a:t>
            </a:fld>
            <a:endParaRPr lang="en-US" dirty="0"/>
          </a:p>
        </p:txBody>
      </p:sp>
    </p:spTree>
    <p:extLst>
      <p:ext uri="{BB962C8B-B14F-4D97-AF65-F5344CB8AC3E}">
        <p14:creationId xmlns:p14="http://schemas.microsoft.com/office/powerpoint/2010/main" val="695794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endParaRPr lang="en-CA" dirty="0"/>
          </a:p>
        </p:txBody>
      </p:sp>
      <p:sp>
        <p:nvSpPr>
          <p:cNvPr id="4" name="Slide Number Placeholder 3"/>
          <p:cNvSpPr>
            <a:spLocks noGrp="1"/>
          </p:cNvSpPr>
          <p:nvPr>
            <p:ph type="sldNum" sz="quarter" idx="5"/>
          </p:nvPr>
        </p:nvSpPr>
        <p:spPr/>
        <p:txBody>
          <a:bodyPr/>
          <a:lstStyle/>
          <a:p>
            <a:fld id="{0DA685BB-4B2F-47B6-9FB0-95154B08E4BE}" type="slidenum">
              <a:rPr lang="en-US" smtClean="0"/>
              <a:pPr/>
              <a:t>16</a:t>
            </a:fld>
            <a:endParaRPr lang="en-US" dirty="0"/>
          </a:p>
        </p:txBody>
      </p:sp>
    </p:spTree>
    <p:extLst>
      <p:ext uri="{BB962C8B-B14F-4D97-AF65-F5344CB8AC3E}">
        <p14:creationId xmlns:p14="http://schemas.microsoft.com/office/powerpoint/2010/main" val="1191378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endParaRPr lang="en-CA" dirty="0"/>
          </a:p>
        </p:txBody>
      </p:sp>
      <p:sp>
        <p:nvSpPr>
          <p:cNvPr id="4" name="Slide Number Placeholder 3"/>
          <p:cNvSpPr>
            <a:spLocks noGrp="1"/>
          </p:cNvSpPr>
          <p:nvPr>
            <p:ph type="sldNum" sz="quarter" idx="5"/>
          </p:nvPr>
        </p:nvSpPr>
        <p:spPr/>
        <p:txBody>
          <a:bodyPr/>
          <a:lstStyle/>
          <a:p>
            <a:fld id="{0DA685BB-4B2F-47B6-9FB0-95154B08E4BE}" type="slidenum">
              <a:rPr lang="en-US" smtClean="0"/>
              <a:pPr/>
              <a:t>17</a:t>
            </a:fld>
            <a:endParaRPr lang="en-US" dirty="0"/>
          </a:p>
        </p:txBody>
      </p:sp>
    </p:spTree>
    <p:extLst>
      <p:ext uri="{BB962C8B-B14F-4D97-AF65-F5344CB8AC3E}">
        <p14:creationId xmlns:p14="http://schemas.microsoft.com/office/powerpoint/2010/main" val="460311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DA685BB-4B2F-47B6-9FB0-95154B08E4BE}" type="slidenum">
              <a:rPr lang="en-US" smtClean="0"/>
              <a:pPr/>
              <a:t>18</a:t>
            </a:fld>
            <a:endParaRPr lang="en-US" dirty="0"/>
          </a:p>
        </p:txBody>
      </p:sp>
    </p:spTree>
    <p:extLst>
      <p:ext uri="{BB962C8B-B14F-4D97-AF65-F5344CB8AC3E}">
        <p14:creationId xmlns:p14="http://schemas.microsoft.com/office/powerpoint/2010/main" val="3419233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have just exposed the tip of the iceberg when it comes to IT standards, frameworks and guidance.  Some of the most recognized and used have been discussed today:</a:t>
            </a:r>
          </a:p>
          <a:p>
            <a:r>
              <a:rPr lang="en-CA" dirty="0"/>
              <a:t>https://darkinfosec.blogspot.com/2017/04/the-map-of-cybersecurity-domains-henry-jiang.html</a:t>
            </a:r>
          </a:p>
          <a:p>
            <a:endParaRPr lang="en-CA" dirty="0"/>
          </a:p>
          <a:p>
            <a:r>
              <a:rPr lang="en-US" b="1" dirty="0"/>
              <a:t>The Standards/Framework Value Proposition</a:t>
            </a:r>
          </a:p>
          <a:p>
            <a:r>
              <a:rPr lang="en-US" b="1" dirty="0"/>
              <a:t>Control frameworks and standards provide the roadmap to build a  successful information security program. </a:t>
            </a:r>
            <a:r>
              <a:rPr lang="en-US" dirty="0"/>
              <a:t>Once in place, continuous  review of the policies, standard operating procedures, and implementation of the controls will enhance the effectiveness of the program.  Monitoring through audits accompanied by corrective actions and  tracking enables refinement of the control framework and standards  to reduce the risk of a security event impacting the business in a significant way. Think of the various security control frameworks as each  contributing in some way to the infrastructure of a super six-lane freeway. Rather than manage our security programs by ourselves, on an  old gravel road at 20 miles per hour, it is time to get on the superhighway supported by the strong plethora of control frameworks and  standards and enjoy the ride! </a:t>
            </a:r>
          </a:p>
          <a:p>
            <a:endParaRPr lang="en-US" dirty="0"/>
          </a:p>
          <a:p>
            <a:r>
              <a:rPr lang="en-US" dirty="0"/>
              <a:t>Fitzgerald, Todd. Information Security Governance Simplified (p. 183). CRC Press. Kindle Edition. </a:t>
            </a:r>
            <a:endParaRPr lang="en-CA" dirty="0"/>
          </a:p>
          <a:p>
            <a:endParaRPr lang="en-CA" dirty="0"/>
          </a:p>
        </p:txBody>
      </p:sp>
      <p:sp>
        <p:nvSpPr>
          <p:cNvPr id="4" name="Slide Number Placeholder 3"/>
          <p:cNvSpPr>
            <a:spLocks noGrp="1"/>
          </p:cNvSpPr>
          <p:nvPr>
            <p:ph type="sldNum" sz="quarter" idx="5"/>
          </p:nvPr>
        </p:nvSpPr>
        <p:spPr/>
        <p:txBody>
          <a:bodyPr/>
          <a:lstStyle/>
          <a:p>
            <a:fld id="{0DA685BB-4B2F-47B6-9FB0-95154B08E4BE}" type="slidenum">
              <a:rPr lang="en-US" smtClean="0"/>
              <a:pPr/>
              <a:t>19</a:t>
            </a:fld>
            <a:endParaRPr lang="en-US" dirty="0"/>
          </a:p>
        </p:txBody>
      </p:sp>
    </p:spTree>
    <p:extLst>
      <p:ext uri="{BB962C8B-B14F-4D97-AF65-F5344CB8AC3E}">
        <p14:creationId xmlns:p14="http://schemas.microsoft.com/office/powerpoint/2010/main" val="30337024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DA685BB-4B2F-47B6-9FB0-95154B08E4BE}" type="slidenum">
              <a:rPr lang="en-US" smtClean="0"/>
              <a:pPr/>
              <a:t>20</a:t>
            </a:fld>
            <a:endParaRPr lang="en-US" dirty="0"/>
          </a:p>
        </p:txBody>
      </p:sp>
    </p:spTree>
    <p:extLst>
      <p:ext uri="{BB962C8B-B14F-4D97-AF65-F5344CB8AC3E}">
        <p14:creationId xmlns:p14="http://schemas.microsoft.com/office/powerpoint/2010/main" val="25991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mj-lt"/>
              <a:buAutoNum type="arabicPeriod"/>
            </a:pPr>
            <a:r>
              <a:rPr lang="en-US" b="1" i="0" dirty="0">
                <a:solidFill>
                  <a:srgbClr val="56064F"/>
                </a:solidFill>
                <a:effectLst/>
                <a:latin typeface="inherit"/>
              </a:rPr>
              <a:t>Objective</a:t>
            </a:r>
            <a:r>
              <a:rPr lang="en-US" b="0" i="0" dirty="0">
                <a:solidFill>
                  <a:srgbClr val="56064F"/>
                </a:solidFill>
                <a:effectLst/>
                <a:latin typeface="Milliard"/>
              </a:rPr>
              <a:t>; which is qualitative and defines what one wants to achieve</a:t>
            </a:r>
          </a:p>
          <a:p>
            <a:pPr algn="l" fontAlgn="base">
              <a:buFont typeface="+mj-lt"/>
              <a:buAutoNum type="arabicPeriod"/>
            </a:pPr>
            <a:r>
              <a:rPr lang="en-US" b="1" i="0" dirty="0">
                <a:solidFill>
                  <a:srgbClr val="56064F"/>
                </a:solidFill>
                <a:effectLst/>
                <a:latin typeface="inherit"/>
              </a:rPr>
              <a:t>Key results</a:t>
            </a:r>
            <a:r>
              <a:rPr lang="en-US" b="0" i="0" dirty="0">
                <a:solidFill>
                  <a:srgbClr val="56064F"/>
                </a:solidFill>
                <a:effectLst/>
                <a:latin typeface="Milliard"/>
              </a:rPr>
              <a:t>; which are quantitative and define how you will measure progress towards the objective</a:t>
            </a:r>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a:t>
            </a:fld>
            <a:endParaRPr lang="en-US" dirty="0"/>
          </a:p>
        </p:txBody>
      </p:sp>
    </p:spTree>
    <p:extLst>
      <p:ext uri="{BB962C8B-B14F-4D97-AF65-F5344CB8AC3E}">
        <p14:creationId xmlns:p14="http://schemas.microsoft.com/office/powerpoint/2010/main" val="1205989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DA685BB-4B2F-47B6-9FB0-95154B08E4BE}" type="slidenum">
              <a:rPr lang="en-US" smtClean="0"/>
              <a:pPr/>
              <a:t>4</a:t>
            </a:fld>
            <a:endParaRPr lang="en-US" dirty="0"/>
          </a:p>
        </p:txBody>
      </p:sp>
    </p:spTree>
    <p:extLst>
      <p:ext uri="{BB962C8B-B14F-4D97-AF65-F5344CB8AC3E}">
        <p14:creationId xmlns:p14="http://schemas.microsoft.com/office/powerpoint/2010/main" val="1037965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DA685BB-4B2F-47B6-9FB0-95154B08E4BE}" type="slidenum">
              <a:rPr lang="en-US" smtClean="0"/>
              <a:pPr/>
              <a:t>5</a:t>
            </a:fld>
            <a:endParaRPr lang="en-US" dirty="0"/>
          </a:p>
        </p:txBody>
      </p:sp>
    </p:spTree>
    <p:extLst>
      <p:ext uri="{BB962C8B-B14F-4D97-AF65-F5344CB8AC3E}">
        <p14:creationId xmlns:p14="http://schemas.microsoft.com/office/powerpoint/2010/main" val="1229523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DA685BB-4B2F-47B6-9FB0-95154B08E4BE}" type="slidenum">
              <a:rPr lang="en-US" smtClean="0"/>
              <a:pPr/>
              <a:t>6</a:t>
            </a:fld>
            <a:endParaRPr lang="en-US" dirty="0"/>
          </a:p>
        </p:txBody>
      </p:sp>
    </p:spTree>
    <p:extLst>
      <p:ext uri="{BB962C8B-B14F-4D97-AF65-F5344CB8AC3E}">
        <p14:creationId xmlns:p14="http://schemas.microsoft.com/office/powerpoint/2010/main" val="2261905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CA" sz="1800" dirty="0">
                <a:solidFill>
                  <a:srgbClr val="333333"/>
                </a:solidFill>
                <a:effectLst/>
                <a:latin typeface="Trebuchet MS" panose="020B0603020202020204" pitchFamily="34" charset="0"/>
                <a:ea typeface="Calibri" panose="020F0502020204030204" pitchFamily="34" charset="0"/>
                <a:cs typeface="Times New Roman" panose="02020603050405020304" pitchFamily="18" charset="0"/>
              </a:rPr>
              <a:t>So, let’s look at why I believe frameworks are the answer to many of the problems plaguing security organizations. The two major challenges I believe are </a:t>
            </a:r>
            <a:r>
              <a:rPr lang="en-CA" sz="1800" b="1" dirty="0">
                <a:solidFill>
                  <a:srgbClr val="333333"/>
                </a:solidFill>
                <a:effectLst/>
                <a:highlight>
                  <a:srgbClr val="FFFF00"/>
                </a:highlight>
                <a:latin typeface="Trebuchet MS" panose="020B0603020202020204" pitchFamily="34" charset="0"/>
                <a:ea typeface="Calibri" panose="020F0502020204030204" pitchFamily="34" charset="0"/>
                <a:cs typeface="Times New Roman" panose="02020603050405020304" pitchFamily="18" charset="0"/>
              </a:rPr>
              <a:t>repeatability and benchmarking. </a:t>
            </a:r>
            <a:r>
              <a:rPr lang="en-CA" sz="1800" dirty="0">
                <a:solidFill>
                  <a:srgbClr val="333333"/>
                </a:solidFill>
                <a:effectLst/>
                <a:latin typeface="Trebuchet MS" panose="020B0603020202020204" pitchFamily="34" charset="0"/>
                <a:ea typeface="Calibri" panose="020F0502020204030204" pitchFamily="34" charset="0"/>
                <a:cs typeface="Times New Roman" panose="02020603050405020304" pitchFamily="18" charset="0"/>
              </a:rPr>
              <a:t>Security organizations struggle </a:t>
            </a:r>
            <a:r>
              <a:rPr lang="en-CA" sz="1800" b="1" dirty="0">
                <a:solidFill>
                  <a:srgbClr val="333333"/>
                </a:solidFill>
                <a:effectLst/>
                <a:latin typeface="Trebuchet MS" panose="020B0603020202020204" pitchFamily="34" charset="0"/>
                <a:ea typeface="Calibri" panose="020F0502020204030204" pitchFamily="34" charset="0"/>
                <a:cs typeface="Times New Roman" panose="02020603050405020304" pitchFamily="18" charset="0"/>
              </a:rPr>
              <a:t>to repeat the successes of their contemporaries and peers </a:t>
            </a:r>
            <a:r>
              <a:rPr lang="en-CA" sz="1800" dirty="0">
                <a:solidFill>
                  <a:srgbClr val="333333"/>
                </a:solidFill>
                <a:effectLst/>
                <a:latin typeface="Trebuchet MS" panose="020B0603020202020204" pitchFamily="34" charset="0"/>
                <a:ea typeface="Calibri" panose="020F0502020204030204" pitchFamily="34" charset="0"/>
                <a:cs typeface="Times New Roman" panose="02020603050405020304" pitchFamily="18" charset="0"/>
              </a:rPr>
              <a:t>– especially since every enterprise feels like a special snowflake. </a:t>
            </a:r>
            <a:r>
              <a:rPr lang="en-CA" sz="1800" b="1" dirty="0">
                <a:solidFill>
                  <a:srgbClr val="333333"/>
                </a:solidFill>
                <a:effectLst/>
                <a:latin typeface="Trebuchet MS" panose="020B0603020202020204" pitchFamily="34" charset="0"/>
                <a:ea typeface="Calibri" panose="020F0502020204030204" pitchFamily="34" charset="0"/>
                <a:cs typeface="Times New Roman" panose="02020603050405020304" pitchFamily="18" charset="0"/>
              </a:rPr>
              <a:t>Benchmarking is something our industry is waking up to as board executives start to compare notes across enterprises in which they participate.</a:t>
            </a:r>
            <a:endParaRPr lang="en-CA"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CA" sz="1800" dirty="0">
                <a:solidFill>
                  <a:srgbClr val="333333"/>
                </a:solidFill>
                <a:effectLst/>
                <a:latin typeface="Trebuchet MS"/>
                <a:ea typeface="Calibri" panose="020F0502020204030204" pitchFamily="34" charset="0"/>
                <a:cs typeface="Times New Roman" panose="02020603050405020304" pitchFamily="18" charset="0"/>
              </a:rPr>
              <a:t>A</a:t>
            </a:r>
            <a:r>
              <a:rPr lang="en-CA" sz="1800" b="1" dirty="0">
                <a:solidFill>
                  <a:srgbClr val="333333"/>
                </a:solidFill>
                <a:effectLst/>
                <a:latin typeface="Trebuchet MS"/>
                <a:ea typeface="Calibri" panose="020F0502020204030204" pitchFamily="34" charset="0"/>
                <a:cs typeface="Times New Roman" panose="02020603050405020304" pitchFamily="18" charset="0"/>
              </a:rPr>
              <a:t> model that starts with outcomes allows you to understand the goals you’re building towards</a:t>
            </a:r>
            <a:r>
              <a:rPr lang="en-CA" sz="1800" dirty="0">
                <a:solidFill>
                  <a:srgbClr val="333333"/>
                </a:solidFill>
                <a:effectLst/>
                <a:latin typeface="Trebuchet MS"/>
                <a:ea typeface="Calibri" panose="020F0502020204030204" pitchFamily="34" charset="0"/>
                <a:cs typeface="Times New Roman" panose="02020603050405020304" pitchFamily="18" charset="0"/>
              </a:rPr>
              <a:t>, which addresses effectiveness. You can achieve outcomes through building a set of capabilities across a defined model of functional, core and elements. These capabilities are built through a set of activities which require resources (people, processes, technologies) to operate.</a:t>
            </a:r>
            <a:endParaRPr lang="en-CA" sz="1800" dirty="0">
              <a:effectLst/>
              <a:latin typeface="Trebuchet MS"/>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CA" sz="1800" dirty="0">
                <a:solidFill>
                  <a:srgbClr val="333333"/>
                </a:solidFill>
                <a:effectLst/>
                <a:latin typeface="Trebuchet MS" panose="020B0603020202020204" pitchFamily="34" charset="0"/>
                <a:ea typeface="Times New Roman" panose="02020603050405020304" pitchFamily="18" charset="0"/>
                <a:cs typeface="Times New Roman" panose="02020603050405020304" pitchFamily="18" charset="0"/>
              </a:rPr>
              <a:t>But in the digital program development world there are many iterations of potential measurements, and few of them are expressive and repeatable enough to be business relevant.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CA" sz="1800" dirty="0">
                <a:solidFill>
                  <a:srgbClr val="333333"/>
                </a:solidFill>
                <a:effectLst/>
                <a:latin typeface="Trebuchet MS" panose="020B0603020202020204" pitchFamily="34" charset="0"/>
                <a:ea typeface="Times New Roman" panose="02020603050405020304" pitchFamily="18" charset="0"/>
                <a:cs typeface="Times New Roman" panose="02020603050405020304" pitchFamily="18" charset="0"/>
              </a:rPr>
              <a:t>So, how do you build an effective CTI program? Start by determining what you want your outcomes to be. From there, you can take the functional building blocks and figure out what capabilities you need to develop to support your outcomes. Then, draft up the activities and resources you’ll require to build up those capabilities. Last, figure out how to measure it all. It’s as simple as that.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dirty="0">
                <a:solidFill>
                  <a:srgbClr val="333333"/>
                </a:solidFill>
                <a:effectLst/>
                <a:latin typeface="Trebuchet MS"/>
                <a:ea typeface="Times New Roman" panose="02020603050405020304" pitchFamily="18" charset="0"/>
                <a:cs typeface="Times New Roman" panose="02020603050405020304" pitchFamily="18" charset="0"/>
              </a:rPr>
              <a:t>Except it’s not.</a:t>
            </a:r>
            <a:r>
              <a:rPr lang="en-CA" sz="1800" dirty="0">
                <a:solidFill>
                  <a:srgbClr val="333333"/>
                </a:solidFill>
                <a:latin typeface="Trebuchet MS"/>
                <a:ea typeface="Times New Roman" panose="02020603050405020304" pitchFamily="18" charset="0"/>
                <a:cs typeface="Times New Roman" panose="02020603050405020304" pitchFamily="18" charset="0"/>
              </a:rPr>
              <a:t> </a:t>
            </a:r>
            <a:r>
              <a:rPr lang="en-CA" sz="1800" dirty="0">
                <a:solidFill>
                  <a:srgbClr val="333333"/>
                </a:solidFill>
                <a:effectLst/>
                <a:latin typeface="Trebuchet MS"/>
                <a:ea typeface="Times New Roman" panose="02020603050405020304" pitchFamily="18" charset="0"/>
                <a:cs typeface="Times New Roman" panose="02020603050405020304" pitchFamily="18" charset="0"/>
              </a:rPr>
              <a:t> I encourage you to find a framework that fits your organization’s program requirements, business profile and specific needs. Find a framework, adopt it and stick to it. The framework you start on today may be the way you justify budget requests, additional headcount or a promotion tomorrow.</a:t>
            </a:r>
            <a:endParaRPr lang="en-CA" sz="1800" dirty="0">
              <a:effectLst/>
              <a:latin typeface="Trebuchet MS"/>
              <a:ea typeface="Calibri" panose="020F0502020204030204" pitchFamily="34" charset="0"/>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0DA685BB-4B2F-47B6-9FB0-95154B08E4BE}" type="slidenum">
              <a:rPr lang="en-US" smtClean="0"/>
              <a:pPr/>
              <a:t>7</a:t>
            </a:fld>
            <a:endParaRPr lang="en-US" dirty="0"/>
          </a:p>
        </p:txBody>
      </p:sp>
    </p:spTree>
    <p:extLst>
      <p:ext uri="{BB962C8B-B14F-4D97-AF65-F5344CB8AC3E}">
        <p14:creationId xmlns:p14="http://schemas.microsoft.com/office/powerpoint/2010/main" val="3154039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cs typeface="Calibri"/>
            </a:endParaRPr>
          </a:p>
          <a:p>
            <a:endParaRPr lang="en-CA" dirty="0"/>
          </a:p>
        </p:txBody>
      </p:sp>
      <p:sp>
        <p:nvSpPr>
          <p:cNvPr id="4" name="Slide Number Placeholder 3"/>
          <p:cNvSpPr>
            <a:spLocks noGrp="1"/>
          </p:cNvSpPr>
          <p:nvPr>
            <p:ph type="sldNum" sz="quarter" idx="5"/>
          </p:nvPr>
        </p:nvSpPr>
        <p:spPr/>
        <p:txBody>
          <a:bodyPr/>
          <a:lstStyle/>
          <a:p>
            <a:fld id="{0DA685BB-4B2F-47B6-9FB0-95154B08E4BE}" type="slidenum">
              <a:rPr lang="en-US" smtClean="0"/>
              <a:pPr/>
              <a:t>8</a:t>
            </a:fld>
            <a:endParaRPr lang="en-US" dirty="0"/>
          </a:p>
        </p:txBody>
      </p:sp>
    </p:spTree>
    <p:extLst>
      <p:ext uri="{BB962C8B-B14F-4D97-AF65-F5344CB8AC3E}">
        <p14:creationId xmlns:p14="http://schemas.microsoft.com/office/powerpoint/2010/main" val="4019922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Remember that Control Frameworks and security standards are often interchangeable terms.</a:t>
            </a:r>
          </a:p>
          <a:p>
            <a:endParaRPr lang="en-CA" dirty="0"/>
          </a:p>
        </p:txBody>
      </p:sp>
      <p:sp>
        <p:nvSpPr>
          <p:cNvPr id="4" name="Slide Number Placeholder 3"/>
          <p:cNvSpPr>
            <a:spLocks noGrp="1"/>
          </p:cNvSpPr>
          <p:nvPr>
            <p:ph type="sldNum" sz="quarter" idx="5"/>
          </p:nvPr>
        </p:nvSpPr>
        <p:spPr/>
        <p:txBody>
          <a:bodyPr/>
          <a:lstStyle/>
          <a:p>
            <a:fld id="{0DA685BB-4B2F-47B6-9FB0-95154B08E4BE}" type="slidenum">
              <a:rPr lang="en-US" smtClean="0"/>
              <a:pPr/>
              <a:t>9</a:t>
            </a:fld>
            <a:endParaRPr lang="en-US" dirty="0"/>
          </a:p>
        </p:txBody>
      </p:sp>
    </p:spTree>
    <p:extLst>
      <p:ext uri="{BB962C8B-B14F-4D97-AF65-F5344CB8AC3E}">
        <p14:creationId xmlns:p14="http://schemas.microsoft.com/office/powerpoint/2010/main" val="301285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An excellent article on CIO.com (White, 2019)</a:t>
            </a:r>
          </a:p>
          <a:p>
            <a:endParaRPr lang="en-CA" dirty="0"/>
          </a:p>
        </p:txBody>
      </p:sp>
      <p:sp>
        <p:nvSpPr>
          <p:cNvPr id="4" name="Slide Number Placeholder 3"/>
          <p:cNvSpPr>
            <a:spLocks noGrp="1"/>
          </p:cNvSpPr>
          <p:nvPr>
            <p:ph type="sldNum" sz="quarter" idx="5"/>
          </p:nvPr>
        </p:nvSpPr>
        <p:spPr/>
        <p:txBody>
          <a:bodyPr/>
          <a:lstStyle/>
          <a:p>
            <a:fld id="{0DA685BB-4B2F-47B6-9FB0-95154B08E4BE}" type="slidenum">
              <a:rPr lang="en-US" smtClean="0"/>
              <a:pPr/>
              <a:t>10</a:t>
            </a:fld>
            <a:endParaRPr lang="en-US" dirty="0"/>
          </a:p>
        </p:txBody>
      </p:sp>
    </p:spTree>
    <p:extLst>
      <p:ext uri="{BB962C8B-B14F-4D97-AF65-F5344CB8AC3E}">
        <p14:creationId xmlns:p14="http://schemas.microsoft.com/office/powerpoint/2010/main" val="23261956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A7D9E-F935-407F-905F-895CE4F43ED0}"/>
              </a:ext>
            </a:extLst>
          </p:cNvPr>
          <p:cNvSpPr>
            <a:spLocks noGrp="1"/>
          </p:cNvSpPr>
          <p:nvPr>
            <p:ph type="ctrTitle"/>
          </p:nvPr>
        </p:nvSpPr>
        <p:spPr>
          <a:xfrm>
            <a:off x="1524000" y="2968853"/>
            <a:ext cx="9144000" cy="1608993"/>
          </a:xfrm>
        </p:spPr>
        <p:txBody>
          <a:bodyPr anchor="ctr">
            <a:normAutofit/>
          </a:bodyPr>
          <a:lstStyle>
            <a:lvl1pPr algn="ctr">
              <a:defRPr sz="4800"/>
            </a:lvl1pPr>
          </a:lstStyle>
          <a:p>
            <a:r>
              <a:rPr lang="en-US"/>
              <a:t>Click to edit Master title style</a:t>
            </a:r>
            <a:endParaRPr lang="en-CA" dirty="0"/>
          </a:p>
        </p:txBody>
      </p:sp>
      <p:sp>
        <p:nvSpPr>
          <p:cNvPr id="3" name="Subtitle 2">
            <a:extLst>
              <a:ext uri="{FF2B5EF4-FFF2-40B4-BE49-F238E27FC236}">
                <a16:creationId xmlns:a16="http://schemas.microsoft.com/office/drawing/2014/main" id="{18FA8338-C381-43A9-986D-A2DB312C9E56}"/>
              </a:ext>
            </a:extLst>
          </p:cNvPr>
          <p:cNvSpPr>
            <a:spLocks noGrp="1"/>
          </p:cNvSpPr>
          <p:nvPr>
            <p:ph type="subTitle" idx="1"/>
          </p:nvPr>
        </p:nvSpPr>
        <p:spPr>
          <a:xfrm>
            <a:off x="1524000" y="5276193"/>
            <a:ext cx="9144000" cy="50712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CA" dirty="0"/>
          </a:p>
        </p:txBody>
      </p:sp>
      <p:sp>
        <p:nvSpPr>
          <p:cNvPr id="4" name="Date Placeholder 3">
            <a:extLst>
              <a:ext uri="{FF2B5EF4-FFF2-40B4-BE49-F238E27FC236}">
                <a16:creationId xmlns:a16="http://schemas.microsoft.com/office/drawing/2014/main" id="{B83605DA-D122-4D4C-84D4-F3D45B9717D5}"/>
              </a:ext>
            </a:extLst>
          </p:cNvPr>
          <p:cNvSpPr>
            <a:spLocks noGrp="1"/>
          </p:cNvSpPr>
          <p:nvPr>
            <p:ph type="dt" sz="half" idx="10"/>
          </p:nvPr>
        </p:nvSpPr>
        <p:spPr/>
        <p:txBody>
          <a:bodyPr/>
          <a:lstStyle/>
          <a:p>
            <a:fld id="{F7358F7D-6759-48B0-A4A0-79F3E44F22BD}" type="datetimeFigureOut">
              <a:rPr lang="en-CA" smtClean="0"/>
              <a:t>2024-01-29</a:t>
            </a:fld>
            <a:endParaRPr lang="en-CA"/>
          </a:p>
        </p:txBody>
      </p:sp>
      <p:sp>
        <p:nvSpPr>
          <p:cNvPr id="5" name="Footer Placeholder 4">
            <a:extLst>
              <a:ext uri="{FF2B5EF4-FFF2-40B4-BE49-F238E27FC236}">
                <a16:creationId xmlns:a16="http://schemas.microsoft.com/office/drawing/2014/main" id="{98DB23D3-5C82-47F3-A28B-452E88F3650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338D3FF-CB34-4034-A1DE-C138671CFAF8}"/>
              </a:ext>
            </a:extLst>
          </p:cNvPr>
          <p:cNvSpPr>
            <a:spLocks noGrp="1"/>
          </p:cNvSpPr>
          <p:nvPr>
            <p:ph type="sldNum" sz="quarter" idx="12"/>
          </p:nvPr>
        </p:nvSpPr>
        <p:spPr/>
        <p:txBody>
          <a:bodyPr/>
          <a:lstStyle/>
          <a:p>
            <a:fld id="{4BFE5A50-2221-4D3B-A961-6487805D31D3}" type="slidenum">
              <a:rPr lang="en-CA" smtClean="0"/>
              <a:t>‹#›</a:t>
            </a:fld>
            <a:endParaRPr lang="en-CA"/>
          </a:p>
        </p:txBody>
      </p:sp>
      <p:sp>
        <p:nvSpPr>
          <p:cNvPr id="10" name="Text Placeholder 9">
            <a:extLst>
              <a:ext uri="{FF2B5EF4-FFF2-40B4-BE49-F238E27FC236}">
                <a16:creationId xmlns:a16="http://schemas.microsoft.com/office/drawing/2014/main" id="{C0D7B2B1-3887-4B90-851F-4F7EB81AD994}"/>
              </a:ext>
            </a:extLst>
          </p:cNvPr>
          <p:cNvSpPr>
            <a:spLocks noGrp="1"/>
          </p:cNvSpPr>
          <p:nvPr>
            <p:ph type="body" sz="quarter" idx="13"/>
          </p:nvPr>
        </p:nvSpPr>
        <p:spPr>
          <a:xfrm>
            <a:off x="2890591" y="1781174"/>
            <a:ext cx="6410817" cy="484188"/>
          </a:xfrm>
        </p:spPr>
        <p:txBody>
          <a:bodyPr>
            <a:normAutofit/>
          </a:bodyPr>
          <a:lstStyle>
            <a:lvl1pPr marL="0" indent="0" algn="ctr">
              <a:buNone/>
              <a:defRPr sz="2400"/>
            </a:lvl1pPr>
          </a:lstStyle>
          <a:p>
            <a:pPr lvl="0"/>
            <a:r>
              <a:rPr lang="en-US" dirty="0"/>
              <a:t>Edit Master text styles</a:t>
            </a:r>
            <a:endParaRPr lang="en-CA" dirty="0"/>
          </a:p>
        </p:txBody>
      </p:sp>
      <p:pic>
        <p:nvPicPr>
          <p:cNvPr id="11" name="Picture 10">
            <a:extLst>
              <a:ext uri="{FF2B5EF4-FFF2-40B4-BE49-F238E27FC236}">
                <a16:creationId xmlns:a16="http://schemas.microsoft.com/office/drawing/2014/main" id="{81EBB18C-2262-412A-8686-12A1FC4EC23E}"/>
              </a:ext>
            </a:extLst>
          </p:cNvPr>
          <p:cNvPicPr>
            <a:picLocks noChangeAspect="1"/>
          </p:cNvPicPr>
          <p:nvPr userDrawn="1"/>
        </p:nvPicPr>
        <p:blipFill rotWithShape="1">
          <a:blip r:embed="rId2"/>
          <a:srcRect t="5384"/>
          <a:stretch/>
        </p:blipFill>
        <p:spPr>
          <a:xfrm>
            <a:off x="0" y="3649"/>
            <a:ext cx="12192000" cy="1136257"/>
          </a:xfrm>
          <a:prstGeom prst="rect">
            <a:avLst/>
          </a:prstGeom>
        </p:spPr>
      </p:pic>
    </p:spTree>
    <p:extLst>
      <p:ext uri="{BB962C8B-B14F-4D97-AF65-F5344CB8AC3E}">
        <p14:creationId xmlns:p14="http://schemas.microsoft.com/office/powerpoint/2010/main" val="1596568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0808" y="349812"/>
            <a:ext cx="4291231" cy="1661868"/>
          </a:xfrm>
        </p:spPr>
        <p:txBody>
          <a:bodyPr anchor="t"/>
          <a:lstStyle>
            <a:lvl1pPr algn="l">
              <a:defRPr sz="4000" b="0"/>
            </a:lvl1pPr>
          </a:lstStyle>
          <a:p>
            <a:r>
              <a:rPr lang="en-US" dirty="0"/>
              <a:t>Click to edit Master title style</a:t>
            </a:r>
          </a:p>
        </p:txBody>
      </p:sp>
      <p:sp>
        <p:nvSpPr>
          <p:cNvPr id="3" name="Content Placeholder 2"/>
          <p:cNvSpPr>
            <a:spLocks noGrp="1"/>
          </p:cNvSpPr>
          <p:nvPr>
            <p:ph idx="1" hasCustomPrompt="1"/>
          </p:nvPr>
        </p:nvSpPr>
        <p:spPr>
          <a:xfrm>
            <a:off x="600810" y="2130552"/>
            <a:ext cx="4291230" cy="4011455"/>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a:spLocks noGrp="1" noChangeArrowheads="1"/>
          </p:cNvSpPr>
          <p:nvPr>
            <p:ph type="ftr" sz="quarter" idx="11"/>
          </p:nvPr>
        </p:nvSpPr>
        <p:spPr>
          <a:ln/>
        </p:spPr>
        <p:txBody>
          <a:bodyPr/>
          <a:lstStyle>
            <a:lvl1pPr>
              <a:defRPr/>
            </a:lvl1pPr>
          </a:lstStyle>
          <a:p>
            <a:endParaRPr lang="en-CA"/>
          </a:p>
        </p:txBody>
      </p:sp>
      <p:sp>
        <p:nvSpPr>
          <p:cNvPr id="7"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2024578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lgn="ctr">
              <a:defRPr/>
            </a:lvl1pPr>
          </a:lstStyle>
          <a:p>
            <a:r>
              <a:rPr lang="en-US"/>
              <a:t>Click to edit Master title style</a:t>
            </a:r>
          </a:p>
        </p:txBody>
      </p:sp>
      <p:sp>
        <p:nvSpPr>
          <p:cNvPr id="3" name="Subtitle 2"/>
          <p:cNvSpPr>
            <a:spLocks noGrp="1"/>
          </p:cNvSpPr>
          <p:nvPr>
            <p:ph type="subTitle" idx="1"/>
          </p:nvPr>
        </p:nvSpPr>
        <p:spPr>
          <a:xfrm>
            <a:off x="1828800" y="3701561"/>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ln/>
        </p:spPr>
        <p:txBody>
          <a:bodyPr/>
          <a:lstStyle>
            <a:lvl1pPr>
              <a:defRPr/>
            </a:lvl1pPr>
          </a:lstStyle>
          <a:p>
            <a:endParaRPr lang="en-CA"/>
          </a:p>
        </p:txBody>
      </p:sp>
      <p:sp>
        <p:nvSpPr>
          <p:cNvPr id="6"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1864798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hasCustomPrompt="1"/>
          </p:nvPr>
        </p:nvSpPr>
        <p:spPr/>
        <p:txBody>
          <a:bodyPr/>
          <a:lstStyle>
            <a:lvl1pPr>
              <a:defRPr sz="2400"/>
            </a:lvl1pPr>
            <a:lvl2pPr marL="742950" indent="-285750">
              <a:buFont typeface="Courier New" panose="02070309020205020404" pitchFamily="49" charset="0"/>
              <a:buChar char="o"/>
              <a:defRPr sz="2200"/>
            </a:lvl2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5"/>
          <p:cNvSpPr>
            <a:spLocks noGrp="1" noChangeArrowheads="1"/>
          </p:cNvSpPr>
          <p:nvPr>
            <p:ph type="ftr" sz="quarter" idx="11"/>
          </p:nvPr>
        </p:nvSpPr>
        <p:spPr>
          <a:ln/>
        </p:spPr>
        <p:txBody>
          <a:bodyPr/>
          <a:lstStyle>
            <a:lvl1pPr>
              <a:defRPr/>
            </a:lvl1pPr>
          </a:lstStyle>
          <a:p>
            <a:endParaRPr lang="en-CA"/>
          </a:p>
        </p:txBody>
      </p:sp>
      <p:sp>
        <p:nvSpPr>
          <p:cNvPr id="6"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3444476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accent3">
            <a:lumMod val="20000"/>
            <a:lumOff val="80000"/>
            <a:alpha val="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solidFill>
                  <a:schemeClr val="accent3">
                    <a:lumMod val="50000"/>
                  </a:schemeClr>
                </a:solidFill>
              </a:defRPr>
            </a:lvl1pPr>
          </a:lstStyle>
          <a:p>
            <a:r>
              <a:rPr lang="en-US"/>
              <a:t>Click to edit Master title style</a:t>
            </a:r>
            <a:endParaRPr lang="en-US" dirty="0"/>
          </a:p>
        </p:txBody>
      </p:sp>
      <p:sp>
        <p:nvSpPr>
          <p:cNvPr id="3" name="Content Placeholder 2"/>
          <p:cNvSpPr>
            <a:spLocks noGrp="1"/>
          </p:cNvSpPr>
          <p:nvPr>
            <p:ph idx="1" hasCustomPrompt="1"/>
          </p:nvPr>
        </p:nvSpPr>
        <p:spPr/>
        <p:txBody>
          <a:bodyPr/>
          <a:lstStyle>
            <a:lvl1pPr>
              <a:defRPr sz="2400"/>
            </a:lvl1pPr>
            <a:lvl2pPr marL="742950" indent="-285750">
              <a:buFont typeface="Courier New" panose="02070309020205020404" pitchFamily="49" charset="0"/>
              <a:buChar char="o"/>
              <a:defRPr sz="2200"/>
            </a:lvl2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5"/>
          <p:cNvSpPr>
            <a:spLocks noGrp="1" noChangeArrowheads="1"/>
          </p:cNvSpPr>
          <p:nvPr>
            <p:ph type="ftr" sz="quarter" idx="11"/>
          </p:nvPr>
        </p:nvSpPr>
        <p:spPr>
          <a:ln/>
        </p:spPr>
        <p:txBody>
          <a:bodyPr/>
          <a:lstStyle>
            <a:lvl1pPr>
              <a:defRPr/>
            </a:lvl1pPr>
          </a:lstStyle>
          <a:p>
            <a:endParaRPr lang="en-CA"/>
          </a:p>
        </p:txBody>
      </p:sp>
      <p:sp>
        <p:nvSpPr>
          <p:cNvPr id="6"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612859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325932"/>
            <a:ext cx="10363200" cy="1362075"/>
          </a:xfrm>
        </p:spPr>
        <p:txBody>
          <a:bodyPr anchor="t"/>
          <a:lstStyle>
            <a:lvl1pPr algn="l">
              <a:defRPr sz="4000" b="1" cap="all"/>
            </a:lvl1pPr>
          </a:lstStyle>
          <a:p>
            <a:r>
              <a:rPr lang="en-US"/>
              <a:t>Click to edit Master title style</a:t>
            </a:r>
          </a:p>
        </p:txBody>
      </p:sp>
      <p:sp>
        <p:nvSpPr>
          <p:cNvPr id="5" name="Rectangle 5"/>
          <p:cNvSpPr>
            <a:spLocks noGrp="1" noChangeArrowheads="1"/>
          </p:cNvSpPr>
          <p:nvPr>
            <p:ph type="ftr" sz="quarter" idx="11"/>
          </p:nvPr>
        </p:nvSpPr>
        <p:spPr>
          <a:ln/>
        </p:spPr>
        <p:txBody>
          <a:bodyPr/>
          <a:lstStyle>
            <a:lvl1pPr>
              <a:defRPr/>
            </a:lvl1pPr>
          </a:lstStyle>
          <a:p>
            <a:endParaRPr lang="en-CA"/>
          </a:p>
        </p:txBody>
      </p:sp>
      <p:sp>
        <p:nvSpPr>
          <p:cNvPr id="6"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2450114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93432"/>
            <a:ext cx="10972800" cy="798632"/>
          </a:xfrm>
        </p:spPr>
        <p:txBody>
          <a:bodyPr/>
          <a:lstStyle>
            <a:lvl1pPr>
              <a:defRPr sz="4000"/>
            </a:lvl1pPr>
          </a:lstStyle>
          <a:p>
            <a:r>
              <a:rPr lang="en-US"/>
              <a:t>Click to edit Master title style</a:t>
            </a:r>
            <a:endParaRPr lang="en-US" dirty="0"/>
          </a:p>
        </p:txBody>
      </p:sp>
      <p:sp>
        <p:nvSpPr>
          <p:cNvPr id="3" name="Content Placeholder 2"/>
          <p:cNvSpPr>
            <a:spLocks noGrp="1"/>
          </p:cNvSpPr>
          <p:nvPr>
            <p:ph sz="half" idx="1" hasCustomPrompt="1"/>
          </p:nvPr>
        </p:nvSpPr>
        <p:spPr>
          <a:xfrm>
            <a:off x="609600" y="1342293"/>
            <a:ext cx="5384800" cy="3992563"/>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197600" y="1342293"/>
            <a:ext cx="5384800" cy="3992563"/>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a:spLocks noGrp="1" noChangeArrowheads="1"/>
          </p:cNvSpPr>
          <p:nvPr>
            <p:ph type="ftr" sz="quarter" idx="11"/>
          </p:nvPr>
        </p:nvSpPr>
        <p:spPr>
          <a:ln/>
        </p:spPr>
        <p:txBody>
          <a:bodyPr/>
          <a:lstStyle>
            <a:lvl1pPr>
              <a:defRPr/>
            </a:lvl1pPr>
          </a:lstStyle>
          <a:p>
            <a:endParaRPr lang="en-CA"/>
          </a:p>
        </p:txBody>
      </p:sp>
      <p:sp>
        <p:nvSpPr>
          <p:cNvPr id="7"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3142362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10119"/>
            <a:ext cx="10972800" cy="639763"/>
          </a:xfrm>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09600" y="1159657"/>
            <a:ext cx="5386917" cy="639762"/>
          </a:xfrm>
        </p:spPr>
        <p:txBody>
          <a:bodyPr anchor="b"/>
          <a:lstStyle>
            <a:lvl1pPr marL="0" indent="0">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1" y="1918481"/>
            <a:ext cx="5386917" cy="31086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159657"/>
            <a:ext cx="5389033" cy="639762"/>
          </a:xfrm>
        </p:spPr>
        <p:txBody>
          <a:bodyPr anchor="b"/>
          <a:lstStyle>
            <a:lvl1pPr marL="0" indent="0">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1918481"/>
            <a:ext cx="5389033" cy="31086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p:cNvSpPr>
            <a:spLocks noGrp="1" noChangeArrowheads="1"/>
          </p:cNvSpPr>
          <p:nvPr>
            <p:ph type="ftr" sz="quarter" idx="11"/>
          </p:nvPr>
        </p:nvSpPr>
        <p:spPr>
          <a:ln/>
        </p:spPr>
        <p:txBody>
          <a:bodyPr/>
          <a:lstStyle>
            <a:lvl1pPr>
              <a:defRPr/>
            </a:lvl1pPr>
          </a:lstStyle>
          <a:p>
            <a:endParaRPr lang="en-CA"/>
          </a:p>
        </p:txBody>
      </p:sp>
      <p:sp>
        <p:nvSpPr>
          <p:cNvPr id="9"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928276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CA"/>
          </a:p>
        </p:txBody>
      </p:sp>
      <p:sp>
        <p:nvSpPr>
          <p:cNvPr id="5"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691965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endParaRPr lang="en-CA"/>
          </a:p>
        </p:txBody>
      </p:sp>
      <p:sp>
        <p:nvSpPr>
          <p:cNvPr id="4"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14126433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image" Target="../media/image2.png"/><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65A214-D678-4604-86AF-393D20A325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5089D9-FEFB-4BD1-B333-436AC82EC7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2B0EA4F-7F02-4B6D-817F-A364CE8DB0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358F7D-6759-48B0-A4A0-79F3E44F22BD}" type="datetimeFigureOut">
              <a:rPr lang="en-CA" smtClean="0"/>
              <a:t>2024-01-29</a:t>
            </a:fld>
            <a:endParaRPr lang="en-CA"/>
          </a:p>
        </p:txBody>
      </p:sp>
      <p:sp>
        <p:nvSpPr>
          <p:cNvPr id="5" name="Footer Placeholder 4">
            <a:extLst>
              <a:ext uri="{FF2B5EF4-FFF2-40B4-BE49-F238E27FC236}">
                <a16:creationId xmlns:a16="http://schemas.microsoft.com/office/drawing/2014/main" id="{1DA5C7FC-B3A5-4A2D-8A6B-21394E3E35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EF3DD66E-1A3A-487D-B3F9-EA7439FAE6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3267378360"/>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3D05E39-DFF2-4DFD-87CB-6223E71CEDD4}"/>
              </a:ext>
            </a:extLst>
          </p:cNvPr>
          <p:cNvPicPr>
            <a:picLocks noChangeAspect="1"/>
          </p:cNvPicPr>
          <p:nvPr userDrawn="1"/>
        </p:nvPicPr>
        <p:blipFill>
          <a:blip r:embed="rId11"/>
          <a:stretch>
            <a:fillRect/>
          </a:stretch>
        </p:blipFill>
        <p:spPr>
          <a:xfrm>
            <a:off x="-1" y="6224333"/>
            <a:ext cx="12192000" cy="633667"/>
          </a:xfrm>
          <a:prstGeom prst="rect">
            <a:avLst/>
          </a:prstGeom>
        </p:spPr>
      </p:pic>
      <p:sp>
        <p:nvSpPr>
          <p:cNvPr id="2" name="Rectangle 3"/>
          <p:cNvSpPr>
            <a:spLocks noGrp="1" noChangeArrowheads="1"/>
          </p:cNvSpPr>
          <p:nvPr>
            <p:ph type="body" idx="1"/>
          </p:nvPr>
        </p:nvSpPr>
        <p:spPr bwMode="auto">
          <a:xfrm>
            <a:off x="609599" y="1291252"/>
            <a:ext cx="10972800" cy="48635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29" name="Rectangle 5"/>
          <p:cNvSpPr>
            <a:spLocks noGrp="1" noChangeArrowheads="1"/>
          </p:cNvSpPr>
          <p:nvPr>
            <p:ph type="ftr" sz="quarter" idx="3"/>
          </p:nvPr>
        </p:nvSpPr>
        <p:spPr bwMode="auto">
          <a:xfrm>
            <a:off x="923026" y="6301206"/>
            <a:ext cx="9500740" cy="49625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200">
                <a:solidFill>
                  <a:schemeClr val="bg1"/>
                </a:solidFill>
                <a:latin typeface="Arial" charset="0"/>
                <a:ea typeface="ＭＳ Ｐゴシック" charset="0"/>
                <a:cs typeface="ＭＳ Ｐゴシック" charset="0"/>
              </a:defRPr>
            </a:lvl1pPr>
          </a:lstStyle>
          <a:p>
            <a:endParaRPr lang="en-CA" sz="1200" dirty="0"/>
          </a:p>
        </p:txBody>
      </p:sp>
      <p:sp>
        <p:nvSpPr>
          <p:cNvPr id="1030" name="Rectangle 6"/>
          <p:cNvSpPr>
            <a:spLocks noGrp="1" noChangeArrowheads="1"/>
          </p:cNvSpPr>
          <p:nvPr>
            <p:ph type="sldNum" sz="quarter" idx="4"/>
          </p:nvPr>
        </p:nvSpPr>
        <p:spPr bwMode="auto">
          <a:xfrm>
            <a:off x="10500943" y="6308238"/>
            <a:ext cx="1604109"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400">
                <a:solidFill>
                  <a:schemeClr val="bg1"/>
                </a:solidFill>
              </a:defRPr>
            </a:lvl1pPr>
          </a:lstStyle>
          <a:p>
            <a:fld id="{F2F73DA1-EAEE-4BC1-86F1-4E0CD780FA5C}" type="slidenum">
              <a:rPr lang="en-CA" smtClean="0"/>
              <a:t>‹#›</a:t>
            </a:fld>
            <a:endParaRPr lang="en-CA"/>
          </a:p>
        </p:txBody>
      </p:sp>
      <p:sp>
        <p:nvSpPr>
          <p:cNvPr id="1031" name="Rectangle 2"/>
          <p:cNvSpPr>
            <a:spLocks noGrp="1" noChangeArrowheads="1"/>
          </p:cNvSpPr>
          <p:nvPr>
            <p:ph type="title"/>
          </p:nvPr>
        </p:nvSpPr>
        <p:spPr bwMode="auto">
          <a:xfrm>
            <a:off x="609600" y="193432"/>
            <a:ext cx="10972800" cy="7986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Click to edit Master</a:t>
            </a:r>
          </a:p>
        </p:txBody>
      </p:sp>
    </p:spTree>
    <p:extLst>
      <p:ext uri="{BB962C8B-B14F-4D97-AF65-F5344CB8AC3E}">
        <p14:creationId xmlns:p14="http://schemas.microsoft.com/office/powerpoint/2010/main" val="75183966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txStyles>
    <p:titleStyle>
      <a:lvl1pPr algn="l" rtl="0" eaLnBrk="1" fontAlgn="base" hangingPunct="1">
        <a:spcBef>
          <a:spcPct val="0"/>
        </a:spcBef>
        <a:spcAft>
          <a:spcPct val="0"/>
        </a:spcAft>
        <a:defRPr sz="4000">
          <a:solidFill>
            <a:schemeClr val="tx2"/>
          </a:solidFill>
          <a:latin typeface="+mj-lt"/>
          <a:ea typeface="ＭＳ Ｐゴシック" charset="-128"/>
          <a:cs typeface="ＭＳ Ｐゴシック" charset="-128"/>
        </a:defRPr>
      </a:lvl1pPr>
      <a:lvl2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ts val="600"/>
        </a:spcBef>
        <a:spcAft>
          <a:spcPts val="1200"/>
        </a:spcAft>
        <a:buChar char="•"/>
        <a:defRPr sz="2400">
          <a:solidFill>
            <a:schemeClr val="tx1"/>
          </a:solidFill>
          <a:latin typeface="+mn-lt"/>
          <a:ea typeface="ＭＳ Ｐゴシック" charset="-128"/>
          <a:cs typeface="ＭＳ Ｐゴシック" charset="-128"/>
        </a:defRPr>
      </a:lvl1pPr>
      <a:lvl2pPr marL="742950" indent="-285750" algn="l" rtl="0" eaLnBrk="1" fontAlgn="base" hangingPunct="1">
        <a:spcBef>
          <a:spcPts val="600"/>
        </a:spcBef>
        <a:spcAft>
          <a:spcPts val="1200"/>
        </a:spcAft>
        <a:buFont typeface="Courier New" panose="02070309020205020404" pitchFamily="49" charset="0"/>
        <a:buChar char="o"/>
        <a:defRPr sz="2200">
          <a:solidFill>
            <a:schemeClr val="tx1"/>
          </a:solidFill>
          <a:latin typeface="+mn-lt"/>
          <a:ea typeface="ＭＳ Ｐゴシック" charset="-128"/>
        </a:defRPr>
      </a:lvl2pPr>
      <a:lvl3pPr marL="1143000" indent="-228600" algn="l" rtl="0" eaLnBrk="1" fontAlgn="base" hangingPunct="1">
        <a:spcBef>
          <a:spcPts val="600"/>
        </a:spcBef>
        <a:spcAft>
          <a:spcPts val="1200"/>
        </a:spcAft>
        <a:buChar char="•"/>
        <a:defRPr sz="2000">
          <a:solidFill>
            <a:schemeClr val="tx1"/>
          </a:solidFill>
          <a:latin typeface="+mn-lt"/>
          <a:ea typeface="ＭＳ Ｐゴシック" charset="-128"/>
        </a:defRPr>
      </a:lvl3pPr>
      <a:lvl4pPr marL="1600200" indent="-228600" algn="l" rtl="0" eaLnBrk="1" fontAlgn="base" hangingPunct="1">
        <a:spcBef>
          <a:spcPts val="600"/>
        </a:spcBef>
        <a:spcAft>
          <a:spcPts val="1200"/>
        </a:spcAft>
        <a:buChar char="–"/>
        <a:defRPr sz="1800">
          <a:solidFill>
            <a:schemeClr val="tx1"/>
          </a:solidFill>
          <a:latin typeface="+mn-lt"/>
          <a:ea typeface="ＭＳ Ｐゴシック" charset="-128"/>
        </a:defRPr>
      </a:lvl4pPr>
      <a:lvl5pPr marL="2057400" indent="-228600" algn="l" rtl="0" eaLnBrk="1" fontAlgn="base" hangingPunct="1">
        <a:spcBef>
          <a:spcPts val="600"/>
        </a:spcBef>
        <a:spcAft>
          <a:spcPts val="1200"/>
        </a:spcAft>
        <a:buChar char="»"/>
        <a:defRPr sz="16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isaca.org/resources/cobit"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youtu.be/Qbl0mMawYRc"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www.cio.gov.bc.ca/cio/informationsecurity/index.page"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hyperlink" Target="http://www.iso.org/iso/home/standards/management-standards/iso27001.htm" TargetMode="External"/><Relationship Id="rId4" Type="http://schemas.openxmlformats.org/officeDocument/2006/relationships/hyperlink" Target="https://cobitonline.isaca.org/abou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807F3-5FE0-4647-BF65-CCAFF2897567}"/>
              </a:ext>
            </a:extLst>
          </p:cNvPr>
          <p:cNvSpPr>
            <a:spLocks noGrp="1"/>
          </p:cNvSpPr>
          <p:nvPr>
            <p:ph type="ctrTitle"/>
          </p:nvPr>
        </p:nvSpPr>
        <p:spPr>
          <a:xfrm>
            <a:off x="1802859" y="2280154"/>
            <a:ext cx="9144000" cy="738664"/>
          </a:xfrm>
        </p:spPr>
        <p:txBody>
          <a:bodyPr anchor="ctr">
            <a:normAutofit fontScale="90000"/>
          </a:bodyPr>
          <a:lstStyle/>
          <a:p>
            <a:pPr algn="ctr"/>
            <a:r>
              <a:rPr lang="en-CA" dirty="0">
                <a:effectLst/>
              </a:rPr>
              <a:t>Assessing Corporate Cybersecurity</a:t>
            </a:r>
            <a:endParaRPr lang="en-CA" dirty="0"/>
          </a:p>
        </p:txBody>
      </p:sp>
      <p:sp>
        <p:nvSpPr>
          <p:cNvPr id="6" name="Rectangle 5">
            <a:extLst>
              <a:ext uri="{FF2B5EF4-FFF2-40B4-BE49-F238E27FC236}">
                <a16:creationId xmlns:a16="http://schemas.microsoft.com/office/drawing/2014/main" id="{595F84E0-619C-443B-99D4-F02FF76E9F67}"/>
              </a:ext>
            </a:extLst>
          </p:cNvPr>
          <p:cNvSpPr/>
          <p:nvPr/>
        </p:nvSpPr>
        <p:spPr>
          <a:xfrm>
            <a:off x="2977722" y="1775567"/>
            <a:ext cx="6236557" cy="738664"/>
          </a:xfrm>
          <a:prstGeom prst="rect">
            <a:avLst/>
          </a:prstGeom>
        </p:spPr>
        <p:txBody>
          <a:bodyPr wrap="square" anchor="ctr">
            <a:spAutoFit/>
          </a:bodyPr>
          <a:lstStyle/>
          <a:p>
            <a:pPr algn="ctr" fontAlgn="base">
              <a:spcBef>
                <a:spcPct val="0"/>
              </a:spcBef>
              <a:spcAft>
                <a:spcPct val="0"/>
              </a:spcAft>
              <a:defRPr/>
            </a:pPr>
            <a:r>
              <a:rPr lang="en-CA" sz="2400" b="1" i="0" dirty="0">
                <a:solidFill>
                  <a:srgbClr val="000000"/>
                </a:solidFill>
                <a:effectLst/>
                <a:latin typeface="Inter"/>
              </a:rPr>
              <a:t>MGMT8175</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A" sz="1800" b="1" i="0" u="none" strike="noStrike" kern="1200" cap="none" spc="0" normalizeH="0" baseline="0" noProof="0" dirty="0">
              <a:ln>
                <a:noFill/>
              </a:ln>
              <a:solidFill>
                <a:prstClr val="black"/>
              </a:solidFill>
              <a:effectLst/>
              <a:uLnTx/>
              <a:uFillTx/>
              <a:latin typeface="Arial" charset="0"/>
              <a:ea typeface="ＭＳ Ｐゴシック" charset="0"/>
              <a:cs typeface="+mn-cs"/>
            </a:endParaRPr>
          </a:p>
        </p:txBody>
      </p:sp>
      <p:sp>
        <p:nvSpPr>
          <p:cNvPr id="5" name="Subtitle 4">
            <a:extLst>
              <a:ext uri="{FF2B5EF4-FFF2-40B4-BE49-F238E27FC236}">
                <a16:creationId xmlns:a16="http://schemas.microsoft.com/office/drawing/2014/main" id="{15ED3F38-333E-9EC7-3F1E-410348554734}"/>
              </a:ext>
            </a:extLst>
          </p:cNvPr>
          <p:cNvSpPr>
            <a:spLocks noGrp="1"/>
          </p:cNvSpPr>
          <p:nvPr>
            <p:ph type="subTitle" idx="1"/>
          </p:nvPr>
        </p:nvSpPr>
        <p:spPr>
          <a:xfrm>
            <a:off x="1524000" y="3839183"/>
            <a:ext cx="9144000" cy="507124"/>
          </a:xfrm>
        </p:spPr>
        <p:txBody>
          <a:bodyPr>
            <a:noAutofit/>
          </a:bodyPr>
          <a:lstStyle/>
          <a:p>
            <a:r>
              <a:rPr lang="en-US" sz="3600" b="1" dirty="0">
                <a:solidFill>
                  <a:schemeClr val="accent2"/>
                </a:solidFill>
              </a:rPr>
              <a:t>Topic – Security Governance Objectives and COBIT</a:t>
            </a:r>
            <a:endParaRPr lang="en-CA" sz="3600" b="1" dirty="0">
              <a:solidFill>
                <a:schemeClr val="accent2"/>
              </a:solidFill>
            </a:endParaRPr>
          </a:p>
        </p:txBody>
      </p:sp>
    </p:spTree>
    <p:extLst>
      <p:ext uri="{BB962C8B-B14F-4D97-AF65-F5344CB8AC3E}">
        <p14:creationId xmlns:p14="http://schemas.microsoft.com/office/powerpoint/2010/main" val="3698336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6D7D1-B61F-44D0-8990-F45EE8AFFD08}"/>
              </a:ext>
            </a:extLst>
          </p:cNvPr>
          <p:cNvSpPr>
            <a:spLocks noGrp="1"/>
          </p:cNvSpPr>
          <p:nvPr>
            <p:ph type="title"/>
          </p:nvPr>
        </p:nvSpPr>
        <p:spPr>
          <a:xfrm>
            <a:off x="4908867" y="216420"/>
            <a:ext cx="1885749" cy="638804"/>
          </a:xfrm>
        </p:spPr>
        <p:txBody>
          <a:bodyPr>
            <a:normAutofit fontScale="90000"/>
          </a:bodyPr>
          <a:lstStyle/>
          <a:p>
            <a:r>
              <a:rPr lang="en-CA" sz="3600" dirty="0"/>
              <a:t>COBiT</a:t>
            </a:r>
          </a:p>
        </p:txBody>
      </p:sp>
      <p:sp>
        <p:nvSpPr>
          <p:cNvPr id="3" name="Content Placeholder 2">
            <a:extLst>
              <a:ext uri="{FF2B5EF4-FFF2-40B4-BE49-F238E27FC236}">
                <a16:creationId xmlns:a16="http://schemas.microsoft.com/office/drawing/2014/main" id="{45A5D76F-CE95-4D9F-93C8-7A771C1F8FFF}"/>
              </a:ext>
            </a:extLst>
          </p:cNvPr>
          <p:cNvSpPr>
            <a:spLocks noGrp="1"/>
          </p:cNvSpPr>
          <p:nvPr>
            <p:ph idx="1"/>
          </p:nvPr>
        </p:nvSpPr>
        <p:spPr>
          <a:xfrm>
            <a:off x="383406" y="1043014"/>
            <a:ext cx="11425188" cy="2128203"/>
          </a:xfrm>
        </p:spPr>
        <p:txBody>
          <a:bodyPr>
            <a:normAutofit/>
          </a:bodyPr>
          <a:lstStyle/>
          <a:p>
            <a:pPr marL="0" indent="0">
              <a:lnSpc>
                <a:spcPct val="120000"/>
              </a:lnSpc>
              <a:buNone/>
            </a:pPr>
            <a:r>
              <a:rPr lang="en-CA" sz="2400" b="0" i="0" u="none" strike="noStrike" cap="none" dirty="0">
                <a:effectLst/>
              </a:rPr>
              <a:t>COBiT stands for </a:t>
            </a:r>
            <a:r>
              <a:rPr lang="en-CA" sz="2400" b="1" i="0" u="none" strike="noStrike" cap="none" dirty="0">
                <a:effectLst/>
              </a:rPr>
              <a:t>C</a:t>
            </a:r>
            <a:r>
              <a:rPr lang="en-CA" sz="2400" b="0" i="0" u="none" strike="noStrike" cap="none" dirty="0">
                <a:effectLst/>
              </a:rPr>
              <a:t>ontrol </a:t>
            </a:r>
            <a:r>
              <a:rPr lang="en-CA" sz="2400" b="1" i="0" u="none" strike="noStrike" cap="none" dirty="0">
                <a:effectLst/>
              </a:rPr>
              <a:t>Ob</a:t>
            </a:r>
            <a:r>
              <a:rPr lang="en-CA" sz="2400" b="0" i="0" u="none" strike="noStrike" cap="none" dirty="0">
                <a:effectLst/>
              </a:rPr>
              <a:t>jective for </a:t>
            </a:r>
            <a:r>
              <a:rPr lang="en-CA" sz="2400" b="1" i="0" u="none" strike="noStrike" cap="none" dirty="0">
                <a:effectLst/>
              </a:rPr>
              <a:t>I</a:t>
            </a:r>
            <a:r>
              <a:rPr lang="en-CA" sz="2400" b="0" i="0" u="none" strike="noStrike" cap="none" dirty="0">
                <a:effectLst/>
              </a:rPr>
              <a:t>nformation and Related </a:t>
            </a:r>
            <a:r>
              <a:rPr lang="en-CA" sz="2400" b="1" i="0" u="none" strike="noStrike" cap="none" dirty="0">
                <a:effectLst/>
              </a:rPr>
              <a:t>T</a:t>
            </a:r>
            <a:r>
              <a:rPr lang="en-CA" sz="2400" b="0" i="0" u="none" strike="noStrike" cap="none" dirty="0">
                <a:effectLst/>
              </a:rPr>
              <a:t>echnologies </a:t>
            </a:r>
          </a:p>
          <a:p>
            <a:pPr marL="0" indent="0" algn="l" fontAlgn="ctr">
              <a:lnSpc>
                <a:spcPct val="120000"/>
              </a:lnSpc>
              <a:buNone/>
            </a:pPr>
            <a:r>
              <a:rPr lang="en-US" sz="2400" b="0" i="0" u="sng" dirty="0">
                <a:solidFill>
                  <a:srgbClr val="1A0DAB"/>
                </a:solidFill>
                <a:effectLst/>
                <a:hlinkClick r:id="rId3"/>
              </a:rPr>
              <a:t>COBit | Control Objectives for Information Technologies ...</a:t>
            </a:r>
            <a:endParaRPr lang="en-US" sz="2400" b="0" i="0" dirty="0">
              <a:solidFill>
                <a:srgbClr val="222222"/>
              </a:solidFill>
              <a:effectLst/>
            </a:endParaRPr>
          </a:p>
          <a:p>
            <a:pPr marL="0" indent="0" algn="l" fontAlgn="base">
              <a:lnSpc>
                <a:spcPct val="120000"/>
              </a:lnSpc>
              <a:buNone/>
            </a:pPr>
            <a:r>
              <a:rPr lang="en-US" sz="2400" b="0" i="0" u="none" strike="noStrike" dirty="0">
                <a:solidFill>
                  <a:srgbClr val="222222"/>
                </a:solidFill>
                <a:effectLst/>
                <a:hlinkClick r:id="rId3"/>
              </a:rPr>
              <a:t>https://www.isaca.org</a:t>
            </a:r>
            <a:r>
              <a:rPr lang="en-US" sz="2400" b="0" i="0" u="none" strike="noStrike" dirty="0">
                <a:solidFill>
                  <a:srgbClr val="666666"/>
                </a:solidFill>
                <a:effectLst/>
                <a:hlinkClick r:id="rId3"/>
              </a:rPr>
              <a:t> › resources › </a:t>
            </a:r>
            <a:r>
              <a:rPr lang="en-US" sz="2400" b="0" i="0" u="none" strike="noStrike" dirty="0" err="1">
                <a:solidFill>
                  <a:srgbClr val="666666"/>
                </a:solidFill>
                <a:effectLst/>
                <a:hlinkClick r:id="rId3"/>
              </a:rPr>
              <a:t>COBiT</a:t>
            </a:r>
            <a:endParaRPr lang="en-US" sz="2400" b="0" i="0" dirty="0">
              <a:solidFill>
                <a:srgbClr val="666666"/>
              </a:solidFill>
              <a:effectLst/>
            </a:endParaRPr>
          </a:p>
        </p:txBody>
      </p:sp>
      <p:sp>
        <p:nvSpPr>
          <p:cNvPr id="4" name="Date Placeholder 3">
            <a:extLst>
              <a:ext uri="{FF2B5EF4-FFF2-40B4-BE49-F238E27FC236}">
                <a16:creationId xmlns:a16="http://schemas.microsoft.com/office/drawing/2014/main" id="{D9B504DF-75EE-4C21-B1C8-783C0B7EAC71}"/>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69F81E-4F97-43DF-BDCA-4E7C89F3E2FD}" type="datetime1">
              <a:rPr lang="en-US" smtClean="0"/>
              <a:pPr/>
              <a:t>1/29/2024</a:t>
            </a:fld>
            <a:endParaRPr lang="en-US" dirty="0"/>
          </a:p>
        </p:txBody>
      </p:sp>
      <p:sp>
        <p:nvSpPr>
          <p:cNvPr id="6" name="Slide Number Placeholder 5">
            <a:extLst>
              <a:ext uri="{FF2B5EF4-FFF2-40B4-BE49-F238E27FC236}">
                <a16:creationId xmlns:a16="http://schemas.microsoft.com/office/drawing/2014/main" id="{37DA8D10-5779-462A-8FE0-0421DC6B4DD4}"/>
              </a:ext>
            </a:extLst>
          </p:cNvPr>
          <p:cNvSpPr>
            <a:spLocks noGrp="1"/>
          </p:cNvSpPr>
          <p:nvPr>
            <p:ph type="sldNum" sz="quarter" idx="12"/>
          </p:nvPr>
        </p:nvSpPr>
        <p:spPr/>
        <p:txBody>
          <a:bodyPr/>
          <a:lstStyle/>
          <a:p>
            <a:fld id="{BE124314-D37C-441B-8D9A-023CCC3FA260}" type="slidenum">
              <a:rPr lang="en-US" smtClean="0"/>
              <a:pPr/>
              <a:t>10</a:t>
            </a:fld>
            <a:endParaRPr lang="en-US" dirty="0"/>
          </a:p>
        </p:txBody>
      </p:sp>
      <p:sp>
        <p:nvSpPr>
          <p:cNvPr id="7" name="TextBox 6">
            <a:extLst>
              <a:ext uri="{FF2B5EF4-FFF2-40B4-BE49-F238E27FC236}">
                <a16:creationId xmlns:a16="http://schemas.microsoft.com/office/drawing/2014/main" id="{07CDEA2F-0A2F-34A0-1B10-E3316C2D5B27}"/>
              </a:ext>
            </a:extLst>
          </p:cNvPr>
          <p:cNvSpPr txBox="1"/>
          <p:nvPr/>
        </p:nvSpPr>
        <p:spPr>
          <a:xfrm>
            <a:off x="461227" y="3436225"/>
            <a:ext cx="11425188" cy="2388603"/>
          </a:xfrm>
          <a:prstGeom prst="rect">
            <a:avLst/>
          </a:prstGeom>
          <a:solidFill>
            <a:schemeClr val="accent1">
              <a:lumMod val="20000"/>
              <a:lumOff val="80000"/>
            </a:schemeClr>
          </a:solidFill>
        </p:spPr>
        <p:txBody>
          <a:bodyPr wrap="square">
            <a:spAutoFit/>
          </a:bodyPr>
          <a:lstStyle/>
          <a:p>
            <a:pPr marL="0" indent="0" algn="ctr" fontAlgn="base">
              <a:lnSpc>
                <a:spcPct val="120000"/>
              </a:lnSpc>
              <a:buNone/>
            </a:pPr>
            <a:r>
              <a:rPr lang="en-US" sz="1800" b="1" i="0" dirty="0">
                <a:solidFill>
                  <a:srgbClr val="494949"/>
                </a:solidFill>
                <a:effectLst/>
              </a:rPr>
              <a:t>System of governance for digital transformation</a:t>
            </a:r>
          </a:p>
          <a:p>
            <a:pPr marL="0" indent="0" algn="ctr" fontAlgn="base">
              <a:lnSpc>
                <a:spcPct val="120000"/>
              </a:lnSpc>
              <a:buNone/>
            </a:pPr>
            <a:endParaRPr lang="en-US" sz="1800" b="1" i="0" dirty="0">
              <a:solidFill>
                <a:srgbClr val="494949"/>
              </a:solidFill>
              <a:effectLst/>
            </a:endParaRPr>
          </a:p>
          <a:p>
            <a:pPr marL="0" indent="0" algn="just" fontAlgn="base">
              <a:lnSpc>
                <a:spcPct val="120000"/>
              </a:lnSpc>
              <a:buNone/>
            </a:pPr>
            <a:r>
              <a:rPr lang="en-US" sz="1800" i="1" dirty="0">
                <a:solidFill>
                  <a:schemeClr val="tx2">
                    <a:lumMod val="75000"/>
                  </a:schemeClr>
                </a:solidFill>
                <a:effectLst/>
              </a:rPr>
              <a:t> The updated </a:t>
            </a:r>
            <a:r>
              <a:rPr lang="en-US" sz="1800" i="1" dirty="0" err="1">
                <a:solidFill>
                  <a:schemeClr val="tx2">
                    <a:lumMod val="75000"/>
                  </a:schemeClr>
                </a:solidFill>
                <a:effectLst/>
              </a:rPr>
              <a:t>COBiT</a:t>
            </a:r>
            <a:r>
              <a:rPr lang="en-US" sz="1800" i="1" dirty="0">
                <a:solidFill>
                  <a:schemeClr val="tx2">
                    <a:lumMod val="75000"/>
                  </a:schemeClr>
                </a:solidFill>
                <a:effectLst/>
              </a:rPr>
              <a:t> 2019 recognizes that digital transformation is changing the way businesses work. It advises that it’s no longer acceptable for an organization’s governing board to “delegate, ignore, or avoid information and technology-related decisions.” </a:t>
            </a:r>
            <a:r>
              <a:rPr lang="en-US" sz="1800" b="1" i="1" dirty="0">
                <a:solidFill>
                  <a:schemeClr val="tx2">
                    <a:lumMod val="75000"/>
                  </a:schemeClr>
                </a:solidFill>
                <a:effectLst/>
              </a:rPr>
              <a:t>Information and technology are key enablers in a digital world, </a:t>
            </a:r>
            <a:r>
              <a:rPr lang="en-US" sz="1800" i="1" dirty="0">
                <a:solidFill>
                  <a:schemeClr val="tx2">
                    <a:lumMod val="75000"/>
                  </a:schemeClr>
                </a:solidFill>
                <a:effectLst/>
              </a:rPr>
              <a:t>so governing boards and senior managers need to be closely involved as value-creation reliance on digitalization continues to grow.</a:t>
            </a:r>
            <a:endParaRPr lang="en-CA" sz="1800" i="1" dirty="0">
              <a:solidFill>
                <a:schemeClr val="tx2">
                  <a:lumMod val="75000"/>
                </a:schemeClr>
              </a:solidFill>
            </a:endParaRPr>
          </a:p>
        </p:txBody>
      </p:sp>
    </p:spTree>
    <p:extLst>
      <p:ext uri="{BB962C8B-B14F-4D97-AF65-F5344CB8AC3E}">
        <p14:creationId xmlns:p14="http://schemas.microsoft.com/office/powerpoint/2010/main" val="189919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6D7D1-B61F-44D0-8990-F45EE8AFFD08}"/>
              </a:ext>
            </a:extLst>
          </p:cNvPr>
          <p:cNvSpPr>
            <a:spLocks noGrp="1"/>
          </p:cNvSpPr>
          <p:nvPr>
            <p:ph type="title"/>
          </p:nvPr>
        </p:nvSpPr>
        <p:spPr/>
        <p:txBody>
          <a:bodyPr/>
          <a:lstStyle/>
          <a:p>
            <a:r>
              <a:rPr lang="en-CA" dirty="0"/>
              <a:t>COBiT - </a:t>
            </a:r>
            <a:r>
              <a:rPr lang="en-US" dirty="0"/>
              <a:t>Enablers and Components</a:t>
            </a:r>
            <a:endParaRPr lang="en-CA" dirty="0"/>
          </a:p>
        </p:txBody>
      </p:sp>
      <p:sp>
        <p:nvSpPr>
          <p:cNvPr id="3" name="Content Placeholder 2">
            <a:extLst>
              <a:ext uri="{FF2B5EF4-FFF2-40B4-BE49-F238E27FC236}">
                <a16:creationId xmlns:a16="http://schemas.microsoft.com/office/drawing/2014/main" id="{45A5D76F-CE95-4D9F-93C8-7A771C1F8FFF}"/>
              </a:ext>
            </a:extLst>
          </p:cNvPr>
          <p:cNvSpPr>
            <a:spLocks noGrp="1"/>
          </p:cNvSpPr>
          <p:nvPr>
            <p:ph idx="1"/>
          </p:nvPr>
        </p:nvSpPr>
        <p:spPr>
          <a:xfrm>
            <a:off x="609600" y="1163637"/>
            <a:ext cx="11151140" cy="4857784"/>
          </a:xfrm>
        </p:spPr>
        <p:txBody>
          <a:bodyPr>
            <a:normAutofit fontScale="62500" lnSpcReduction="20000"/>
          </a:bodyPr>
          <a:lstStyle/>
          <a:p>
            <a:pPr marL="0" indent="0">
              <a:lnSpc>
                <a:spcPct val="120000"/>
              </a:lnSpc>
              <a:buNone/>
            </a:pPr>
            <a:r>
              <a:rPr lang="en-US" sz="2300" dirty="0"/>
              <a:t>In </a:t>
            </a:r>
            <a:r>
              <a:rPr lang="en-US" sz="2300" dirty="0" err="1"/>
              <a:t>COBit</a:t>
            </a:r>
            <a:r>
              <a:rPr lang="en-US" sz="2300" dirty="0"/>
              <a:t> 2019, components – you might know them as </a:t>
            </a:r>
            <a:r>
              <a:rPr lang="en-US" sz="2300" b="1" dirty="0"/>
              <a:t>enablers</a:t>
            </a:r>
            <a:r>
              <a:rPr lang="en-US" sz="2300" dirty="0"/>
              <a:t> in COBit 5 – exist to help an organization successfully govern and manage enterprise IT. The purpose of each component is defined by the organization’s alignment goals as part of a </a:t>
            </a:r>
            <a:r>
              <a:rPr lang="en-US" sz="2300" b="1" dirty="0"/>
              <a:t>goals-cascade process.</a:t>
            </a:r>
          </a:p>
          <a:p>
            <a:pPr marL="0" indent="0">
              <a:lnSpc>
                <a:spcPct val="120000"/>
              </a:lnSpc>
              <a:buNone/>
            </a:pPr>
            <a:r>
              <a:rPr lang="en-US" sz="2000" dirty="0"/>
              <a:t>In </a:t>
            </a:r>
            <a:r>
              <a:rPr lang="en-US" sz="2000" dirty="0" err="1"/>
              <a:t>COBit</a:t>
            </a:r>
            <a:r>
              <a:rPr lang="en-US" sz="2000" dirty="0"/>
              <a:t>, there are seven components:</a:t>
            </a:r>
          </a:p>
          <a:p>
            <a:pPr marL="800100" lvl="1" indent="-342900">
              <a:lnSpc>
                <a:spcPct val="120000"/>
              </a:lnSpc>
              <a:buFont typeface="+mj-lt"/>
              <a:buAutoNum type="arabicPeriod"/>
            </a:pPr>
            <a:r>
              <a:rPr lang="en-US" sz="2300" dirty="0">
                <a:solidFill>
                  <a:srgbClr val="0070C0"/>
                </a:solidFill>
              </a:rPr>
              <a:t>Principles, policies, and procedures</a:t>
            </a:r>
          </a:p>
          <a:p>
            <a:pPr marL="800100" lvl="1" indent="-342900">
              <a:lnSpc>
                <a:spcPct val="120000"/>
              </a:lnSpc>
              <a:buFont typeface="+mj-lt"/>
              <a:buAutoNum type="arabicPeriod"/>
            </a:pPr>
            <a:r>
              <a:rPr lang="en-US" sz="2300" dirty="0">
                <a:solidFill>
                  <a:srgbClr val="0070C0"/>
                </a:solidFill>
              </a:rPr>
              <a:t>Processes</a:t>
            </a:r>
          </a:p>
          <a:p>
            <a:pPr marL="800100" lvl="1" indent="-342900">
              <a:lnSpc>
                <a:spcPct val="120000"/>
              </a:lnSpc>
              <a:buFont typeface="+mj-lt"/>
              <a:buAutoNum type="arabicPeriod"/>
            </a:pPr>
            <a:r>
              <a:rPr lang="en-US" sz="2300" dirty="0">
                <a:solidFill>
                  <a:srgbClr val="0070C0"/>
                </a:solidFill>
              </a:rPr>
              <a:t>Information</a:t>
            </a:r>
          </a:p>
          <a:p>
            <a:pPr marL="800100" lvl="1" indent="-342900">
              <a:lnSpc>
                <a:spcPct val="120000"/>
              </a:lnSpc>
              <a:buFont typeface="+mj-lt"/>
              <a:buAutoNum type="arabicPeriod"/>
            </a:pPr>
            <a:r>
              <a:rPr lang="en-US" sz="2300" dirty="0">
                <a:solidFill>
                  <a:srgbClr val="0070C0"/>
                </a:solidFill>
              </a:rPr>
              <a:t>Organizational structures</a:t>
            </a:r>
          </a:p>
          <a:p>
            <a:pPr marL="800100" lvl="1" indent="-342900">
              <a:lnSpc>
                <a:spcPct val="120000"/>
              </a:lnSpc>
              <a:buFont typeface="+mj-lt"/>
              <a:buAutoNum type="arabicPeriod"/>
            </a:pPr>
            <a:r>
              <a:rPr lang="en-US" sz="2300" dirty="0">
                <a:solidFill>
                  <a:srgbClr val="0070C0"/>
                </a:solidFill>
              </a:rPr>
              <a:t>Culture, ethics, and behaviour</a:t>
            </a:r>
          </a:p>
          <a:p>
            <a:pPr marL="800100" lvl="1" indent="-342900">
              <a:lnSpc>
                <a:spcPct val="120000"/>
              </a:lnSpc>
              <a:buFont typeface="+mj-lt"/>
              <a:buAutoNum type="arabicPeriod"/>
            </a:pPr>
            <a:r>
              <a:rPr lang="en-US" sz="2300" dirty="0">
                <a:solidFill>
                  <a:srgbClr val="0070C0"/>
                </a:solidFill>
              </a:rPr>
              <a:t>People, skills, and competencies</a:t>
            </a:r>
          </a:p>
          <a:p>
            <a:pPr marL="800100" lvl="1" indent="-342900">
              <a:lnSpc>
                <a:spcPct val="120000"/>
              </a:lnSpc>
              <a:buFont typeface="+mj-lt"/>
              <a:buAutoNum type="arabicPeriod"/>
            </a:pPr>
            <a:r>
              <a:rPr lang="en-US" sz="2300" dirty="0">
                <a:solidFill>
                  <a:srgbClr val="0070C0"/>
                </a:solidFill>
              </a:rPr>
              <a:t>Services, infrastructure, and applications.</a:t>
            </a:r>
          </a:p>
          <a:p>
            <a:pPr marL="0" indent="0">
              <a:lnSpc>
                <a:spcPct val="120000"/>
              </a:lnSpc>
              <a:buNone/>
            </a:pPr>
            <a:r>
              <a:rPr lang="en-US" sz="2900" dirty="0"/>
              <a:t>These seven components work together to ensure that IT remains in line with the vision of the organization.</a:t>
            </a:r>
            <a:endParaRPr lang="en-CA" sz="2900" dirty="0"/>
          </a:p>
        </p:txBody>
      </p:sp>
      <p:sp>
        <p:nvSpPr>
          <p:cNvPr id="4" name="Date Placeholder 3">
            <a:extLst>
              <a:ext uri="{FF2B5EF4-FFF2-40B4-BE49-F238E27FC236}">
                <a16:creationId xmlns:a16="http://schemas.microsoft.com/office/drawing/2014/main" id="{D9B504DF-75EE-4C21-B1C8-783C0B7EAC71}"/>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69F81E-4F97-43DF-BDCA-4E7C89F3E2FD}" type="datetime1">
              <a:rPr lang="en-US" smtClean="0"/>
              <a:pPr/>
              <a:t>1/29/2024</a:t>
            </a:fld>
            <a:endParaRPr lang="en-US" dirty="0"/>
          </a:p>
        </p:txBody>
      </p:sp>
      <p:sp>
        <p:nvSpPr>
          <p:cNvPr id="6" name="Slide Number Placeholder 5">
            <a:extLst>
              <a:ext uri="{FF2B5EF4-FFF2-40B4-BE49-F238E27FC236}">
                <a16:creationId xmlns:a16="http://schemas.microsoft.com/office/drawing/2014/main" id="{37DA8D10-5779-462A-8FE0-0421DC6B4DD4}"/>
              </a:ext>
            </a:extLst>
          </p:cNvPr>
          <p:cNvSpPr>
            <a:spLocks noGrp="1"/>
          </p:cNvSpPr>
          <p:nvPr>
            <p:ph type="sldNum" sz="quarter" idx="12"/>
          </p:nvPr>
        </p:nvSpPr>
        <p:spPr/>
        <p:txBody>
          <a:bodyPr/>
          <a:lstStyle/>
          <a:p>
            <a:fld id="{BE124314-D37C-441B-8D9A-023CCC3FA260}" type="slidenum">
              <a:rPr lang="en-US" smtClean="0"/>
              <a:pPr/>
              <a:t>11</a:t>
            </a:fld>
            <a:endParaRPr lang="en-US" dirty="0"/>
          </a:p>
        </p:txBody>
      </p:sp>
    </p:spTree>
    <p:extLst>
      <p:ext uri="{BB962C8B-B14F-4D97-AF65-F5344CB8AC3E}">
        <p14:creationId xmlns:p14="http://schemas.microsoft.com/office/powerpoint/2010/main" val="3339933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6D7D1-B61F-44D0-8990-F45EE8AFFD08}"/>
              </a:ext>
            </a:extLst>
          </p:cNvPr>
          <p:cNvSpPr>
            <a:spLocks noGrp="1"/>
          </p:cNvSpPr>
          <p:nvPr>
            <p:ph type="title"/>
          </p:nvPr>
        </p:nvSpPr>
        <p:spPr>
          <a:xfrm>
            <a:off x="2776087" y="520622"/>
            <a:ext cx="6290911" cy="1013052"/>
          </a:xfrm>
        </p:spPr>
        <p:txBody>
          <a:bodyPr>
            <a:normAutofit/>
          </a:bodyPr>
          <a:lstStyle/>
          <a:p>
            <a:r>
              <a:rPr lang="en-CA" sz="3600" dirty="0"/>
              <a:t>COBiT - </a:t>
            </a:r>
            <a:r>
              <a:rPr lang="en-US" sz="3600" dirty="0"/>
              <a:t>Top-down approach</a:t>
            </a:r>
            <a:endParaRPr lang="en-CA" sz="3600" dirty="0"/>
          </a:p>
        </p:txBody>
      </p:sp>
      <p:sp>
        <p:nvSpPr>
          <p:cNvPr id="3" name="Content Placeholder 2">
            <a:extLst>
              <a:ext uri="{FF2B5EF4-FFF2-40B4-BE49-F238E27FC236}">
                <a16:creationId xmlns:a16="http://schemas.microsoft.com/office/drawing/2014/main" id="{45A5D76F-CE95-4D9F-93C8-7A771C1F8FFF}"/>
              </a:ext>
            </a:extLst>
          </p:cNvPr>
          <p:cNvSpPr>
            <a:spLocks noGrp="1"/>
          </p:cNvSpPr>
          <p:nvPr>
            <p:ph idx="1"/>
          </p:nvPr>
        </p:nvSpPr>
        <p:spPr>
          <a:xfrm>
            <a:off x="1416117" y="1740944"/>
            <a:ext cx="4330566" cy="4408136"/>
          </a:xfrm>
        </p:spPr>
        <p:txBody>
          <a:bodyPr>
            <a:normAutofit/>
          </a:bodyPr>
          <a:lstStyle/>
          <a:p>
            <a:pPr marL="0" indent="0" algn="just">
              <a:lnSpc>
                <a:spcPct val="120000"/>
              </a:lnSpc>
              <a:buNone/>
            </a:pPr>
            <a:r>
              <a:rPr lang="en-US" sz="1800" b="1" dirty="0"/>
              <a:t>COBiT’s goals-cascade </a:t>
            </a:r>
            <a:r>
              <a:rPr lang="en-US" sz="1800" dirty="0"/>
              <a:t>concept is a top-down approach that helps organizations to create enterprise goals from its stakeholder drivers and needs. These enterprise goals then cascade into alignment goals – which are goals that “emphasize the alignment of all IT efforts with business objectives.” And finally, the alignment goals cascade into the governance and management objectives of COBit.</a:t>
            </a:r>
            <a:endParaRPr lang="en-CA" sz="1800" dirty="0"/>
          </a:p>
        </p:txBody>
      </p:sp>
      <p:sp>
        <p:nvSpPr>
          <p:cNvPr id="4" name="Date Placeholder 3">
            <a:extLst>
              <a:ext uri="{FF2B5EF4-FFF2-40B4-BE49-F238E27FC236}">
                <a16:creationId xmlns:a16="http://schemas.microsoft.com/office/drawing/2014/main" id="{D9B504DF-75EE-4C21-B1C8-783C0B7EAC71}"/>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69F81E-4F97-43DF-BDCA-4E7C89F3E2FD}" type="datetime1">
              <a:rPr lang="en-US" smtClean="0"/>
              <a:pPr/>
              <a:t>1/29/2024</a:t>
            </a:fld>
            <a:endParaRPr lang="en-US" dirty="0"/>
          </a:p>
        </p:txBody>
      </p:sp>
      <p:sp>
        <p:nvSpPr>
          <p:cNvPr id="6" name="Slide Number Placeholder 5">
            <a:extLst>
              <a:ext uri="{FF2B5EF4-FFF2-40B4-BE49-F238E27FC236}">
                <a16:creationId xmlns:a16="http://schemas.microsoft.com/office/drawing/2014/main" id="{37DA8D10-5779-462A-8FE0-0421DC6B4DD4}"/>
              </a:ext>
            </a:extLst>
          </p:cNvPr>
          <p:cNvSpPr>
            <a:spLocks noGrp="1"/>
          </p:cNvSpPr>
          <p:nvPr>
            <p:ph type="sldNum" sz="quarter" idx="12"/>
          </p:nvPr>
        </p:nvSpPr>
        <p:spPr/>
        <p:txBody>
          <a:bodyPr/>
          <a:lstStyle/>
          <a:p>
            <a:fld id="{BE124314-D37C-441B-8D9A-023CCC3FA260}" type="slidenum">
              <a:rPr lang="en-US" smtClean="0"/>
              <a:pPr/>
              <a:t>12</a:t>
            </a:fld>
            <a:endParaRPr lang="en-US" dirty="0"/>
          </a:p>
        </p:txBody>
      </p:sp>
      <p:pic>
        <p:nvPicPr>
          <p:cNvPr id="5" name="Picture 4">
            <a:extLst>
              <a:ext uri="{FF2B5EF4-FFF2-40B4-BE49-F238E27FC236}">
                <a16:creationId xmlns:a16="http://schemas.microsoft.com/office/drawing/2014/main" id="{DD495D76-050E-4C7E-9BA7-840F4DF86F58}"/>
              </a:ext>
            </a:extLst>
          </p:cNvPr>
          <p:cNvPicPr>
            <a:picLocks noChangeAspect="1"/>
          </p:cNvPicPr>
          <p:nvPr/>
        </p:nvPicPr>
        <p:blipFill>
          <a:blip r:embed="rId3"/>
          <a:stretch>
            <a:fillRect/>
          </a:stretch>
        </p:blipFill>
        <p:spPr>
          <a:xfrm>
            <a:off x="6330570" y="1849964"/>
            <a:ext cx="5253874" cy="3838567"/>
          </a:xfrm>
          <a:prstGeom prst="rect">
            <a:avLst/>
          </a:prstGeom>
        </p:spPr>
      </p:pic>
    </p:spTree>
    <p:extLst>
      <p:ext uri="{BB962C8B-B14F-4D97-AF65-F5344CB8AC3E}">
        <p14:creationId xmlns:p14="http://schemas.microsoft.com/office/powerpoint/2010/main" val="86713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8249"/>
            <a:ext cx="10515600" cy="1013052"/>
          </a:xfrm>
        </p:spPr>
        <p:txBody>
          <a:bodyPr/>
          <a:lstStyle/>
          <a:p>
            <a:r>
              <a:rPr lang="en-US" dirty="0"/>
              <a:t>COBiT</a:t>
            </a:r>
          </a:p>
        </p:txBody>
      </p:sp>
      <p:sp>
        <p:nvSpPr>
          <p:cNvPr id="3" name="Content Placeholder 2"/>
          <p:cNvSpPr>
            <a:spLocks noGrp="1"/>
          </p:cNvSpPr>
          <p:nvPr>
            <p:ph idx="1"/>
          </p:nvPr>
        </p:nvSpPr>
        <p:spPr>
          <a:xfrm>
            <a:off x="838200" y="1690688"/>
            <a:ext cx="10515600" cy="4486275"/>
          </a:xfrm>
        </p:spPr>
        <p:txBody>
          <a:bodyPr>
            <a:normAutofit fontScale="85000" lnSpcReduction="20000"/>
          </a:bodyPr>
          <a:lstStyle/>
          <a:p>
            <a:pPr>
              <a:lnSpc>
                <a:spcPct val="110000"/>
              </a:lnSpc>
            </a:pPr>
            <a:r>
              <a:rPr lang="en-US" sz="2400" dirty="0"/>
              <a:t>Maintain high-quality information to support business decisions.</a:t>
            </a:r>
          </a:p>
          <a:p>
            <a:pPr>
              <a:lnSpc>
                <a:spcPct val="110000"/>
              </a:lnSpc>
            </a:pPr>
            <a:r>
              <a:rPr lang="en-US" sz="2400" dirty="0"/>
              <a:t>Generate business value from IT-enabled investments, i.e., achieve strategic goals and realize business benefits through effective and innovative use of IT.</a:t>
            </a:r>
          </a:p>
          <a:p>
            <a:pPr>
              <a:lnSpc>
                <a:spcPct val="110000"/>
              </a:lnSpc>
            </a:pPr>
            <a:r>
              <a:rPr lang="en-US" sz="2400" dirty="0"/>
              <a:t>Achieve operational excellence through the reliable and efficient application of technology.</a:t>
            </a:r>
          </a:p>
          <a:p>
            <a:pPr>
              <a:lnSpc>
                <a:spcPct val="110000"/>
              </a:lnSpc>
            </a:pPr>
            <a:r>
              <a:rPr lang="en-US" sz="2400" dirty="0"/>
              <a:t>Maintain IT-related risk at an acceptable level.</a:t>
            </a:r>
          </a:p>
          <a:p>
            <a:pPr>
              <a:lnSpc>
                <a:spcPct val="110000"/>
              </a:lnSpc>
            </a:pPr>
            <a:r>
              <a:rPr lang="en-US" sz="2400" dirty="0"/>
              <a:t>Optimize the cost of IT services and technology.</a:t>
            </a:r>
          </a:p>
          <a:p>
            <a:pPr>
              <a:lnSpc>
                <a:spcPct val="110000"/>
              </a:lnSpc>
            </a:pPr>
            <a:r>
              <a:rPr lang="en-US" sz="2400" dirty="0"/>
              <a:t>Comply with ever-increasing relevant laws, regulations, contractual agreements and policies.</a:t>
            </a:r>
          </a:p>
          <a:p>
            <a:pPr>
              <a:lnSpc>
                <a:spcPct val="110000"/>
              </a:lnSpc>
            </a:pPr>
            <a:r>
              <a:rPr lang="en-US" dirty="0">
                <a:hlinkClick r:id="rId3"/>
              </a:rPr>
              <a:t>https://youtu.be/Qbl0mMawYRc</a:t>
            </a:r>
            <a:r>
              <a:rPr lang="en-US" dirty="0"/>
              <a:t> </a:t>
            </a:r>
          </a:p>
          <a:p>
            <a:pPr>
              <a:lnSpc>
                <a:spcPct val="110000"/>
              </a:lnSpc>
            </a:pP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69F81E-4F97-43DF-BDCA-4E7C89F3E2FD}" type="datetime1">
              <a:rPr lang="en-US" smtClean="0"/>
              <a:pPr/>
              <a:t>1/29/2024</a:t>
            </a:fld>
            <a:endParaRPr lang="en-US" dirty="0"/>
          </a:p>
        </p:txBody>
      </p:sp>
      <p:sp>
        <p:nvSpPr>
          <p:cNvPr id="6" name="Slide Number Placeholder 5"/>
          <p:cNvSpPr>
            <a:spLocks noGrp="1"/>
          </p:cNvSpPr>
          <p:nvPr>
            <p:ph type="sldNum" sz="quarter" idx="12"/>
          </p:nvPr>
        </p:nvSpPr>
        <p:spPr/>
        <p:txBody>
          <a:bodyPr/>
          <a:lstStyle/>
          <a:p>
            <a:fld id="{BE124314-D37C-441B-8D9A-023CCC3FA260}" type="slidenum">
              <a:rPr lang="en-US" smtClean="0"/>
              <a:pPr/>
              <a:t>13</a:t>
            </a:fld>
            <a:endParaRPr lang="en-US" dirty="0"/>
          </a:p>
        </p:txBody>
      </p:sp>
    </p:spTree>
    <p:extLst>
      <p:ext uri="{BB962C8B-B14F-4D97-AF65-F5344CB8AC3E}">
        <p14:creationId xmlns:p14="http://schemas.microsoft.com/office/powerpoint/2010/main" val="2231256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6D7D1-B61F-44D0-8990-F45EE8AFFD08}"/>
              </a:ext>
            </a:extLst>
          </p:cNvPr>
          <p:cNvSpPr>
            <a:spLocks noGrp="1"/>
          </p:cNvSpPr>
          <p:nvPr>
            <p:ph type="title"/>
          </p:nvPr>
        </p:nvSpPr>
        <p:spPr/>
        <p:txBody>
          <a:bodyPr>
            <a:normAutofit/>
          </a:bodyPr>
          <a:lstStyle/>
          <a:p>
            <a:r>
              <a:rPr lang="en-CA" dirty="0"/>
              <a:t>COBiT - </a:t>
            </a:r>
            <a:r>
              <a:rPr lang="en-US" dirty="0"/>
              <a:t>Key components</a:t>
            </a:r>
            <a:endParaRPr lang="en-CA" dirty="0"/>
          </a:p>
        </p:txBody>
      </p:sp>
      <p:sp>
        <p:nvSpPr>
          <p:cNvPr id="4" name="Date Placeholder 3">
            <a:extLst>
              <a:ext uri="{FF2B5EF4-FFF2-40B4-BE49-F238E27FC236}">
                <a16:creationId xmlns:a16="http://schemas.microsoft.com/office/drawing/2014/main" id="{D9B504DF-75EE-4C21-B1C8-783C0B7EAC71}"/>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69F81E-4F97-43DF-BDCA-4E7C89F3E2FD}" type="datetime1">
              <a:rPr lang="en-US" smtClean="0"/>
              <a:pPr/>
              <a:t>1/29/2024</a:t>
            </a:fld>
            <a:endParaRPr lang="en-US" dirty="0"/>
          </a:p>
        </p:txBody>
      </p:sp>
      <p:sp>
        <p:nvSpPr>
          <p:cNvPr id="6" name="Slide Number Placeholder 5">
            <a:extLst>
              <a:ext uri="{FF2B5EF4-FFF2-40B4-BE49-F238E27FC236}">
                <a16:creationId xmlns:a16="http://schemas.microsoft.com/office/drawing/2014/main" id="{37DA8D10-5779-462A-8FE0-0421DC6B4DD4}"/>
              </a:ext>
            </a:extLst>
          </p:cNvPr>
          <p:cNvSpPr>
            <a:spLocks noGrp="1"/>
          </p:cNvSpPr>
          <p:nvPr>
            <p:ph type="sldNum" sz="quarter" idx="12"/>
          </p:nvPr>
        </p:nvSpPr>
        <p:spPr/>
        <p:txBody>
          <a:bodyPr/>
          <a:lstStyle/>
          <a:p>
            <a:fld id="{BE124314-D37C-441B-8D9A-023CCC3FA260}" type="slidenum">
              <a:rPr lang="en-US" smtClean="0"/>
              <a:pPr/>
              <a:t>14</a:t>
            </a:fld>
            <a:endParaRPr lang="en-US" dirty="0"/>
          </a:p>
        </p:txBody>
      </p:sp>
      <p:sp>
        <p:nvSpPr>
          <p:cNvPr id="8" name="Content Placeholder 7">
            <a:extLst>
              <a:ext uri="{FF2B5EF4-FFF2-40B4-BE49-F238E27FC236}">
                <a16:creationId xmlns:a16="http://schemas.microsoft.com/office/drawing/2014/main" id="{1B4B0872-0BC2-4AC9-B5C0-B487EC7A8F63}"/>
              </a:ext>
            </a:extLst>
          </p:cNvPr>
          <p:cNvSpPr>
            <a:spLocks noGrp="1"/>
          </p:cNvSpPr>
          <p:nvPr>
            <p:ph idx="1"/>
          </p:nvPr>
        </p:nvSpPr>
        <p:spPr>
          <a:xfrm>
            <a:off x="682558" y="1293265"/>
            <a:ext cx="10515600" cy="4665661"/>
          </a:xfrm>
        </p:spPr>
        <p:txBody>
          <a:bodyPr>
            <a:normAutofit fontScale="92500" lnSpcReduction="20000"/>
          </a:bodyPr>
          <a:lstStyle/>
          <a:p>
            <a:pPr marL="0" indent="0">
              <a:lnSpc>
                <a:spcPct val="120000"/>
              </a:lnSpc>
              <a:buNone/>
            </a:pPr>
            <a:r>
              <a:rPr lang="en-US" sz="2000" dirty="0"/>
              <a:t>COBit is based on a number of key concepts/components, and anything related to COBit stems from at least one of these:</a:t>
            </a:r>
          </a:p>
          <a:p>
            <a:pPr lvl="1">
              <a:lnSpc>
                <a:spcPct val="120000"/>
              </a:lnSpc>
            </a:pPr>
            <a:r>
              <a:rPr lang="en-US" sz="1600" b="1" dirty="0"/>
              <a:t>Principles, policies, and procedures </a:t>
            </a:r>
            <a:r>
              <a:rPr lang="en-US" sz="1600" dirty="0"/>
              <a:t>– there are </a:t>
            </a:r>
            <a:r>
              <a:rPr lang="en-US" sz="1600" b="1" dirty="0"/>
              <a:t>six principles</a:t>
            </a:r>
            <a:r>
              <a:rPr lang="en-US" sz="1600" dirty="0"/>
              <a:t>, and these are described as “the core requirements for a governance system for enterprise information and technology”</a:t>
            </a:r>
          </a:p>
          <a:p>
            <a:pPr lvl="1">
              <a:lnSpc>
                <a:spcPct val="120000"/>
              </a:lnSpc>
            </a:pPr>
            <a:r>
              <a:rPr lang="en-US" sz="1600" b="1" dirty="0"/>
              <a:t>Governance and management objectives </a:t>
            </a:r>
            <a:r>
              <a:rPr lang="en-US" sz="1600" dirty="0"/>
              <a:t>– these are grouped into </a:t>
            </a:r>
            <a:r>
              <a:rPr lang="en-US" sz="1600" b="1" dirty="0"/>
              <a:t>five domains</a:t>
            </a:r>
            <a:endParaRPr lang="en-US" sz="1600" dirty="0"/>
          </a:p>
          <a:p>
            <a:pPr lvl="1">
              <a:lnSpc>
                <a:spcPct val="120000"/>
              </a:lnSpc>
            </a:pPr>
            <a:r>
              <a:rPr lang="en-US" sz="1600" b="1" dirty="0"/>
              <a:t>Goals cascade </a:t>
            </a:r>
            <a:r>
              <a:rPr lang="en-US" sz="1600" dirty="0"/>
              <a:t>– a way to ensure that the goals of the enterprise and IT align with the needs of stakeholders </a:t>
            </a:r>
          </a:p>
          <a:p>
            <a:pPr lvl="1">
              <a:lnSpc>
                <a:spcPct val="120000"/>
              </a:lnSpc>
            </a:pPr>
            <a:r>
              <a:rPr lang="en-US" sz="1600" b="1" dirty="0"/>
              <a:t>Components of a governance system </a:t>
            </a:r>
            <a:r>
              <a:rPr lang="en-US" sz="1600" dirty="0"/>
              <a:t>– enablers and components</a:t>
            </a:r>
          </a:p>
          <a:p>
            <a:pPr lvl="1">
              <a:lnSpc>
                <a:spcPct val="120000"/>
              </a:lnSpc>
            </a:pPr>
            <a:r>
              <a:rPr lang="en-US" sz="1600" b="1" dirty="0"/>
              <a:t>Focus areas </a:t>
            </a:r>
            <a:r>
              <a:rPr lang="en-US" sz="1600" dirty="0"/>
              <a:t>– these are almost unlimited, and this makes COBit an open-ended model</a:t>
            </a:r>
          </a:p>
          <a:p>
            <a:pPr lvl="1">
              <a:lnSpc>
                <a:spcPct val="120000"/>
              </a:lnSpc>
            </a:pPr>
            <a:r>
              <a:rPr lang="en-US" sz="1600" b="1" dirty="0"/>
              <a:t>Design factors </a:t>
            </a:r>
            <a:r>
              <a:rPr lang="en-US" sz="1600" dirty="0"/>
              <a:t>– these “influence in different ways the tailoring of the governance system of an enterprise.”</a:t>
            </a:r>
          </a:p>
          <a:p>
            <a:pPr marL="0" indent="0">
              <a:lnSpc>
                <a:spcPct val="120000"/>
              </a:lnSpc>
              <a:buNone/>
            </a:pPr>
            <a:r>
              <a:rPr lang="en-US" sz="2000" dirty="0"/>
              <a:t>These key concepts are the foundation of COBit 2019 and will drive the successful governance and management of IT/IS in your organization.</a:t>
            </a:r>
            <a:endParaRPr lang="en-CA" sz="2000" dirty="0"/>
          </a:p>
        </p:txBody>
      </p:sp>
    </p:spTree>
    <p:extLst>
      <p:ext uri="{BB962C8B-B14F-4D97-AF65-F5344CB8AC3E}">
        <p14:creationId xmlns:p14="http://schemas.microsoft.com/office/powerpoint/2010/main" val="4029483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COBiT – Various parts</a:t>
            </a:r>
          </a:p>
        </p:txBody>
      </p:sp>
      <p:sp>
        <p:nvSpPr>
          <p:cNvPr id="3" name="Content Placeholder 2"/>
          <p:cNvSpPr>
            <a:spLocks noGrp="1"/>
          </p:cNvSpPr>
          <p:nvPr>
            <p:ph idx="1"/>
          </p:nvPr>
        </p:nvSpPr>
        <p:spPr>
          <a:xfrm>
            <a:off x="692285" y="1163637"/>
            <a:ext cx="10515600" cy="4530725"/>
          </a:xfrm>
        </p:spPr>
        <p:txBody>
          <a:bodyPr>
            <a:normAutofit fontScale="70000" lnSpcReduction="20000"/>
          </a:bodyPr>
          <a:lstStyle/>
          <a:p>
            <a:pPr marL="0" indent="0">
              <a:lnSpc>
                <a:spcPct val="120000"/>
              </a:lnSpc>
              <a:buNone/>
            </a:pPr>
            <a:r>
              <a:rPr lang="en-US" dirty="0"/>
              <a:t>COBit isn’t just a single framework document, there are a number of parts that, put together, make it what it is:</a:t>
            </a:r>
          </a:p>
          <a:p>
            <a:pPr>
              <a:lnSpc>
                <a:spcPct val="120000"/>
              </a:lnSpc>
            </a:pPr>
            <a:r>
              <a:rPr lang="en-US" b="1" dirty="0"/>
              <a:t>Introduction and Methodology </a:t>
            </a:r>
            <a:r>
              <a:rPr lang="en-US" dirty="0"/>
              <a:t>– “The heart of the COBit framework incorporates an expanded definition of governance and updates COBit principles while laying out the structure of the overall framework.”</a:t>
            </a:r>
          </a:p>
          <a:p>
            <a:pPr>
              <a:lnSpc>
                <a:spcPct val="120000"/>
              </a:lnSpc>
            </a:pPr>
            <a:r>
              <a:rPr lang="en-US" b="1" dirty="0"/>
              <a:t>Governance and Management Objectives </a:t>
            </a:r>
            <a:r>
              <a:rPr lang="en-US" dirty="0"/>
              <a:t>– “This publication contains a detailed description of the COBit Core Model and its </a:t>
            </a:r>
            <a:r>
              <a:rPr lang="en-US" b="1" dirty="0"/>
              <a:t>40 governance/management objectives</a:t>
            </a:r>
            <a:r>
              <a:rPr lang="en-US" dirty="0"/>
              <a:t>.”</a:t>
            </a:r>
          </a:p>
          <a:p>
            <a:pPr>
              <a:lnSpc>
                <a:spcPct val="120000"/>
              </a:lnSpc>
            </a:pPr>
            <a:r>
              <a:rPr lang="en-US" b="1" dirty="0"/>
              <a:t>Designing an Information and Technology Governance Solution (Design Guide) </a:t>
            </a:r>
            <a:r>
              <a:rPr lang="en-US" dirty="0"/>
              <a:t>– “This new publication fills an important need for COBit users—how to put COBit to practical use.”</a:t>
            </a:r>
          </a:p>
          <a:p>
            <a:pPr>
              <a:lnSpc>
                <a:spcPct val="120000"/>
              </a:lnSpc>
            </a:pPr>
            <a:r>
              <a:rPr lang="en-US" b="1" dirty="0"/>
              <a:t>Implementing and Optimizing an Information and Technology Governance Solution (Implementation Guide) </a:t>
            </a:r>
            <a:r>
              <a:rPr lang="en-US" dirty="0"/>
              <a:t>– “This guide is an updated version of the previous COBit 5 Implementation Guide, taking a similar approach to implementation. However, the new terminology and concepts of COBit 2019, including the design factors, are built into this guidance.”</a:t>
            </a:r>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69F81E-4F97-43DF-BDCA-4E7C89F3E2FD}" type="datetime1">
              <a:rPr lang="en-US" smtClean="0"/>
              <a:pPr/>
              <a:t>1/29/2024</a:t>
            </a:fld>
            <a:endParaRPr lang="en-US" dirty="0"/>
          </a:p>
        </p:txBody>
      </p:sp>
      <p:sp>
        <p:nvSpPr>
          <p:cNvPr id="6" name="Slide Number Placeholder 5"/>
          <p:cNvSpPr>
            <a:spLocks noGrp="1"/>
          </p:cNvSpPr>
          <p:nvPr>
            <p:ph type="sldNum" sz="quarter" idx="12"/>
          </p:nvPr>
        </p:nvSpPr>
        <p:spPr/>
        <p:txBody>
          <a:bodyPr/>
          <a:lstStyle/>
          <a:p>
            <a:fld id="{BE124314-D37C-441B-8D9A-023CCC3FA260}" type="slidenum">
              <a:rPr lang="en-US" smtClean="0"/>
              <a:pPr/>
              <a:t>15</a:t>
            </a:fld>
            <a:endParaRPr lang="en-US" dirty="0"/>
          </a:p>
        </p:txBody>
      </p:sp>
    </p:spTree>
    <p:extLst>
      <p:ext uri="{BB962C8B-B14F-4D97-AF65-F5344CB8AC3E}">
        <p14:creationId xmlns:p14="http://schemas.microsoft.com/office/powerpoint/2010/main" val="155227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6D7D1-B61F-44D0-8990-F45EE8AFFD08}"/>
              </a:ext>
            </a:extLst>
          </p:cNvPr>
          <p:cNvSpPr>
            <a:spLocks noGrp="1"/>
          </p:cNvSpPr>
          <p:nvPr>
            <p:ph type="title"/>
          </p:nvPr>
        </p:nvSpPr>
        <p:spPr>
          <a:xfrm>
            <a:off x="787397" y="213208"/>
            <a:ext cx="10515600" cy="1013052"/>
          </a:xfrm>
        </p:spPr>
        <p:txBody>
          <a:bodyPr>
            <a:normAutofit/>
          </a:bodyPr>
          <a:lstStyle/>
          <a:p>
            <a:r>
              <a:rPr lang="en-CA" dirty="0"/>
              <a:t>COBiT - </a:t>
            </a:r>
            <a:r>
              <a:rPr lang="en-US" dirty="0"/>
              <a:t>Purposeful domains</a:t>
            </a:r>
            <a:endParaRPr lang="en-CA" dirty="0"/>
          </a:p>
        </p:txBody>
      </p:sp>
      <p:sp>
        <p:nvSpPr>
          <p:cNvPr id="3" name="Content Placeholder 2">
            <a:extLst>
              <a:ext uri="{FF2B5EF4-FFF2-40B4-BE49-F238E27FC236}">
                <a16:creationId xmlns:a16="http://schemas.microsoft.com/office/drawing/2014/main" id="{45A5D76F-CE95-4D9F-93C8-7A771C1F8FFF}"/>
              </a:ext>
            </a:extLst>
          </p:cNvPr>
          <p:cNvSpPr>
            <a:spLocks noGrp="1"/>
          </p:cNvSpPr>
          <p:nvPr>
            <p:ph idx="1"/>
          </p:nvPr>
        </p:nvSpPr>
        <p:spPr>
          <a:xfrm>
            <a:off x="682558" y="1264300"/>
            <a:ext cx="10515600" cy="4329399"/>
          </a:xfrm>
        </p:spPr>
        <p:txBody>
          <a:bodyPr>
            <a:normAutofit fontScale="85000" lnSpcReduction="20000"/>
          </a:bodyPr>
          <a:lstStyle/>
          <a:p>
            <a:pPr marL="0" indent="0">
              <a:lnSpc>
                <a:spcPct val="120000"/>
              </a:lnSpc>
              <a:buNone/>
            </a:pPr>
            <a:r>
              <a:rPr lang="en-US" dirty="0"/>
              <a:t>Because COBit differentiates between governance and management, its </a:t>
            </a:r>
            <a:r>
              <a:rPr lang="en-US" b="1" dirty="0"/>
              <a:t>40 processes</a:t>
            </a:r>
            <a:r>
              <a:rPr lang="en-US" dirty="0"/>
              <a:t> (up from 37 in COBit 5) are split between these </a:t>
            </a:r>
            <a:r>
              <a:rPr lang="en-US" b="1" dirty="0"/>
              <a:t>two areas </a:t>
            </a:r>
            <a:r>
              <a:rPr lang="en-US" dirty="0"/>
              <a:t>(and are collectively called the </a:t>
            </a:r>
            <a:r>
              <a:rPr lang="en-US" b="1" dirty="0"/>
              <a:t>COBit Core Model</a:t>
            </a:r>
            <a:r>
              <a:rPr lang="en-US" dirty="0"/>
              <a:t>).</a:t>
            </a:r>
          </a:p>
          <a:p>
            <a:pPr marL="0" indent="0">
              <a:lnSpc>
                <a:spcPct val="120000"/>
              </a:lnSpc>
              <a:buNone/>
            </a:pPr>
            <a:r>
              <a:rPr lang="en-US" dirty="0"/>
              <a:t>The </a:t>
            </a:r>
            <a:r>
              <a:rPr lang="en-US" b="1" dirty="0"/>
              <a:t>governance area has one domain</a:t>
            </a:r>
            <a:r>
              <a:rPr lang="en-US" dirty="0"/>
              <a:t>, and the </a:t>
            </a:r>
            <a:r>
              <a:rPr lang="en-US" b="1" dirty="0"/>
              <a:t>management area has a further four domains</a:t>
            </a:r>
            <a:r>
              <a:rPr lang="en-US" dirty="0"/>
              <a:t>:</a:t>
            </a:r>
          </a:p>
          <a:p>
            <a:pPr marL="0" indent="0">
              <a:lnSpc>
                <a:spcPct val="120000"/>
              </a:lnSpc>
              <a:buNone/>
            </a:pPr>
            <a:r>
              <a:rPr lang="en-US" b="1" dirty="0"/>
              <a:t>Domain 1: Governance</a:t>
            </a:r>
          </a:p>
          <a:p>
            <a:pPr marL="0" indent="0">
              <a:lnSpc>
                <a:spcPct val="120000"/>
              </a:lnSpc>
              <a:buNone/>
            </a:pPr>
            <a:r>
              <a:rPr lang="en-US" dirty="0"/>
              <a:t>The </a:t>
            </a:r>
            <a:r>
              <a:rPr lang="en-US" b="1" dirty="0"/>
              <a:t>governance domain </a:t>
            </a:r>
            <a:r>
              <a:rPr lang="en-US" dirty="0"/>
              <a:t>is </a:t>
            </a:r>
            <a:r>
              <a:rPr lang="en-US" b="1" dirty="0"/>
              <a:t>Evaluate, Direct and Monitor (EDM)</a:t>
            </a:r>
            <a:r>
              <a:rPr lang="en-US" dirty="0"/>
              <a:t>, COBit states that “Governance ensures that enterprise objectives are achieved by evaluating stakeholder needs, conditions and options; setting direction through prioritization and decision making; and monitoring performance, compliance, and progress against agreed-on direction and objectives.”</a:t>
            </a:r>
            <a:endParaRPr lang="en-CA" dirty="0"/>
          </a:p>
        </p:txBody>
      </p:sp>
      <p:sp>
        <p:nvSpPr>
          <p:cNvPr id="4" name="Date Placeholder 3">
            <a:extLst>
              <a:ext uri="{FF2B5EF4-FFF2-40B4-BE49-F238E27FC236}">
                <a16:creationId xmlns:a16="http://schemas.microsoft.com/office/drawing/2014/main" id="{D9B504DF-75EE-4C21-B1C8-783C0B7EAC71}"/>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69F81E-4F97-43DF-BDCA-4E7C89F3E2FD}" type="datetime1">
              <a:rPr lang="en-US" smtClean="0"/>
              <a:pPr/>
              <a:t>1/29/2024</a:t>
            </a:fld>
            <a:endParaRPr lang="en-US" dirty="0"/>
          </a:p>
        </p:txBody>
      </p:sp>
      <p:sp>
        <p:nvSpPr>
          <p:cNvPr id="6" name="Slide Number Placeholder 5">
            <a:extLst>
              <a:ext uri="{FF2B5EF4-FFF2-40B4-BE49-F238E27FC236}">
                <a16:creationId xmlns:a16="http://schemas.microsoft.com/office/drawing/2014/main" id="{37DA8D10-5779-462A-8FE0-0421DC6B4DD4}"/>
              </a:ext>
            </a:extLst>
          </p:cNvPr>
          <p:cNvSpPr>
            <a:spLocks noGrp="1"/>
          </p:cNvSpPr>
          <p:nvPr>
            <p:ph type="sldNum" sz="quarter" idx="12"/>
          </p:nvPr>
        </p:nvSpPr>
        <p:spPr/>
        <p:txBody>
          <a:bodyPr/>
          <a:lstStyle/>
          <a:p>
            <a:fld id="{BE124314-D37C-441B-8D9A-023CCC3FA260}" type="slidenum">
              <a:rPr lang="en-US" smtClean="0"/>
              <a:pPr/>
              <a:t>16</a:t>
            </a:fld>
            <a:endParaRPr lang="en-US" dirty="0"/>
          </a:p>
        </p:txBody>
      </p:sp>
    </p:spTree>
    <p:extLst>
      <p:ext uri="{BB962C8B-B14F-4D97-AF65-F5344CB8AC3E}">
        <p14:creationId xmlns:p14="http://schemas.microsoft.com/office/powerpoint/2010/main" val="630152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6D7D1-B61F-44D0-8990-F45EE8AFFD08}"/>
              </a:ext>
            </a:extLst>
          </p:cNvPr>
          <p:cNvSpPr>
            <a:spLocks noGrp="1"/>
          </p:cNvSpPr>
          <p:nvPr>
            <p:ph type="title"/>
          </p:nvPr>
        </p:nvSpPr>
        <p:spPr>
          <a:xfrm>
            <a:off x="787397" y="299082"/>
            <a:ext cx="10515600" cy="1013052"/>
          </a:xfrm>
        </p:spPr>
        <p:txBody>
          <a:bodyPr>
            <a:normAutofit/>
          </a:bodyPr>
          <a:lstStyle/>
          <a:p>
            <a:r>
              <a:rPr lang="en-CA" dirty="0"/>
              <a:t>COBiT - </a:t>
            </a:r>
            <a:r>
              <a:rPr lang="en-US" dirty="0"/>
              <a:t>Purposeful domains</a:t>
            </a:r>
            <a:endParaRPr lang="en-CA" dirty="0"/>
          </a:p>
        </p:txBody>
      </p:sp>
      <p:sp>
        <p:nvSpPr>
          <p:cNvPr id="3" name="Content Placeholder 2">
            <a:extLst>
              <a:ext uri="{FF2B5EF4-FFF2-40B4-BE49-F238E27FC236}">
                <a16:creationId xmlns:a16="http://schemas.microsoft.com/office/drawing/2014/main" id="{45A5D76F-CE95-4D9F-93C8-7A771C1F8FFF}"/>
              </a:ext>
            </a:extLst>
          </p:cNvPr>
          <p:cNvSpPr>
            <a:spLocks noGrp="1"/>
          </p:cNvSpPr>
          <p:nvPr>
            <p:ph idx="1"/>
          </p:nvPr>
        </p:nvSpPr>
        <p:spPr>
          <a:xfrm>
            <a:off x="787397" y="1312134"/>
            <a:ext cx="10515600" cy="4329399"/>
          </a:xfrm>
        </p:spPr>
        <p:txBody>
          <a:bodyPr>
            <a:normAutofit fontScale="77500" lnSpcReduction="20000"/>
          </a:bodyPr>
          <a:lstStyle/>
          <a:p>
            <a:pPr marL="0" indent="0">
              <a:lnSpc>
                <a:spcPct val="120000"/>
              </a:lnSpc>
              <a:buNone/>
            </a:pPr>
            <a:r>
              <a:rPr lang="en-US" sz="3400" b="1" dirty="0"/>
              <a:t>Domain 2: Management</a:t>
            </a:r>
          </a:p>
          <a:p>
            <a:pPr marL="514350" indent="-514350">
              <a:lnSpc>
                <a:spcPct val="120000"/>
              </a:lnSpc>
              <a:buFont typeface="+mj-lt"/>
              <a:buAutoNum type="arabicPeriod"/>
            </a:pPr>
            <a:r>
              <a:rPr lang="en-US" b="1" dirty="0"/>
              <a:t>Align, Plan, and Organize (APO) </a:t>
            </a:r>
            <a:r>
              <a:rPr lang="en-US" dirty="0"/>
              <a:t>looks at optimizing the use of information and technology in order to successfully meet the organization’s objectives. It also shows the way IT is to be structured to achieve benefit realization</a:t>
            </a:r>
          </a:p>
          <a:p>
            <a:pPr marL="514350" indent="-514350">
              <a:lnSpc>
                <a:spcPct val="120000"/>
              </a:lnSpc>
              <a:buFont typeface="+mj-lt"/>
              <a:buAutoNum type="arabicPeriod"/>
            </a:pPr>
            <a:r>
              <a:rPr lang="en-US" b="1" dirty="0"/>
              <a:t>Build, Acquire, and Implement (BAI) </a:t>
            </a:r>
            <a:r>
              <a:rPr lang="en-US" dirty="0"/>
              <a:t>involves assessing the requirements of IT, acquiring the right technology, and implementing it</a:t>
            </a:r>
          </a:p>
          <a:p>
            <a:pPr marL="514350" indent="-514350">
              <a:lnSpc>
                <a:spcPct val="120000"/>
              </a:lnSpc>
              <a:buFont typeface="+mj-lt"/>
              <a:buAutoNum type="arabicPeriod"/>
            </a:pPr>
            <a:r>
              <a:rPr lang="en-US" b="1" dirty="0"/>
              <a:t>Deliver, Service, and Support (DSS) </a:t>
            </a:r>
            <a:r>
              <a:rPr lang="en-US" dirty="0"/>
              <a:t>looks at delivering IT, including the use of applications and their outcomes</a:t>
            </a:r>
          </a:p>
          <a:p>
            <a:pPr marL="514350" indent="-514350">
              <a:lnSpc>
                <a:spcPct val="120000"/>
              </a:lnSpc>
              <a:buFont typeface="+mj-lt"/>
              <a:buAutoNum type="arabicPeriod"/>
            </a:pPr>
            <a:r>
              <a:rPr lang="en-US" b="1" dirty="0"/>
              <a:t>Monitor, Evaluate, and Assess (MEA) </a:t>
            </a:r>
            <a:r>
              <a:rPr lang="en-US" dirty="0"/>
              <a:t>assists with the organization’s strategy, looking into the needs of the company and checking how the current IT setup is performing – is it meeting its objectives and fully compliant?</a:t>
            </a:r>
            <a:endParaRPr lang="en-CA" dirty="0"/>
          </a:p>
        </p:txBody>
      </p:sp>
      <p:sp>
        <p:nvSpPr>
          <p:cNvPr id="4" name="Date Placeholder 3">
            <a:extLst>
              <a:ext uri="{FF2B5EF4-FFF2-40B4-BE49-F238E27FC236}">
                <a16:creationId xmlns:a16="http://schemas.microsoft.com/office/drawing/2014/main" id="{D9B504DF-75EE-4C21-B1C8-783C0B7EAC71}"/>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69F81E-4F97-43DF-BDCA-4E7C89F3E2FD}" type="datetime1">
              <a:rPr lang="en-US" smtClean="0"/>
              <a:pPr/>
              <a:t>1/29/2024</a:t>
            </a:fld>
            <a:endParaRPr lang="en-US" dirty="0"/>
          </a:p>
        </p:txBody>
      </p:sp>
      <p:sp>
        <p:nvSpPr>
          <p:cNvPr id="6" name="Slide Number Placeholder 5">
            <a:extLst>
              <a:ext uri="{FF2B5EF4-FFF2-40B4-BE49-F238E27FC236}">
                <a16:creationId xmlns:a16="http://schemas.microsoft.com/office/drawing/2014/main" id="{37DA8D10-5779-462A-8FE0-0421DC6B4DD4}"/>
              </a:ext>
            </a:extLst>
          </p:cNvPr>
          <p:cNvSpPr>
            <a:spLocks noGrp="1"/>
          </p:cNvSpPr>
          <p:nvPr>
            <p:ph type="sldNum" sz="quarter" idx="12"/>
          </p:nvPr>
        </p:nvSpPr>
        <p:spPr/>
        <p:txBody>
          <a:bodyPr/>
          <a:lstStyle/>
          <a:p>
            <a:fld id="{BE124314-D37C-441B-8D9A-023CCC3FA260}" type="slidenum">
              <a:rPr lang="en-US" smtClean="0"/>
              <a:pPr/>
              <a:t>17</a:t>
            </a:fld>
            <a:endParaRPr lang="en-US" dirty="0"/>
          </a:p>
        </p:txBody>
      </p:sp>
    </p:spTree>
    <p:extLst>
      <p:ext uri="{BB962C8B-B14F-4D97-AF65-F5344CB8AC3E}">
        <p14:creationId xmlns:p14="http://schemas.microsoft.com/office/powerpoint/2010/main" val="3310458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D0A9B49-223F-4BDE-AC7F-7890ABD7FD7F}"/>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69F81E-4F97-43DF-BDCA-4E7C89F3E2FD}" type="datetime1">
              <a:rPr lang="en-US" smtClean="0"/>
              <a:pPr/>
              <a:t>1/29/2024</a:t>
            </a:fld>
            <a:endParaRPr lang="en-US" dirty="0"/>
          </a:p>
        </p:txBody>
      </p:sp>
      <p:sp>
        <p:nvSpPr>
          <p:cNvPr id="6" name="Slide Number Placeholder 5">
            <a:extLst>
              <a:ext uri="{FF2B5EF4-FFF2-40B4-BE49-F238E27FC236}">
                <a16:creationId xmlns:a16="http://schemas.microsoft.com/office/drawing/2014/main" id="{DCBB0C67-0694-4A07-8127-60081F666DD7}"/>
              </a:ext>
            </a:extLst>
          </p:cNvPr>
          <p:cNvSpPr>
            <a:spLocks noGrp="1"/>
          </p:cNvSpPr>
          <p:nvPr>
            <p:ph type="sldNum" sz="quarter" idx="12"/>
          </p:nvPr>
        </p:nvSpPr>
        <p:spPr/>
        <p:txBody>
          <a:bodyPr/>
          <a:lstStyle/>
          <a:p>
            <a:fld id="{BE124314-D37C-441B-8D9A-023CCC3FA260}" type="slidenum">
              <a:rPr lang="en-US" smtClean="0"/>
              <a:pPr/>
              <a:t>18</a:t>
            </a:fld>
            <a:endParaRPr lang="en-US" dirty="0"/>
          </a:p>
        </p:txBody>
      </p:sp>
      <p:pic>
        <p:nvPicPr>
          <p:cNvPr id="1026" name="Picture 2">
            <a:extLst>
              <a:ext uri="{FF2B5EF4-FFF2-40B4-BE49-F238E27FC236}">
                <a16:creationId xmlns:a16="http://schemas.microsoft.com/office/drawing/2014/main" id="{ACC65C53-559C-43CB-B21B-38A24BA7E2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15922"/>
            <a:ext cx="12192000" cy="63293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CAF0C36-3346-4192-ACA6-F89917636E9D}"/>
              </a:ext>
            </a:extLst>
          </p:cNvPr>
          <p:cNvSpPr txBox="1"/>
          <p:nvPr/>
        </p:nvSpPr>
        <p:spPr>
          <a:xfrm>
            <a:off x="318977" y="2030818"/>
            <a:ext cx="2317898" cy="584775"/>
          </a:xfrm>
          <a:prstGeom prst="rect">
            <a:avLst/>
          </a:prstGeom>
          <a:solidFill>
            <a:schemeClr val="accent5">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3200" dirty="0"/>
              <a:t>40 processes</a:t>
            </a:r>
            <a:endParaRPr lang="en-CA" sz="3200" dirty="0"/>
          </a:p>
        </p:txBody>
      </p:sp>
    </p:spTree>
    <p:extLst>
      <p:ext uri="{BB962C8B-B14F-4D97-AF65-F5344CB8AC3E}">
        <p14:creationId xmlns:p14="http://schemas.microsoft.com/office/powerpoint/2010/main" val="713657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70" y="1376879"/>
            <a:ext cx="1160032" cy="3915589"/>
          </a:xfrm>
        </p:spPr>
        <p:txBody>
          <a:bodyPr vert="vert270" lIns="91440" tIns="45720" rIns="91440" bIns="45720" rtlCol="0" anchor="b">
            <a:normAutofit/>
          </a:bodyPr>
          <a:lstStyle/>
          <a:p>
            <a:r>
              <a:rPr lang="en-US" sz="5400" b="1" kern="1200" dirty="0">
                <a:solidFill>
                  <a:schemeClr val="tx1"/>
                </a:solidFill>
                <a:latin typeface="Open Sans" panose="020B0606030504020204" pitchFamily="34" charset="0"/>
                <a:ea typeface="Open Sans" panose="020B0606030504020204" pitchFamily="34" charset="0"/>
                <a:cs typeface="Open Sans" panose="020B0606030504020204" pitchFamily="34" charset="0"/>
              </a:rPr>
              <a:t>Summary</a:t>
            </a:r>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E669F81E-4F97-43DF-BDCA-4E7C89F3E2FD}" type="datetime1">
              <a:rPr lang="en-US" smtClean="0"/>
              <a:pPr/>
              <a:t>1/29/2024</a:t>
            </a:fld>
            <a:endParaRPr lang="en-US" dirty="0">
              <a:solidFill>
                <a:schemeClr val="tx1">
                  <a:tint val="75000"/>
                </a:schemeClr>
              </a:solidFill>
              <a:latin typeface="+mn-lt"/>
              <a:ea typeface="+mn-ea"/>
              <a:cs typeface="+mn-cs"/>
            </a:endParaRPr>
          </a:p>
        </p:txBody>
      </p:sp>
      <p:sp>
        <p:nvSpPr>
          <p:cNvPr id="6" name="Slide Number Placeholder 5"/>
          <p:cNvSpPr>
            <a:spLocks noGrp="1"/>
          </p:cNvSpPr>
          <p:nvPr>
            <p:ph type="sldNum" sz="quarter" idx="12"/>
          </p:nvPr>
        </p:nvSpPr>
        <p:spPr>
          <a:xfrm>
            <a:off x="9269818" y="6376163"/>
            <a:ext cx="2743200" cy="365125"/>
          </a:xfrm>
        </p:spPr>
        <p:txBody>
          <a:bodyPr vert="horz" lIns="91440" tIns="45720" rIns="91440" bIns="45720" rtlCol="0" anchor="ctr">
            <a:normAutofit/>
          </a:bodyPr>
          <a:lstStyle/>
          <a:p>
            <a:pPr>
              <a:spcAft>
                <a:spcPts val="600"/>
              </a:spcAft>
            </a:pPr>
            <a:fld id="{BE124314-D37C-441B-8D9A-023CCC3FA260}" type="slidenum">
              <a:rPr lang="en-US" smtClean="0">
                <a:solidFill>
                  <a:schemeClr val="tx1">
                    <a:tint val="75000"/>
                  </a:schemeClr>
                </a:solidFill>
                <a:latin typeface="+mn-lt"/>
                <a:ea typeface="+mn-ea"/>
                <a:cs typeface="+mn-cs"/>
              </a:rPr>
              <a:pPr>
                <a:spcAft>
                  <a:spcPts val="600"/>
                </a:spcAft>
              </a:pPr>
              <a:t>19</a:t>
            </a:fld>
            <a:endParaRPr lang="en-US" dirty="0">
              <a:solidFill>
                <a:schemeClr val="tx1">
                  <a:tint val="75000"/>
                </a:schemeClr>
              </a:solidFill>
              <a:latin typeface="+mn-lt"/>
              <a:ea typeface="+mn-ea"/>
              <a:cs typeface="+mn-cs"/>
            </a:endParaRPr>
          </a:p>
        </p:txBody>
      </p:sp>
      <p:pic>
        <p:nvPicPr>
          <p:cNvPr id="1032" name="Picture 8">
            <a:extLst>
              <a:ext uri="{FF2B5EF4-FFF2-40B4-BE49-F238E27FC236}">
                <a16:creationId xmlns:a16="http://schemas.microsoft.com/office/drawing/2014/main" id="{A641E50C-72E5-47E3-9AAC-C64B422AD4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3502" y="481836"/>
            <a:ext cx="10825028" cy="6152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86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B5A125BC-F1E2-400F-4DB2-03B60E37B5BB}"/>
              </a:ext>
            </a:extLst>
          </p:cNvPr>
          <p:cNvSpPr txBox="1">
            <a:spLocks/>
          </p:cNvSpPr>
          <p:nvPr/>
        </p:nvSpPr>
        <p:spPr bwMode="auto">
          <a:xfrm>
            <a:off x="494489" y="533900"/>
            <a:ext cx="10972800" cy="7986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000">
                <a:solidFill>
                  <a:schemeClr val="tx2"/>
                </a:solidFill>
                <a:latin typeface="+mj-lt"/>
                <a:ea typeface="ＭＳ Ｐゴシック" charset="-128"/>
                <a:cs typeface="ＭＳ Ｐゴシック" charset="-128"/>
              </a:defRPr>
            </a:lvl1pPr>
            <a:lvl2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CA" sz="3200" b="1" kern="0" dirty="0"/>
              <a:t>Topics | Unit Outcomes  </a:t>
            </a:r>
          </a:p>
        </p:txBody>
      </p:sp>
      <p:sp>
        <p:nvSpPr>
          <p:cNvPr id="5" name="TextBox 4">
            <a:extLst>
              <a:ext uri="{FF2B5EF4-FFF2-40B4-BE49-F238E27FC236}">
                <a16:creationId xmlns:a16="http://schemas.microsoft.com/office/drawing/2014/main" id="{624ADADB-9ECE-A3AF-671C-751C0550A95E}"/>
              </a:ext>
            </a:extLst>
          </p:cNvPr>
          <p:cNvSpPr txBox="1"/>
          <p:nvPr/>
        </p:nvSpPr>
        <p:spPr>
          <a:xfrm>
            <a:off x="494489" y="1660723"/>
            <a:ext cx="11203021" cy="3231654"/>
          </a:xfrm>
          <a:prstGeom prst="rect">
            <a:avLst/>
          </a:prstGeom>
          <a:solidFill>
            <a:schemeClr val="accent5">
              <a:lumMod val="20000"/>
              <a:lumOff val="80000"/>
            </a:schemeClr>
          </a:solidFill>
        </p:spPr>
        <p:txBody>
          <a:bodyPr wrap="square" rtlCol="0">
            <a:spAutoFit/>
          </a:bodyPr>
          <a:lstStyle/>
          <a:p>
            <a:pPr marL="457200" indent="-457200">
              <a:lnSpc>
                <a:spcPct val="150000"/>
              </a:lnSpc>
              <a:buFont typeface="+mj-lt"/>
              <a:buAutoNum type="arabicPeriod"/>
            </a:pPr>
            <a:r>
              <a:rPr lang="en-US" sz="2400" dirty="0"/>
              <a:t>Components of Security Architecture</a:t>
            </a:r>
          </a:p>
          <a:p>
            <a:pPr marL="457200" indent="-457200">
              <a:lnSpc>
                <a:spcPct val="150000"/>
              </a:lnSpc>
              <a:buFont typeface="+mj-lt"/>
              <a:buAutoNum type="arabicPeriod"/>
            </a:pPr>
            <a:r>
              <a:rPr lang="en-US" sz="2400" dirty="0">
                <a:effectLst/>
              </a:rPr>
              <a:t>Approaches to defining cybersecurity objectives</a:t>
            </a:r>
            <a:endParaRPr lang="en-US" sz="2400" dirty="0"/>
          </a:p>
          <a:p>
            <a:pPr marL="457200" indent="-457200">
              <a:lnSpc>
                <a:spcPct val="150000"/>
              </a:lnSpc>
              <a:buFont typeface="+mj-lt"/>
              <a:buAutoNum type="arabicPeriod"/>
            </a:pPr>
            <a:r>
              <a:rPr lang="en-US" sz="2400" dirty="0">
                <a:effectLst/>
              </a:rPr>
              <a:t>Outline the main process domains for COBIT Cybersecurity framework</a:t>
            </a:r>
            <a:endParaRPr lang="en-US" sz="2400" dirty="0"/>
          </a:p>
          <a:p>
            <a:pPr marL="457200" indent="-457200">
              <a:lnSpc>
                <a:spcPct val="150000"/>
              </a:lnSpc>
              <a:buFont typeface="+mj-lt"/>
              <a:buAutoNum type="arabicPeriod"/>
            </a:pPr>
            <a:r>
              <a:rPr lang="en-US" sz="2400" dirty="0">
                <a:effectLst/>
              </a:rPr>
              <a:t>Discuss how COBIT cybersecurity framework guarantees secure strategies within the organization</a:t>
            </a:r>
            <a:endParaRPr lang="en-US" sz="2400" dirty="0"/>
          </a:p>
          <a:p>
            <a:pPr algn="ctr"/>
            <a:endParaRPr lang="en-US" sz="2400" dirty="0"/>
          </a:p>
        </p:txBody>
      </p:sp>
    </p:spTree>
    <p:extLst>
      <p:ext uri="{BB962C8B-B14F-4D97-AF65-F5344CB8AC3E}">
        <p14:creationId xmlns:p14="http://schemas.microsoft.com/office/powerpoint/2010/main" val="1728648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idx="1"/>
          </p:nvPr>
        </p:nvSpPr>
        <p:spPr>
          <a:xfrm>
            <a:off x="424543" y="1163637"/>
            <a:ext cx="11342913" cy="4530725"/>
          </a:xfrm>
        </p:spPr>
        <p:txBody>
          <a:bodyPr>
            <a:noAutofit/>
          </a:bodyPr>
          <a:lstStyle/>
          <a:p>
            <a:pPr marL="0" indent="0">
              <a:buNone/>
            </a:pPr>
            <a:r>
              <a:rPr lang="en-CA" sz="1600" dirty="0"/>
              <a:t>Open Educational Resource (OER) | Digital Textbooks | Todd Fitzgerald. Information Security Governance Simplified (2016). CRC Press. ISBN: 9781439811658.</a:t>
            </a:r>
          </a:p>
          <a:p>
            <a:pPr marL="0" indent="0">
              <a:buNone/>
            </a:pPr>
            <a:r>
              <a:rPr lang="en-CA" sz="1600" dirty="0"/>
              <a:t>Open Educational Resource (OER) | Digital Textbooks | Peter H. Gregory. CISM Certified Information Security Manager All-in-One Exam Guide (2018). McGraw-Hill. ISBN: 9781260027044. </a:t>
            </a:r>
          </a:p>
          <a:p>
            <a:pPr marL="0" indent="0">
              <a:buNone/>
            </a:pPr>
            <a:r>
              <a:rPr lang="en-CA" sz="1600" dirty="0"/>
              <a:t>Information Security Branch, Office of the Chief Information Officer, Ministry of Citizens’ Services, Province of British Columbia</a:t>
            </a:r>
          </a:p>
          <a:p>
            <a:pPr marL="0" indent="0">
              <a:buNone/>
            </a:pPr>
            <a:r>
              <a:rPr lang="en-US" sz="1600" dirty="0">
                <a:hlinkClick r:id="rId3"/>
              </a:rPr>
              <a:t>http://www.cio.gov.bc.ca/cio/informationsecurity/index.page</a:t>
            </a:r>
            <a:r>
              <a:rPr lang="en-US" sz="1600" dirty="0"/>
              <a:t> Retrieved January 24.</a:t>
            </a:r>
          </a:p>
          <a:p>
            <a:pPr marL="0" indent="0">
              <a:buNone/>
            </a:pPr>
            <a:r>
              <a:rPr lang="en-US" sz="1600" dirty="0" err="1"/>
              <a:t>COBit</a:t>
            </a:r>
            <a:r>
              <a:rPr lang="en-US" sz="1600" dirty="0"/>
              <a:t> - </a:t>
            </a:r>
            <a:r>
              <a:rPr lang="en-US" sz="1600" dirty="0">
                <a:hlinkClick r:id="rId4"/>
              </a:rPr>
              <a:t>https://cobitonline.isaca.org/about</a:t>
            </a:r>
            <a:r>
              <a:rPr lang="en-US" sz="1600" dirty="0"/>
              <a:t> , Retrieved Jan 24, 2016</a:t>
            </a:r>
          </a:p>
          <a:p>
            <a:pPr marL="0" indent="0">
              <a:buNone/>
            </a:pPr>
            <a:r>
              <a:rPr lang="en-US" sz="1600"/>
              <a:t>ISO</a:t>
            </a:r>
            <a:r>
              <a:rPr lang="en-US" sz="1600" dirty="0"/>
              <a:t>/IEC 27001/27002 </a:t>
            </a:r>
            <a:r>
              <a:rPr lang="en-US" sz="1600" dirty="0">
                <a:hlinkClick r:id="rId5"/>
              </a:rPr>
              <a:t>http://www.iso.org/iso/home/standards/management-standards/iso27001.htm</a:t>
            </a:r>
            <a:r>
              <a:rPr lang="en-US" sz="1600" dirty="0"/>
              <a:t>,  Retrieved January 24, 2016</a:t>
            </a:r>
          </a:p>
          <a:p>
            <a:pPr marL="0" indent="0">
              <a:buNone/>
            </a:pPr>
            <a:endParaRPr lang="en-US" sz="1600" dirty="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69F81E-4F97-43DF-BDCA-4E7C89F3E2FD}" type="datetime1">
              <a:rPr lang="en-US" smtClean="0"/>
              <a:pPr/>
              <a:t>1/29/2024</a:t>
            </a:fld>
            <a:endParaRPr lang="en-US" dirty="0"/>
          </a:p>
        </p:txBody>
      </p:sp>
      <p:sp>
        <p:nvSpPr>
          <p:cNvPr id="6" name="Slide Number Placeholder 5"/>
          <p:cNvSpPr>
            <a:spLocks noGrp="1"/>
          </p:cNvSpPr>
          <p:nvPr>
            <p:ph type="sldNum" sz="quarter" idx="12"/>
          </p:nvPr>
        </p:nvSpPr>
        <p:spPr/>
        <p:txBody>
          <a:bodyPr/>
          <a:lstStyle/>
          <a:p>
            <a:fld id="{BE124314-D37C-441B-8D9A-023CCC3FA260}" type="slidenum">
              <a:rPr lang="en-US" smtClean="0"/>
              <a:pPr/>
              <a:t>20</a:t>
            </a:fld>
            <a:endParaRPr lang="en-US" dirty="0"/>
          </a:p>
        </p:txBody>
      </p:sp>
    </p:spTree>
    <p:extLst>
      <p:ext uri="{BB962C8B-B14F-4D97-AF65-F5344CB8AC3E}">
        <p14:creationId xmlns:p14="http://schemas.microsoft.com/office/powerpoint/2010/main" val="1492286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lvl="1" indent="0" algn="l" rtl="0">
              <a:lnSpc>
                <a:spcPct val="90000"/>
              </a:lnSpc>
              <a:spcBef>
                <a:spcPct val="0"/>
              </a:spcBef>
            </a:pPr>
            <a:r>
              <a:rPr lang="en-US" sz="4400" kern="1200"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Define outcomes vs objectives</a:t>
            </a:r>
          </a:p>
        </p:txBody>
      </p:sp>
      <p:sp>
        <p:nvSpPr>
          <p:cNvPr id="3" name="Content Placeholder 2"/>
          <p:cNvSpPr>
            <a:spLocks noGrp="1"/>
          </p:cNvSpPr>
          <p:nvPr>
            <p:ph idx="1"/>
          </p:nvPr>
        </p:nvSpPr>
        <p:spPr>
          <a:xfrm>
            <a:off x="750651" y="1071717"/>
            <a:ext cx="10160726" cy="1089660"/>
          </a:xfrm>
        </p:spPr>
        <p:txBody>
          <a:bodyPr/>
          <a:lstStyle/>
          <a:p>
            <a:pPr hangingPunct="0">
              <a:lnSpc>
                <a:spcPct val="100000"/>
              </a:lnSpc>
            </a:pPr>
            <a:r>
              <a:rPr lang="en-US" sz="2000" dirty="0"/>
              <a:t>As always it is important to understand the difference between outcomes (results) and objectives/goals/targets</a:t>
            </a:r>
          </a:p>
          <a:p>
            <a:pPr marL="457200" lvl="1" indent="0" hangingPunct="0">
              <a:lnSpc>
                <a:spcPct val="100000"/>
              </a:lnSpc>
              <a:buNone/>
            </a:pPr>
            <a:endParaRPr lang="en-US" sz="1600" dirty="0"/>
          </a:p>
        </p:txBody>
      </p:sp>
      <p:sp>
        <p:nvSpPr>
          <p:cNvPr id="5" name="Slide Number Placeholder 4"/>
          <p:cNvSpPr>
            <a:spLocks noGrp="1"/>
          </p:cNvSpPr>
          <p:nvPr>
            <p:ph type="sldNum" sz="quarter" idx="12"/>
          </p:nvPr>
        </p:nvSpPr>
        <p:spPr/>
        <p:txBody>
          <a:bodyPr/>
          <a:lstStyle/>
          <a:p>
            <a:fld id="{AF459AD7-A5D3-4044-A21F-E9BACB4CDE09}" type="slidenum">
              <a:rPr lang="en-US" smtClean="0"/>
              <a:pPr/>
              <a:t>3</a:t>
            </a:fld>
            <a:endParaRPr lang="en-US" dirty="0"/>
          </a:p>
        </p:txBody>
      </p:sp>
      <p:grpSp>
        <p:nvGrpSpPr>
          <p:cNvPr id="6" name="Group 5">
            <a:extLst>
              <a:ext uri="{FF2B5EF4-FFF2-40B4-BE49-F238E27FC236}">
                <a16:creationId xmlns:a16="http://schemas.microsoft.com/office/drawing/2014/main" id="{464BC312-6D34-1352-4090-9CAFA3A17588}"/>
              </a:ext>
            </a:extLst>
          </p:cNvPr>
          <p:cNvGrpSpPr/>
          <p:nvPr/>
        </p:nvGrpSpPr>
        <p:grpSpPr>
          <a:xfrm>
            <a:off x="1367756" y="2213892"/>
            <a:ext cx="2732295" cy="2482732"/>
            <a:chOff x="1844411" y="2513518"/>
            <a:chExt cx="2732295" cy="2482732"/>
          </a:xfrm>
        </p:grpSpPr>
        <p:pic>
          <p:nvPicPr>
            <p:cNvPr id="1026" name="Picture 2" descr="C:\Users\G29514\AppData\Local\Microsoft\Windows\Temporary Internet Files\Content.IE5\QA7RUA02\bullseye[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8680" y="2892495"/>
              <a:ext cx="2103755" cy="21037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844411" y="2513518"/>
              <a:ext cx="2732295" cy="400110"/>
            </a:xfrm>
            <a:prstGeom prst="rect">
              <a:avLst/>
            </a:prstGeom>
            <a:noFill/>
          </p:spPr>
          <p:txBody>
            <a:bodyPr wrap="square" rtlCol="0">
              <a:spAutoFit/>
            </a:bodyPr>
            <a:lstStyle/>
            <a:p>
              <a:r>
                <a:rPr lang="en-US" sz="2000" b="1" dirty="0"/>
                <a:t>OBJECTIVE (goals)</a:t>
              </a:r>
            </a:p>
          </p:txBody>
        </p:sp>
      </p:grpSp>
      <p:pic>
        <p:nvPicPr>
          <p:cNvPr id="1027" name="Picture 3" descr="C:\Users\G29514\AppData\Local\Microsoft\Windows\Temporary Internet Files\Content.IE5\LX5K3J1B\TueResults[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5882" y="2354098"/>
            <a:ext cx="3904034" cy="2103755"/>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608890D5-6E33-4FA2-9BC5-F22FCC725313}"/>
              </a:ext>
            </a:extLst>
          </p:cNvPr>
          <p:cNvSpPr txBox="1">
            <a:spLocks/>
          </p:cNvSpPr>
          <p:nvPr/>
        </p:nvSpPr>
        <p:spPr>
          <a:xfrm>
            <a:off x="889178" y="4931974"/>
            <a:ext cx="10160726" cy="1305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hangingPunct="0">
              <a:lnSpc>
                <a:spcPct val="100000"/>
              </a:lnSpc>
            </a:pPr>
            <a:r>
              <a:rPr lang="en-US" sz="2000" dirty="0"/>
              <a:t>An objective is qualitative and defines what one wants to </a:t>
            </a:r>
            <a:r>
              <a:rPr lang="en-US" sz="2000" b="1" dirty="0"/>
              <a:t>achieve</a:t>
            </a:r>
          </a:p>
          <a:p>
            <a:pPr hangingPunct="0">
              <a:lnSpc>
                <a:spcPct val="100000"/>
              </a:lnSpc>
            </a:pPr>
            <a:r>
              <a:rPr lang="en-US" sz="2000" dirty="0"/>
              <a:t>Key results/outcomes are quantitative and define how you will </a:t>
            </a:r>
            <a:r>
              <a:rPr lang="en-US" sz="2000" b="1" dirty="0"/>
              <a:t>measure progress towards the objective</a:t>
            </a:r>
          </a:p>
          <a:p>
            <a:pPr marL="457200" lvl="1" indent="0" hangingPunct="0">
              <a:lnSpc>
                <a:spcPct val="100000"/>
              </a:lnSpc>
              <a:buFont typeface="Arial" panose="020B0604020202020204" pitchFamily="34" charset="0"/>
              <a:buNone/>
            </a:pPr>
            <a:endParaRPr lang="en-US" sz="1600" dirty="0"/>
          </a:p>
        </p:txBody>
      </p:sp>
    </p:spTree>
    <p:extLst>
      <p:ext uri="{BB962C8B-B14F-4D97-AF65-F5344CB8AC3E}">
        <p14:creationId xmlns:p14="http://schemas.microsoft.com/office/powerpoint/2010/main" val="2303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Security Program Objectives</a:t>
            </a:r>
          </a:p>
        </p:txBody>
      </p:sp>
      <p:sp>
        <p:nvSpPr>
          <p:cNvPr id="5" name="Date Placeholder 4"/>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69F81E-4F97-43DF-BDCA-4E7C89F3E2FD}" type="datetime1">
              <a:rPr lang="en-US" smtClean="0"/>
              <a:pPr/>
              <a:t>1/29/2024</a:t>
            </a:fld>
            <a:endParaRPr lang="en-US" dirty="0"/>
          </a:p>
        </p:txBody>
      </p:sp>
      <p:sp>
        <p:nvSpPr>
          <p:cNvPr id="7" name="Slide Number Placeholder 6"/>
          <p:cNvSpPr>
            <a:spLocks noGrp="1"/>
          </p:cNvSpPr>
          <p:nvPr>
            <p:ph type="sldNum" sz="quarter" idx="12"/>
          </p:nvPr>
        </p:nvSpPr>
        <p:spPr/>
        <p:txBody>
          <a:bodyPr/>
          <a:lstStyle/>
          <a:p>
            <a:fld id="{BE124314-D37C-441B-8D9A-023CCC3FA260}" type="slidenum">
              <a:rPr lang="en-US" smtClean="0"/>
              <a:pPr/>
              <a:t>4</a:t>
            </a:fld>
            <a:endParaRPr lang="en-US" dirty="0"/>
          </a:p>
        </p:txBody>
      </p:sp>
      <p:sp>
        <p:nvSpPr>
          <p:cNvPr id="9" name="Content Placeholder 8"/>
          <p:cNvSpPr>
            <a:spLocks noGrp="1"/>
          </p:cNvSpPr>
          <p:nvPr>
            <p:ph idx="1"/>
          </p:nvPr>
        </p:nvSpPr>
        <p:spPr>
          <a:xfrm>
            <a:off x="582038" y="992064"/>
            <a:ext cx="10972800" cy="4863508"/>
          </a:xfrm>
        </p:spPr>
        <p:txBody>
          <a:bodyPr>
            <a:normAutofit/>
          </a:bodyPr>
          <a:lstStyle/>
          <a:p>
            <a:pPr marL="0" marR="0" indent="0">
              <a:lnSpc>
                <a:spcPct val="107000"/>
              </a:lnSpc>
              <a:spcBef>
                <a:spcPts val="0"/>
              </a:spcBef>
              <a:spcAft>
                <a:spcPts val="0"/>
              </a:spcAft>
              <a:buNone/>
            </a:pPr>
            <a:r>
              <a:rPr lang="en-CA" sz="2400" dirty="0">
                <a:solidFill>
                  <a:srgbClr val="000000"/>
                </a:solidFill>
                <a:effectLst/>
              </a:rPr>
              <a:t>The overall objective of an information security program or cybersecurity program is to protect the information and systems that support the operations and assets of the agency.</a:t>
            </a:r>
            <a:endParaRPr lang="en-CA" sz="1400" dirty="0">
              <a:effectLst/>
            </a:endParaRPr>
          </a:p>
          <a:p>
            <a:pPr marL="0" marR="0" indent="0">
              <a:lnSpc>
                <a:spcPct val="107000"/>
              </a:lnSpc>
              <a:spcBef>
                <a:spcPts val="0"/>
              </a:spcBef>
              <a:spcAft>
                <a:spcPts val="0"/>
              </a:spcAft>
              <a:buNone/>
            </a:pPr>
            <a:endParaRPr lang="en-CA" sz="1400" dirty="0">
              <a:effectLst/>
            </a:endParaRPr>
          </a:p>
          <a:p>
            <a:pPr marL="342900" marR="0" lvl="0" indent="-342900">
              <a:lnSpc>
                <a:spcPct val="107000"/>
              </a:lnSpc>
              <a:spcBef>
                <a:spcPts val="0"/>
              </a:spcBef>
              <a:spcAft>
                <a:spcPts val="0"/>
              </a:spcAft>
              <a:buFont typeface="Symbol" panose="05050102010706020507" pitchFamily="18" charset="2"/>
              <a:buChar char=""/>
            </a:pPr>
            <a:r>
              <a:rPr lang="en-CA" sz="2400" dirty="0">
                <a:solidFill>
                  <a:srgbClr val="000000"/>
                </a:solidFill>
                <a:effectLst/>
              </a:rPr>
              <a:t>To safeguard each system is to ensure that the following security objectives can be realized for their information:</a:t>
            </a:r>
            <a:endParaRPr lang="en-CA" sz="1400" dirty="0">
              <a:effectLst/>
            </a:endParaRPr>
          </a:p>
          <a:p>
            <a:pPr marL="742950" marR="0" lvl="1" indent="-285750">
              <a:lnSpc>
                <a:spcPct val="107000"/>
              </a:lnSpc>
              <a:spcBef>
                <a:spcPts val="0"/>
              </a:spcBef>
              <a:spcAft>
                <a:spcPts val="0"/>
              </a:spcAft>
              <a:buFont typeface="Courier New" panose="02070309020205020404" pitchFamily="49" charset="0"/>
              <a:buChar char="o"/>
            </a:pPr>
            <a:r>
              <a:rPr lang="en-CA" b="1" dirty="0">
                <a:solidFill>
                  <a:srgbClr val="000000"/>
                </a:solidFill>
                <a:effectLst/>
              </a:rPr>
              <a:t>Confidentiality</a:t>
            </a:r>
            <a:r>
              <a:rPr lang="en-CA" dirty="0">
                <a:solidFill>
                  <a:srgbClr val="000000"/>
                </a:solidFill>
                <a:effectLst/>
              </a:rPr>
              <a:t> - Protecting information from unauthorized access and disclosure.</a:t>
            </a:r>
            <a:endParaRPr lang="en-CA" sz="1400" dirty="0">
              <a:effectLst/>
            </a:endParaRPr>
          </a:p>
          <a:p>
            <a:pPr marL="742950" marR="0" lvl="1" indent="-285750">
              <a:lnSpc>
                <a:spcPct val="107000"/>
              </a:lnSpc>
              <a:spcBef>
                <a:spcPts val="0"/>
              </a:spcBef>
              <a:spcAft>
                <a:spcPts val="0"/>
              </a:spcAft>
              <a:buFont typeface="Courier New" panose="02070309020205020404" pitchFamily="49" charset="0"/>
              <a:buChar char="o"/>
            </a:pPr>
            <a:r>
              <a:rPr lang="en-CA" b="1" dirty="0">
                <a:solidFill>
                  <a:srgbClr val="000000"/>
                </a:solidFill>
                <a:effectLst/>
              </a:rPr>
              <a:t>Integrity</a:t>
            </a:r>
            <a:r>
              <a:rPr lang="en-CA" dirty="0">
                <a:solidFill>
                  <a:srgbClr val="000000"/>
                </a:solidFill>
                <a:effectLst/>
              </a:rPr>
              <a:t> - Assuring the reliability and accuracy of the information and IT resources by guarding against unauthorized information modification or destruction.</a:t>
            </a:r>
            <a:endParaRPr lang="en-CA" sz="1400" dirty="0">
              <a:effectLst/>
            </a:endParaRPr>
          </a:p>
          <a:p>
            <a:pPr marL="742950" marR="0" lvl="1" indent="-285750">
              <a:lnSpc>
                <a:spcPct val="107000"/>
              </a:lnSpc>
              <a:spcBef>
                <a:spcPts val="0"/>
              </a:spcBef>
              <a:spcAft>
                <a:spcPts val="800"/>
              </a:spcAft>
              <a:buFont typeface="Courier New" panose="02070309020205020404" pitchFamily="49" charset="0"/>
              <a:buChar char="o"/>
            </a:pPr>
            <a:r>
              <a:rPr lang="en-CA" b="1" dirty="0">
                <a:solidFill>
                  <a:srgbClr val="000000"/>
                </a:solidFill>
                <a:effectLst/>
              </a:rPr>
              <a:t>Availability</a:t>
            </a:r>
            <a:r>
              <a:rPr lang="en-CA" dirty="0">
                <a:solidFill>
                  <a:srgbClr val="000000"/>
                </a:solidFill>
                <a:effectLst/>
              </a:rPr>
              <a:t> - Defending information systems and resources to ensure timely and reliable access and use of information.</a:t>
            </a:r>
            <a:endParaRPr lang="en-CA" sz="1400" dirty="0">
              <a:effectLst/>
            </a:endParaRPr>
          </a:p>
        </p:txBody>
      </p:sp>
    </p:spTree>
    <p:extLst>
      <p:ext uri="{BB962C8B-B14F-4D97-AF65-F5344CB8AC3E}">
        <p14:creationId xmlns:p14="http://schemas.microsoft.com/office/powerpoint/2010/main" val="633638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0023002-ED47-4B45-9AE0-0ACA9286C90D}"/>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69F81E-4F97-43DF-BDCA-4E7C89F3E2FD}" type="datetime1">
              <a:rPr lang="en-US" smtClean="0"/>
              <a:pPr/>
              <a:t>1/29/2024</a:t>
            </a:fld>
            <a:endParaRPr lang="en-US" dirty="0"/>
          </a:p>
        </p:txBody>
      </p:sp>
      <p:sp>
        <p:nvSpPr>
          <p:cNvPr id="5" name="Footer Placeholder 4">
            <a:extLst>
              <a:ext uri="{FF2B5EF4-FFF2-40B4-BE49-F238E27FC236}">
                <a16:creationId xmlns:a16="http://schemas.microsoft.com/office/drawing/2014/main" id="{D253CE82-C793-4013-99F3-B5B14CF5D4BF}"/>
              </a:ext>
            </a:extLst>
          </p:cNvPr>
          <p:cNvSpPr>
            <a:spLocks noGrp="1"/>
          </p:cNvSpPr>
          <p:nvPr>
            <p:ph type="ftr" sz="quarter" idx="11"/>
          </p:nvPr>
        </p:nvSpPr>
        <p:spPr>
          <a:xfrm>
            <a:off x="1943099" y="6356350"/>
            <a:ext cx="8859883" cy="365125"/>
          </a:xfrm>
        </p:spPr>
        <p:txBody>
          <a:bodyPr/>
          <a:lstStyle/>
          <a:p>
            <a:r>
              <a:rPr lang="en-US" sz="1400" dirty="0"/>
              <a:t>Todd Fitzgerald - Information Security Governance Simplified:  Chapter 4</a:t>
            </a:r>
          </a:p>
        </p:txBody>
      </p:sp>
      <p:sp>
        <p:nvSpPr>
          <p:cNvPr id="6" name="Slide Number Placeholder 5">
            <a:extLst>
              <a:ext uri="{FF2B5EF4-FFF2-40B4-BE49-F238E27FC236}">
                <a16:creationId xmlns:a16="http://schemas.microsoft.com/office/drawing/2014/main" id="{E3D25DDD-2846-46B6-BAE9-AAED07F38D4D}"/>
              </a:ext>
            </a:extLst>
          </p:cNvPr>
          <p:cNvSpPr>
            <a:spLocks noGrp="1"/>
          </p:cNvSpPr>
          <p:nvPr>
            <p:ph type="sldNum" sz="quarter" idx="12"/>
          </p:nvPr>
        </p:nvSpPr>
        <p:spPr>
          <a:xfrm>
            <a:off x="10802982" y="6356350"/>
            <a:ext cx="550818" cy="365125"/>
          </a:xfrm>
        </p:spPr>
        <p:txBody>
          <a:bodyPr/>
          <a:lstStyle/>
          <a:p>
            <a:fld id="{BE124314-D37C-441B-8D9A-023CCC3FA260}" type="slidenum">
              <a:rPr lang="en-US" smtClean="0"/>
              <a:pPr/>
              <a:t>5</a:t>
            </a:fld>
            <a:endParaRPr lang="en-US" dirty="0"/>
          </a:p>
        </p:txBody>
      </p:sp>
      <p:pic>
        <p:nvPicPr>
          <p:cNvPr id="8" name="Picture 7">
            <a:extLst>
              <a:ext uri="{FF2B5EF4-FFF2-40B4-BE49-F238E27FC236}">
                <a16:creationId xmlns:a16="http://schemas.microsoft.com/office/drawing/2014/main" id="{E0353EDC-A4F1-4614-9C5B-FA7B75FF5D0B}"/>
              </a:ext>
            </a:extLst>
          </p:cNvPr>
          <p:cNvPicPr>
            <a:picLocks noChangeAspect="1"/>
          </p:cNvPicPr>
          <p:nvPr/>
        </p:nvPicPr>
        <p:blipFill>
          <a:blip r:embed="rId3"/>
          <a:stretch>
            <a:fillRect/>
          </a:stretch>
        </p:blipFill>
        <p:spPr>
          <a:xfrm>
            <a:off x="1694732" y="658018"/>
            <a:ext cx="8802535" cy="5541963"/>
          </a:xfrm>
          <a:prstGeom prst="rect">
            <a:avLst/>
          </a:prstGeom>
        </p:spPr>
      </p:pic>
    </p:spTree>
    <p:extLst>
      <p:ext uri="{BB962C8B-B14F-4D97-AF65-F5344CB8AC3E}">
        <p14:creationId xmlns:p14="http://schemas.microsoft.com/office/powerpoint/2010/main" val="2047733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855133" y="356135"/>
            <a:ext cx="10498667" cy="761736"/>
          </a:xfrm>
        </p:spPr>
        <p:txBody>
          <a:bodyPr>
            <a:normAutofit fontScale="90000"/>
          </a:bodyPr>
          <a:lstStyle/>
          <a:p>
            <a:pPr lvl="1" algn="ctr" rtl="0">
              <a:lnSpc>
                <a:spcPct val="90000"/>
              </a:lnSpc>
              <a:spcBef>
                <a:spcPct val="0"/>
              </a:spcBef>
            </a:pPr>
            <a:r>
              <a:rPr lang="en-US" sz="3200" kern="1200"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Components of Cybersecurity Architecture</a:t>
            </a:r>
            <a:br>
              <a:rPr lang="en-US" sz="2000" dirty="0"/>
            </a:b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1B0490E-538D-4068-959A-520C18616F57}" type="datetime1">
              <a:rPr lang="en-US" smtClean="0"/>
              <a:pPr/>
              <a:t>1/29/2024</a:t>
            </a:fld>
            <a:endParaRPr lang="en-US" dirty="0"/>
          </a:p>
        </p:txBody>
      </p:sp>
      <p:sp>
        <p:nvSpPr>
          <p:cNvPr id="6" name="Slide Number Placeholder 5"/>
          <p:cNvSpPr>
            <a:spLocks noGrp="1"/>
          </p:cNvSpPr>
          <p:nvPr>
            <p:ph type="sldNum" sz="quarter" idx="12"/>
          </p:nvPr>
        </p:nvSpPr>
        <p:spPr/>
        <p:txBody>
          <a:bodyPr/>
          <a:lstStyle/>
          <a:p>
            <a:fld id="{BE124314-D37C-441B-8D9A-023CCC3FA260}" type="slidenum">
              <a:rPr lang="en-US" smtClean="0"/>
              <a:pPr/>
              <a:t>6</a:t>
            </a:fld>
            <a:endParaRPr lang="en-US" dirty="0"/>
          </a:p>
        </p:txBody>
      </p:sp>
      <p:graphicFrame>
        <p:nvGraphicFramePr>
          <p:cNvPr id="2" name="Table 2">
            <a:extLst>
              <a:ext uri="{FF2B5EF4-FFF2-40B4-BE49-F238E27FC236}">
                <a16:creationId xmlns:a16="http://schemas.microsoft.com/office/drawing/2014/main" id="{18726F76-7E21-5B5C-14BE-26E013C8A130}"/>
              </a:ext>
            </a:extLst>
          </p:cNvPr>
          <p:cNvGraphicFramePr>
            <a:graphicFrameLocks noGrp="1"/>
          </p:cNvGraphicFramePr>
          <p:nvPr>
            <p:extLst>
              <p:ext uri="{D42A27DB-BD31-4B8C-83A1-F6EECF244321}">
                <p14:modId xmlns:p14="http://schemas.microsoft.com/office/powerpoint/2010/main" val="1117107263"/>
              </p:ext>
            </p:extLst>
          </p:nvPr>
        </p:nvGraphicFramePr>
        <p:xfrm>
          <a:off x="165371" y="739301"/>
          <a:ext cx="11765368" cy="5447489"/>
        </p:xfrm>
        <a:graphic>
          <a:graphicData uri="http://schemas.openxmlformats.org/drawingml/2006/table">
            <a:tbl>
              <a:tblPr firstRow="1" bandRow="1">
                <a:tableStyleId>{5C22544A-7EE6-4342-B048-85BDC9FD1C3A}</a:tableStyleId>
              </a:tblPr>
              <a:tblGrid>
                <a:gridCol w="1770400">
                  <a:extLst>
                    <a:ext uri="{9D8B030D-6E8A-4147-A177-3AD203B41FA5}">
                      <a16:colId xmlns:a16="http://schemas.microsoft.com/office/drawing/2014/main" val="889903976"/>
                    </a:ext>
                  </a:extLst>
                </a:gridCol>
                <a:gridCol w="1842934">
                  <a:extLst>
                    <a:ext uri="{9D8B030D-6E8A-4147-A177-3AD203B41FA5}">
                      <a16:colId xmlns:a16="http://schemas.microsoft.com/office/drawing/2014/main" val="3370677088"/>
                    </a:ext>
                  </a:extLst>
                </a:gridCol>
                <a:gridCol w="1494831">
                  <a:extLst>
                    <a:ext uri="{9D8B030D-6E8A-4147-A177-3AD203B41FA5}">
                      <a16:colId xmlns:a16="http://schemas.microsoft.com/office/drawing/2014/main" val="517458369"/>
                    </a:ext>
                  </a:extLst>
                </a:gridCol>
                <a:gridCol w="6657203">
                  <a:extLst>
                    <a:ext uri="{9D8B030D-6E8A-4147-A177-3AD203B41FA5}">
                      <a16:colId xmlns:a16="http://schemas.microsoft.com/office/drawing/2014/main" val="3631336854"/>
                    </a:ext>
                  </a:extLst>
                </a:gridCol>
              </a:tblGrid>
              <a:tr h="764691">
                <a:tc gridSpan="3">
                  <a:txBody>
                    <a:bodyPr/>
                    <a:lstStyle/>
                    <a:p>
                      <a:pPr algn="ctr"/>
                      <a:r>
                        <a:rPr lang="en-US" sz="2400" b="0" dirty="0">
                          <a:solidFill>
                            <a:schemeClr val="tx1"/>
                          </a:solidFill>
                        </a:rPr>
                        <a:t>Perimeter Security </a:t>
                      </a:r>
                      <a:endParaRPr lang="en-CA" sz="2400" b="0" dirty="0">
                        <a:solidFill>
                          <a:schemeClr val="tx1"/>
                        </a:solidFill>
                      </a:endParaRPr>
                    </a:p>
                  </a:txBody>
                  <a:tcPr>
                    <a:solidFill>
                      <a:schemeClr val="bg2"/>
                    </a:solidFill>
                  </a:tcPr>
                </a:tc>
                <a:tc hMerge="1">
                  <a:txBody>
                    <a:bodyPr/>
                    <a:lstStyle/>
                    <a:p>
                      <a:endParaRPr lang="en-CA" dirty="0"/>
                    </a:p>
                  </a:txBody>
                  <a:tcPr/>
                </a:tc>
                <a:tc hMerge="1">
                  <a:txBody>
                    <a:bodyPr/>
                    <a:lstStyle/>
                    <a:p>
                      <a:endParaRPr lang="en-CA"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tx1"/>
                          </a:solidFill>
                          <a:effectLst/>
                          <a:latin typeface="+mn-lt"/>
                          <a:ea typeface="+mn-ea"/>
                          <a:cs typeface="+mn-cs"/>
                        </a:rPr>
                        <a:t>The set of physical &amp; technical security and programmatic policies that provide levels of protection against remote malicious activity; used to and protect the back-end systems from unauthorized access.</a:t>
                      </a:r>
                      <a:endParaRPr lang="en-CA" sz="1400" b="0" dirty="0">
                        <a:solidFill>
                          <a:schemeClr val="tx1"/>
                        </a:solidFill>
                      </a:endParaRPr>
                    </a:p>
                  </a:txBody>
                  <a:tcPr>
                    <a:solidFill>
                      <a:schemeClr val="bg2"/>
                    </a:solidFill>
                  </a:tcPr>
                </a:tc>
                <a:extLst>
                  <a:ext uri="{0D108BD9-81ED-4DB2-BD59-A6C34878D82A}">
                    <a16:rowId xmlns:a16="http://schemas.microsoft.com/office/drawing/2014/main" val="963895840"/>
                  </a:ext>
                </a:extLst>
              </a:tr>
              <a:tr h="620844">
                <a:tc gridSpan="3">
                  <a:txBody>
                    <a:bodyPr/>
                    <a:lstStyle/>
                    <a:p>
                      <a:pPr algn="ctr">
                        <a:tabLst>
                          <a:tab pos="7661275" algn="l"/>
                        </a:tabLst>
                      </a:pPr>
                      <a:r>
                        <a:rPr lang="en-US" sz="2400" dirty="0"/>
                        <a:t>Network Security </a:t>
                      </a:r>
                      <a:endParaRPr lang="en-CA" sz="2400" dirty="0"/>
                    </a:p>
                  </a:txBody>
                  <a:tcPr>
                    <a:solidFill>
                      <a:schemeClr val="accent1">
                        <a:lumMod val="20000"/>
                        <a:lumOff val="80000"/>
                      </a:schemeClr>
                    </a:solidFill>
                  </a:tcPr>
                </a:tc>
                <a:tc hMerge="1">
                  <a:txBody>
                    <a:bodyPr/>
                    <a:lstStyle/>
                    <a:p>
                      <a:endParaRPr lang="en-CA" dirty="0"/>
                    </a:p>
                  </a:txBody>
                  <a:tcPr/>
                </a:tc>
                <a:tc hMerge="1">
                  <a:txBody>
                    <a:bodyPr/>
                    <a:lstStyle/>
                    <a:p>
                      <a:endParaRPr lang="en-CA" dirty="0"/>
                    </a:p>
                  </a:txBody>
                  <a:tcPr/>
                </a:tc>
                <a:tc>
                  <a:txBody>
                    <a:bodyPr/>
                    <a:lstStyle/>
                    <a:p>
                      <a:pPr algn="just"/>
                      <a:r>
                        <a:rPr lang="en-CA" sz="1400" kern="1200" dirty="0">
                          <a:solidFill>
                            <a:schemeClr val="dk1"/>
                          </a:solidFill>
                          <a:effectLst/>
                          <a:latin typeface="+mn-lt"/>
                          <a:ea typeface="+mn-ea"/>
                          <a:cs typeface="+mn-cs"/>
                        </a:rPr>
                        <a:t>The layer that partitions the broader network of assets and connections into groups.</a:t>
                      </a:r>
                      <a:endParaRPr lang="en-CA" sz="1400" dirty="0"/>
                    </a:p>
                  </a:txBody>
                  <a:tcPr>
                    <a:solidFill>
                      <a:schemeClr val="accent1">
                        <a:lumMod val="20000"/>
                        <a:lumOff val="80000"/>
                      </a:schemeClr>
                    </a:solidFill>
                  </a:tcPr>
                </a:tc>
                <a:extLst>
                  <a:ext uri="{0D108BD9-81ED-4DB2-BD59-A6C34878D82A}">
                    <a16:rowId xmlns:a16="http://schemas.microsoft.com/office/drawing/2014/main" val="2965583308"/>
                  </a:ext>
                </a:extLst>
              </a:tr>
              <a:tr h="764691">
                <a:tc gridSpan="3">
                  <a:txBody>
                    <a:bodyPr/>
                    <a:lstStyle/>
                    <a:p>
                      <a:pPr algn="ctr"/>
                      <a:r>
                        <a:rPr lang="en-US" sz="2400" dirty="0"/>
                        <a:t>Endpoint Security </a:t>
                      </a:r>
                      <a:endParaRPr lang="en-CA" sz="2400" dirty="0"/>
                    </a:p>
                  </a:txBody>
                  <a:tcPr>
                    <a:solidFill>
                      <a:schemeClr val="accent2">
                        <a:lumMod val="20000"/>
                        <a:lumOff val="80000"/>
                      </a:schemeClr>
                    </a:solidFill>
                  </a:tcPr>
                </a:tc>
                <a:tc hMerge="1">
                  <a:txBody>
                    <a:bodyPr/>
                    <a:lstStyle/>
                    <a:p>
                      <a:endParaRPr lang="en-CA" dirty="0"/>
                    </a:p>
                  </a:txBody>
                  <a:tcPr/>
                </a:tc>
                <a:tc hMerge="1">
                  <a:txBody>
                    <a:bodyPr/>
                    <a:lstStyle/>
                    <a:p>
                      <a:endParaRPr lang="en-CA"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CA" sz="1400" kern="1200" dirty="0">
                          <a:solidFill>
                            <a:schemeClr val="dk1"/>
                          </a:solidFill>
                          <a:effectLst/>
                          <a:latin typeface="+mn-lt"/>
                          <a:ea typeface="+mn-ea"/>
                          <a:cs typeface="+mn-cs"/>
                        </a:rPr>
                        <a:t>Security protection mechanisms and controls that reside directly on an endpoint device (final devices such as computers, laptops, mobile devices, tablets, etc.) interfacing with any network or system.</a:t>
                      </a:r>
                      <a:endParaRPr lang="en-CA" sz="1400" dirty="0"/>
                    </a:p>
                  </a:txBody>
                  <a:tcPr>
                    <a:solidFill>
                      <a:schemeClr val="accent2">
                        <a:lumMod val="20000"/>
                        <a:lumOff val="80000"/>
                      </a:schemeClr>
                    </a:solidFill>
                  </a:tcPr>
                </a:tc>
                <a:extLst>
                  <a:ext uri="{0D108BD9-81ED-4DB2-BD59-A6C34878D82A}">
                    <a16:rowId xmlns:a16="http://schemas.microsoft.com/office/drawing/2014/main" val="2709556786"/>
                  </a:ext>
                </a:extLst>
              </a:tr>
              <a:tr h="764691">
                <a:tc gridSpan="3">
                  <a:txBody>
                    <a:bodyPr/>
                    <a:lstStyle/>
                    <a:p>
                      <a:pPr algn="ctr"/>
                      <a:r>
                        <a:rPr lang="en-US" sz="2400" dirty="0"/>
                        <a:t>Application Security </a:t>
                      </a:r>
                      <a:endParaRPr lang="en-CA" sz="2400" dirty="0"/>
                    </a:p>
                  </a:txBody>
                  <a:tcPr>
                    <a:solidFill>
                      <a:schemeClr val="accent1">
                        <a:lumMod val="20000"/>
                        <a:lumOff val="80000"/>
                      </a:schemeClr>
                    </a:solidFill>
                  </a:tcPr>
                </a:tc>
                <a:tc hMerge="1">
                  <a:txBody>
                    <a:bodyPr/>
                    <a:lstStyle/>
                    <a:p>
                      <a:endParaRPr lang="en-CA" dirty="0"/>
                    </a:p>
                  </a:txBody>
                  <a:tcPr/>
                </a:tc>
                <a:tc hMerge="1">
                  <a:txBody>
                    <a:bodyPr/>
                    <a:lstStyle/>
                    <a:p>
                      <a:endParaRPr lang="en-CA"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CA" sz="1400" kern="1200" dirty="0">
                          <a:solidFill>
                            <a:schemeClr val="dk1"/>
                          </a:solidFill>
                          <a:effectLst/>
                          <a:latin typeface="+mn-lt"/>
                          <a:ea typeface="+mn-ea"/>
                          <a:cs typeface="+mn-cs"/>
                        </a:rPr>
                        <a:t>Security protection mechanisms and controls that are embedded within the applications residing on the network, enclaves, and Endpoint devices. Examples of such applications could be – MS Office, ERP application, Mobile Apps, etc.</a:t>
                      </a:r>
                      <a:endParaRPr lang="en-CA" sz="1400" dirty="0"/>
                    </a:p>
                  </a:txBody>
                  <a:tcPr>
                    <a:solidFill>
                      <a:schemeClr val="accent1">
                        <a:lumMod val="20000"/>
                        <a:lumOff val="80000"/>
                      </a:schemeClr>
                    </a:solidFill>
                  </a:tcPr>
                </a:tc>
                <a:extLst>
                  <a:ext uri="{0D108BD9-81ED-4DB2-BD59-A6C34878D82A}">
                    <a16:rowId xmlns:a16="http://schemas.microsoft.com/office/drawing/2014/main" val="2381953225"/>
                  </a:ext>
                </a:extLst>
              </a:tr>
              <a:tr h="620844">
                <a:tc gridSpan="3">
                  <a:txBody>
                    <a:bodyPr/>
                    <a:lstStyle/>
                    <a:p>
                      <a:pPr algn="ctr"/>
                      <a:r>
                        <a:rPr lang="en-US" sz="2400" dirty="0"/>
                        <a:t>Data Security </a:t>
                      </a:r>
                      <a:endParaRPr lang="en-CA" sz="2400" dirty="0"/>
                    </a:p>
                  </a:txBody>
                  <a:tcPr>
                    <a:solidFill>
                      <a:schemeClr val="accent4">
                        <a:lumMod val="20000"/>
                        <a:lumOff val="80000"/>
                      </a:schemeClr>
                    </a:solidFill>
                  </a:tcPr>
                </a:tc>
                <a:tc hMerge="1">
                  <a:txBody>
                    <a:bodyPr/>
                    <a:lstStyle/>
                    <a:p>
                      <a:endParaRPr lang="en-CA" dirty="0"/>
                    </a:p>
                  </a:txBody>
                  <a:tcPr/>
                </a:tc>
                <a:tc hMerge="1">
                  <a:txBody>
                    <a:bodyPr/>
                    <a:lstStyle/>
                    <a:p>
                      <a:endParaRPr lang="en-CA"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CA" sz="1400" kern="1200" dirty="0">
                          <a:solidFill>
                            <a:schemeClr val="dk1"/>
                          </a:solidFill>
                          <a:effectLst/>
                          <a:latin typeface="+mn-lt"/>
                          <a:ea typeface="+mn-ea"/>
                          <a:cs typeface="+mn-cs"/>
                        </a:rPr>
                        <a:t>The layer of security that protects data in the Enterprise regardless of the data’s state, that is, whether it is in motion, at rest or in use.</a:t>
                      </a:r>
                      <a:endParaRPr lang="en-CA" sz="1400" dirty="0"/>
                    </a:p>
                  </a:txBody>
                  <a:tcPr>
                    <a:solidFill>
                      <a:schemeClr val="accent4">
                        <a:lumMod val="20000"/>
                        <a:lumOff val="80000"/>
                      </a:schemeClr>
                    </a:solidFill>
                  </a:tcPr>
                </a:tc>
                <a:extLst>
                  <a:ext uri="{0D108BD9-81ED-4DB2-BD59-A6C34878D82A}">
                    <a16:rowId xmlns:a16="http://schemas.microsoft.com/office/drawing/2014/main" val="2433644769"/>
                  </a:ext>
                </a:extLst>
              </a:tr>
              <a:tr h="1911728">
                <a:tc>
                  <a:txBody>
                    <a:bodyPr/>
                    <a:lstStyle/>
                    <a:p>
                      <a:pPr algn="ctr"/>
                      <a:r>
                        <a:rPr lang="en-US" sz="1800" b="1" dirty="0"/>
                        <a:t>Prevention </a:t>
                      </a:r>
                    </a:p>
                    <a:p>
                      <a:pPr algn="ctr"/>
                      <a:endParaRPr lang="en-US" sz="1800" dirty="0"/>
                    </a:p>
                    <a:p>
                      <a:pPr algn="ctr"/>
                      <a:r>
                        <a:rPr lang="en-US" sz="1800" dirty="0"/>
                        <a:t>Policy Management </a:t>
                      </a:r>
                      <a:endParaRPr lang="en-CA" sz="1800" dirty="0"/>
                    </a:p>
                  </a:txBody>
                  <a:tcPr>
                    <a:solidFill>
                      <a:schemeClr val="accent2">
                        <a:lumMod val="20000"/>
                        <a:lumOff val="80000"/>
                      </a:schemeClr>
                    </a:solidFill>
                  </a:tcPr>
                </a:tc>
                <a:tc>
                  <a:txBody>
                    <a:bodyPr/>
                    <a:lstStyle/>
                    <a:p>
                      <a:pPr algn="ctr"/>
                      <a:r>
                        <a:rPr lang="en-US" sz="1800" b="1" dirty="0"/>
                        <a:t>Cybersecurity Architecture </a:t>
                      </a:r>
                      <a:endParaRPr lang="en-CA" sz="1800" b="1" dirty="0"/>
                    </a:p>
                  </a:txBody>
                  <a:tcPr>
                    <a:solidFill>
                      <a:srgbClr val="FFC000"/>
                    </a:solidFill>
                  </a:tcPr>
                </a:tc>
                <a:tc>
                  <a:txBody>
                    <a:bodyPr/>
                    <a:lstStyle/>
                    <a:p>
                      <a:pPr algn="ctr"/>
                      <a:r>
                        <a:rPr lang="en-US" sz="1800" b="1" dirty="0"/>
                        <a:t>Operations </a:t>
                      </a:r>
                    </a:p>
                    <a:p>
                      <a:pPr algn="ctr"/>
                      <a:endParaRPr lang="en-US" sz="1800" dirty="0"/>
                    </a:p>
                    <a:p>
                      <a:pPr algn="ctr"/>
                      <a:r>
                        <a:rPr lang="en-US" sz="1800" dirty="0"/>
                        <a:t>Monitoring and Response </a:t>
                      </a:r>
                      <a:endParaRPr lang="en-CA" sz="1800" dirty="0"/>
                    </a:p>
                  </a:txBody>
                  <a:tcPr>
                    <a:solidFill>
                      <a:schemeClr val="accent2">
                        <a:lumMod val="20000"/>
                        <a:lumOff val="80000"/>
                      </a:schemeClr>
                    </a:solidFill>
                  </a:tcPr>
                </a:tc>
                <a:tc>
                  <a:txBody>
                    <a:bodyPr/>
                    <a:lstStyle/>
                    <a:p>
                      <a:r>
                        <a:rPr lang="en-CA" sz="1600" b="1" kern="1200" dirty="0">
                          <a:solidFill>
                            <a:schemeClr val="dk1"/>
                          </a:solidFill>
                          <a:effectLst/>
                          <a:latin typeface="+mn-lt"/>
                          <a:ea typeface="+mn-ea"/>
                          <a:cs typeface="+mn-cs"/>
                        </a:rPr>
                        <a:t>Prevention: </a:t>
                      </a:r>
                      <a:r>
                        <a:rPr lang="en-CA" sz="1600" kern="1200" dirty="0">
                          <a:solidFill>
                            <a:schemeClr val="dk1"/>
                          </a:solidFill>
                          <a:effectLst/>
                          <a:latin typeface="+mn-lt"/>
                          <a:ea typeface="+mn-ea"/>
                          <a:cs typeface="+mn-cs"/>
                        </a:rPr>
                        <a:t>This is achieved by Policies, procedures, training, threat modelling, risk assessment, penetration testing and all other inclusive sustainment activities to posture a secure position.</a:t>
                      </a:r>
                    </a:p>
                    <a:p>
                      <a:r>
                        <a:rPr lang="en-CA" sz="1600" b="1" kern="1200" dirty="0">
                          <a:solidFill>
                            <a:schemeClr val="dk1"/>
                          </a:solidFill>
                          <a:effectLst/>
                          <a:latin typeface="+mn-lt"/>
                          <a:ea typeface="+mn-ea"/>
                          <a:cs typeface="+mn-cs"/>
                        </a:rPr>
                        <a:t>Operations:</a:t>
                      </a:r>
                      <a:r>
                        <a:rPr lang="en-CA" sz="1600" kern="1200" dirty="0">
                          <a:solidFill>
                            <a:schemeClr val="dk1"/>
                          </a:solidFill>
                          <a:effectLst/>
                          <a:latin typeface="+mn-lt"/>
                          <a:ea typeface="+mn-ea"/>
                          <a:cs typeface="+mn-cs"/>
                        </a:rPr>
                        <a:t> Constant observation of the Enterprise with a keen eye, coupled with the right tools and processes, to recognize incidents &amp; events, and respond accordingly in a timely manner.</a:t>
                      </a:r>
                    </a:p>
                    <a:p>
                      <a:pPr algn="ctr"/>
                      <a:endParaRPr lang="en-CA" dirty="0"/>
                    </a:p>
                  </a:txBody>
                  <a:tcPr>
                    <a:solidFill>
                      <a:schemeClr val="accent2">
                        <a:lumMod val="20000"/>
                        <a:lumOff val="80000"/>
                      </a:schemeClr>
                    </a:solidFill>
                  </a:tcPr>
                </a:tc>
                <a:extLst>
                  <a:ext uri="{0D108BD9-81ED-4DB2-BD59-A6C34878D82A}">
                    <a16:rowId xmlns:a16="http://schemas.microsoft.com/office/drawing/2014/main" val="3440972129"/>
                  </a:ext>
                </a:extLst>
              </a:tr>
            </a:tbl>
          </a:graphicData>
        </a:graphic>
      </p:graphicFrame>
    </p:spTree>
    <p:extLst>
      <p:ext uri="{BB962C8B-B14F-4D97-AF65-F5344CB8AC3E}">
        <p14:creationId xmlns:p14="http://schemas.microsoft.com/office/powerpoint/2010/main" val="241556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 and Roadmap</a:t>
            </a:r>
          </a:p>
        </p:txBody>
      </p:sp>
      <p:sp>
        <p:nvSpPr>
          <p:cNvPr id="5" name="Date Placeholder 4"/>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2D7A90A-1494-401F-B721-CAE7548D403F}" type="datetime1">
              <a:rPr lang="en-US" smtClean="0"/>
              <a:pPr/>
              <a:t>1/29/2024</a:t>
            </a:fld>
            <a:endParaRPr lang="en-US" dirty="0"/>
          </a:p>
        </p:txBody>
      </p:sp>
      <p:sp>
        <p:nvSpPr>
          <p:cNvPr id="7" name="Slide Number Placeholder 6"/>
          <p:cNvSpPr>
            <a:spLocks noGrp="1"/>
          </p:cNvSpPr>
          <p:nvPr>
            <p:ph type="sldNum" sz="quarter" idx="12"/>
          </p:nvPr>
        </p:nvSpPr>
        <p:spPr/>
        <p:txBody>
          <a:bodyPr/>
          <a:lstStyle/>
          <a:p>
            <a:fld id="{BE124314-D37C-441B-8D9A-023CCC3FA260}" type="slidenum">
              <a:rPr lang="en-US" smtClean="0"/>
              <a:pPr/>
              <a:t>7</a:t>
            </a:fld>
            <a:endParaRPr lang="en-US" dirty="0"/>
          </a:p>
        </p:txBody>
      </p:sp>
      <p:pic>
        <p:nvPicPr>
          <p:cNvPr id="3075" name="Picture 3" descr="C:\Users\G29514\AppData\Local\Microsoft\Windows\Temporary Internet Files\Content.IE5\VKUI89Z0\text-framework-450x300_c[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219" y="2026919"/>
            <a:ext cx="5381781" cy="358785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G29514\AppData\Local\Microsoft\Windows\Temporary Internet Files\Content.IE5\94Z9Z042\Depositphotos_6113901_s[1].jpg"/>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6172200" y="1996971"/>
            <a:ext cx="5184648" cy="4011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272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What are security control frameworks and Standards</a:t>
            </a:r>
          </a:p>
        </p:txBody>
      </p:sp>
      <p:sp>
        <p:nvSpPr>
          <p:cNvPr id="3" name="Content Placeholder 2"/>
          <p:cNvSpPr>
            <a:spLocks noGrp="1"/>
          </p:cNvSpPr>
          <p:nvPr>
            <p:ph idx="1"/>
          </p:nvPr>
        </p:nvSpPr>
        <p:spPr/>
        <p:txBody>
          <a:bodyPr vert="horz" lIns="91440" tIns="45720" rIns="91440" bIns="45720" rtlCol="0" anchor="t">
            <a:normAutofit/>
          </a:bodyPr>
          <a:lstStyle/>
          <a:p>
            <a:pPr marL="0" indent="0">
              <a:lnSpc>
                <a:spcPct val="110000"/>
              </a:lnSpc>
              <a:buNone/>
            </a:pPr>
            <a:r>
              <a:rPr lang="en-CA" sz="2000" dirty="0">
                <a:latin typeface="Open Sans"/>
                <a:ea typeface="Open Sans"/>
                <a:cs typeface="Open Sans"/>
              </a:rPr>
              <a:t>Todd Fitzgerald, in his book Information Security Governance Simplified (2016), states that:</a:t>
            </a:r>
            <a:br>
              <a:rPr lang="en-CA" sz="2000" dirty="0"/>
            </a:br>
            <a:br>
              <a:rPr lang="en-CA" sz="2000" dirty="0"/>
            </a:br>
            <a:r>
              <a:rPr lang="en-CA" sz="2400" dirty="0">
                <a:latin typeface="Open Sans"/>
                <a:ea typeface="Open Sans"/>
                <a:cs typeface="Open Sans"/>
              </a:rPr>
              <a:t>“The terms </a:t>
            </a:r>
            <a:r>
              <a:rPr lang="en-CA" sz="2400" b="1" dirty="0">
                <a:latin typeface="Open Sans"/>
                <a:ea typeface="Open Sans"/>
                <a:cs typeface="Open Sans"/>
              </a:rPr>
              <a:t>control </a:t>
            </a:r>
            <a:r>
              <a:rPr lang="en-US" sz="2400" b="1" dirty="0">
                <a:latin typeface="Open Sans"/>
                <a:ea typeface="Open Sans"/>
                <a:cs typeface="Open Sans"/>
              </a:rPr>
              <a:t>frameworks</a:t>
            </a:r>
            <a:r>
              <a:rPr lang="en-US" sz="2400" dirty="0">
                <a:latin typeface="Open Sans"/>
                <a:ea typeface="Open Sans"/>
                <a:cs typeface="Open Sans"/>
              </a:rPr>
              <a:t>, </a:t>
            </a:r>
            <a:r>
              <a:rPr lang="en-US" sz="2400" b="1" dirty="0">
                <a:latin typeface="Open Sans"/>
                <a:ea typeface="Open Sans"/>
                <a:cs typeface="Open Sans"/>
              </a:rPr>
              <a:t>controls</a:t>
            </a:r>
            <a:r>
              <a:rPr lang="en-US" sz="2400" dirty="0">
                <a:latin typeface="Open Sans"/>
                <a:ea typeface="Open Sans"/>
                <a:cs typeface="Open Sans"/>
              </a:rPr>
              <a:t> and </a:t>
            </a:r>
            <a:r>
              <a:rPr lang="en-US" sz="2400" b="1" dirty="0">
                <a:latin typeface="Open Sans"/>
                <a:ea typeface="Open Sans"/>
                <a:cs typeface="Open Sans"/>
              </a:rPr>
              <a:t>standards</a:t>
            </a:r>
            <a:r>
              <a:rPr lang="en-US" sz="2400" dirty="0">
                <a:latin typeface="Open Sans"/>
                <a:ea typeface="Open Sans"/>
                <a:cs typeface="Open Sans"/>
              </a:rPr>
              <a:t> can be interchangeable… </a:t>
            </a:r>
            <a:endParaRPr lang="en-US" sz="2400" dirty="0"/>
          </a:p>
          <a:p>
            <a:pPr marL="914400" lvl="2" indent="0">
              <a:lnSpc>
                <a:spcPct val="110000"/>
              </a:lnSpc>
              <a:buNone/>
            </a:pPr>
            <a:r>
              <a:rPr lang="en-US" dirty="0"/>
              <a:t>…As the intent of each of them is to provide some </a:t>
            </a:r>
            <a:r>
              <a:rPr lang="en-US" b="1" dirty="0"/>
              <a:t>definition to a practice or set of practices</a:t>
            </a:r>
            <a:r>
              <a:rPr lang="en-US" dirty="0"/>
              <a:t> that, if performed, will protect the organization’s information assets. </a:t>
            </a:r>
          </a:p>
          <a:p>
            <a:pPr marL="914400" lvl="2" indent="0">
              <a:lnSpc>
                <a:spcPct val="110000"/>
              </a:lnSpc>
              <a:buNone/>
            </a:pPr>
            <a:r>
              <a:rPr lang="en-US" dirty="0"/>
              <a:t>These consist of documented, executed, tested, implemented, and monitored controls that reduce the risk of threats succeeding against company vulnerabilities.”</a:t>
            </a:r>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69F81E-4F97-43DF-BDCA-4E7C89F3E2FD}" type="datetime1">
              <a:rPr lang="en-US" smtClean="0"/>
              <a:pPr/>
              <a:t>1/29/2024</a:t>
            </a:fld>
            <a:endParaRPr lang="en-US" dirty="0"/>
          </a:p>
        </p:txBody>
      </p:sp>
      <p:sp>
        <p:nvSpPr>
          <p:cNvPr id="6" name="Slide Number Placeholder 5"/>
          <p:cNvSpPr>
            <a:spLocks noGrp="1"/>
          </p:cNvSpPr>
          <p:nvPr>
            <p:ph type="sldNum" sz="quarter" idx="12"/>
          </p:nvPr>
        </p:nvSpPr>
        <p:spPr/>
        <p:txBody>
          <a:bodyPr/>
          <a:lstStyle/>
          <a:p>
            <a:fld id="{BE124314-D37C-441B-8D9A-023CCC3FA260}" type="slidenum">
              <a:rPr lang="en-US" smtClean="0"/>
              <a:pPr/>
              <a:t>8</a:t>
            </a:fld>
            <a:endParaRPr lang="en-US" dirty="0"/>
          </a:p>
        </p:txBody>
      </p:sp>
    </p:spTree>
    <p:extLst>
      <p:ext uri="{BB962C8B-B14F-4D97-AF65-F5344CB8AC3E}">
        <p14:creationId xmlns:p14="http://schemas.microsoft.com/office/powerpoint/2010/main" val="1201584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475" y="417755"/>
            <a:ext cx="9018069" cy="1013052"/>
          </a:xfrm>
        </p:spPr>
        <p:txBody>
          <a:bodyPr>
            <a:normAutofit/>
          </a:bodyPr>
          <a:lstStyle/>
          <a:p>
            <a:r>
              <a:rPr lang="en-US" sz="3600" b="1" dirty="0">
                <a:latin typeface="Open Sans Semibold"/>
                <a:ea typeface="Open Sans Semibold"/>
                <a:cs typeface="Open Sans Semibold"/>
              </a:rPr>
              <a:t>Objectives of Cybersecurity Framework</a:t>
            </a:r>
            <a:endParaRPr lang="en-US" sz="3600" dirty="0"/>
          </a:p>
        </p:txBody>
      </p:sp>
      <p:sp>
        <p:nvSpPr>
          <p:cNvPr id="3" name="Content Placeholder 2"/>
          <p:cNvSpPr>
            <a:spLocks noGrp="1"/>
          </p:cNvSpPr>
          <p:nvPr>
            <p:ph idx="1"/>
          </p:nvPr>
        </p:nvSpPr>
        <p:spPr>
          <a:xfrm>
            <a:off x="365761" y="1430807"/>
            <a:ext cx="11540690" cy="4386333"/>
          </a:xfrm>
        </p:spPr>
        <p:txBody>
          <a:bodyPr vert="horz" lIns="91440" tIns="45720" rIns="91440" bIns="45720" rtlCol="0" anchor="t">
            <a:normAutofit fontScale="85000" lnSpcReduction="10000"/>
          </a:bodyPr>
          <a:lstStyle/>
          <a:p>
            <a:pPr marL="0" indent="0">
              <a:lnSpc>
                <a:spcPct val="170000"/>
              </a:lnSpc>
              <a:buNone/>
            </a:pPr>
            <a:r>
              <a:rPr lang="en-US" sz="2400" dirty="0">
                <a:latin typeface="Open Sans"/>
                <a:ea typeface="Open Sans"/>
                <a:cs typeface="Open Sans"/>
              </a:rPr>
              <a:t>The cybersecurity framework decreases the probable risk arising from cyberattacks and helps businesses secure critical assets. The objectives of the cybersecurity frameworks are:</a:t>
            </a:r>
          </a:p>
          <a:p>
            <a:pPr>
              <a:buFont typeface="Arial"/>
              <a:buChar char="•"/>
            </a:pPr>
            <a:r>
              <a:rPr lang="en-US" sz="2400" dirty="0">
                <a:solidFill>
                  <a:srgbClr val="0070C0"/>
                </a:solidFill>
                <a:latin typeface="Open Sans"/>
                <a:ea typeface="Open Sans"/>
                <a:cs typeface="Open Sans"/>
              </a:rPr>
              <a:t>Describing the current security state (benchmarking)</a:t>
            </a:r>
            <a:endParaRPr lang="en-US" sz="2400" dirty="0">
              <a:solidFill>
                <a:srgbClr val="0070C0"/>
              </a:solidFill>
            </a:endParaRPr>
          </a:p>
          <a:p>
            <a:pPr>
              <a:buFont typeface="Arial"/>
              <a:buChar char="•"/>
            </a:pPr>
            <a:r>
              <a:rPr lang="en-US" sz="2400" dirty="0">
                <a:solidFill>
                  <a:srgbClr val="0070C0"/>
                </a:solidFill>
                <a:latin typeface="Open Sans"/>
                <a:ea typeface="Open Sans"/>
                <a:cs typeface="Open Sans"/>
              </a:rPr>
              <a:t>Describing target or desired security state</a:t>
            </a:r>
            <a:endParaRPr lang="en-US" sz="2400" dirty="0">
              <a:solidFill>
                <a:srgbClr val="0070C0"/>
              </a:solidFill>
            </a:endParaRPr>
          </a:p>
          <a:p>
            <a:pPr>
              <a:buFont typeface="Arial"/>
              <a:buChar char="•"/>
            </a:pPr>
            <a:r>
              <a:rPr lang="en-US" sz="2400" dirty="0">
                <a:solidFill>
                  <a:srgbClr val="0070C0"/>
                </a:solidFill>
                <a:latin typeface="Open Sans"/>
                <a:ea typeface="Open Sans"/>
                <a:cs typeface="Open Sans"/>
              </a:rPr>
              <a:t>Providing metrics for measuring improvement</a:t>
            </a:r>
            <a:endParaRPr lang="en-US" sz="2400" dirty="0">
              <a:solidFill>
                <a:srgbClr val="0070C0"/>
              </a:solidFill>
            </a:endParaRPr>
          </a:p>
          <a:p>
            <a:pPr>
              <a:buFont typeface="Arial"/>
              <a:buChar char="•"/>
            </a:pPr>
            <a:r>
              <a:rPr lang="en-US" sz="2400" dirty="0">
                <a:solidFill>
                  <a:srgbClr val="0070C0"/>
                </a:solidFill>
                <a:latin typeface="Open Sans"/>
                <a:ea typeface="Open Sans"/>
                <a:cs typeface="Open Sans"/>
              </a:rPr>
              <a:t>Assessing security posture</a:t>
            </a:r>
            <a:endParaRPr lang="en-US" sz="2400" dirty="0">
              <a:solidFill>
                <a:srgbClr val="0070C0"/>
              </a:solidFill>
            </a:endParaRPr>
          </a:p>
          <a:p>
            <a:pPr marL="457200" lvl="1" indent="0">
              <a:buNone/>
            </a:pPr>
            <a:endParaRPr lang="en-US" dirty="0"/>
          </a:p>
          <a:p>
            <a:pPr marL="0" indent="0">
              <a:buNone/>
            </a:pPr>
            <a:r>
              <a:rPr lang="en-US" i="1" dirty="0">
                <a:latin typeface="Open Sans"/>
                <a:ea typeface="Open Sans"/>
                <a:cs typeface="Open Sans"/>
              </a:rPr>
              <a:t>Keep in mind that the use of a framework is to ensure repeatable and effective processes and outcomes.</a:t>
            </a:r>
            <a:endParaRPr lang="en-US" i="1" dirty="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69F81E-4F97-43DF-BDCA-4E7C89F3E2FD}" type="datetime1">
              <a:rPr lang="en-US" smtClean="0"/>
              <a:pPr/>
              <a:t>1/29/2024</a:t>
            </a:fld>
            <a:endParaRPr lang="en-US" dirty="0"/>
          </a:p>
        </p:txBody>
      </p:sp>
      <p:sp>
        <p:nvSpPr>
          <p:cNvPr id="6" name="Slide Number Placeholder 5"/>
          <p:cNvSpPr>
            <a:spLocks noGrp="1"/>
          </p:cNvSpPr>
          <p:nvPr>
            <p:ph type="sldNum" sz="quarter" idx="12"/>
          </p:nvPr>
        </p:nvSpPr>
        <p:spPr/>
        <p:txBody>
          <a:bodyPr/>
          <a:lstStyle/>
          <a:p>
            <a:fld id="{BE124314-D37C-441B-8D9A-023CCC3FA260}" type="slidenum">
              <a:rPr lang="en-US" smtClean="0"/>
              <a:pPr/>
              <a:t>9</a:t>
            </a:fld>
            <a:endParaRPr lang="en-US" dirty="0"/>
          </a:p>
        </p:txBody>
      </p:sp>
    </p:spTree>
    <p:extLst>
      <p:ext uri="{BB962C8B-B14F-4D97-AF65-F5344CB8AC3E}">
        <p14:creationId xmlns:p14="http://schemas.microsoft.com/office/powerpoint/2010/main" val="2031815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stom Design">
  <a:themeElements>
    <a:clrScheme name="Conestoga">
      <a:dk1>
        <a:srgbClr val="000000"/>
      </a:dk1>
      <a:lt1>
        <a:srgbClr val="FFFFFF"/>
      </a:lt1>
      <a:dk2>
        <a:srgbClr val="000000"/>
      </a:dk2>
      <a:lt2>
        <a:srgbClr val="D8D8D8"/>
      </a:lt2>
      <a:accent1>
        <a:srgbClr val="3C8C92"/>
      </a:accent1>
      <a:accent2>
        <a:srgbClr val="333399"/>
      </a:accent2>
      <a:accent3>
        <a:srgbClr val="99CC00"/>
      </a:accent3>
      <a:accent4>
        <a:srgbClr val="000000"/>
      </a:accent4>
      <a:accent5>
        <a:srgbClr val="808080"/>
      </a:accent5>
      <a:accent6>
        <a:srgbClr val="BBE0E3"/>
      </a:accent6>
      <a:hlink>
        <a:srgbClr val="009999"/>
      </a:hlink>
      <a:folHlink>
        <a:srgbClr val="7299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estoga">
  <a:themeElements>
    <a:clrScheme name="Conestoga">
      <a:dk1>
        <a:srgbClr val="000000"/>
      </a:dk1>
      <a:lt1>
        <a:srgbClr val="FFFFFF"/>
      </a:lt1>
      <a:dk2>
        <a:srgbClr val="000000"/>
      </a:dk2>
      <a:lt2>
        <a:srgbClr val="D8D8D8"/>
      </a:lt2>
      <a:accent1>
        <a:srgbClr val="3C8C92"/>
      </a:accent1>
      <a:accent2>
        <a:srgbClr val="333399"/>
      </a:accent2>
      <a:accent3>
        <a:srgbClr val="99CC00"/>
      </a:accent3>
      <a:accent4>
        <a:srgbClr val="000000"/>
      </a:accent4>
      <a:accent5>
        <a:srgbClr val="808080"/>
      </a:accent5>
      <a:accent6>
        <a:srgbClr val="BBE0E3"/>
      </a:accent6>
      <a:hlink>
        <a:srgbClr val="009999"/>
      </a:hlink>
      <a:folHlink>
        <a:srgbClr val="7299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onestoga" id="{7B9D00E8-5239-4B9A-A5DD-68DDE85B18E4}" vid="{B1740A44-A090-48B7-88AD-D1CB897F308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03BE9B3684D65459AB7F6091E1E03C2" ma:contentTypeVersion="0" ma:contentTypeDescription="Create a new document." ma:contentTypeScope="" ma:versionID="010060ade8d9e8cc011af4b2a31cfc5a">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A480B6-378F-463A-A769-FB93C8FC5DEC}">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6f07be23-c76e-49b0-ab0f-2dbad51e3856"/>
    <ds:schemaRef ds:uri="7e295920-fecd-4a18-abaa-7c8152f8bb63"/>
    <ds:schemaRef ds:uri="http://purl.org/dc/elements/1.1/"/>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CE3B1B96-1CA7-4039-B275-D3F924C071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737FF92-A43A-45AF-AB0A-9E3D5ED69A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366</TotalTime>
  <Words>2353</Words>
  <Application>Microsoft Office PowerPoint</Application>
  <PresentationFormat>Widescreen</PresentationFormat>
  <Paragraphs>188</Paragraphs>
  <Slides>20</Slides>
  <Notes>19</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20</vt:i4>
      </vt:variant>
    </vt:vector>
  </HeadingPairs>
  <TitlesOfParts>
    <vt:vector size="33" baseType="lpstr">
      <vt:lpstr>Arial</vt:lpstr>
      <vt:lpstr>Calibri</vt:lpstr>
      <vt:lpstr>Calibri Light</vt:lpstr>
      <vt:lpstr>Courier New</vt:lpstr>
      <vt:lpstr>inherit</vt:lpstr>
      <vt:lpstr>Inter</vt:lpstr>
      <vt:lpstr>Milliard</vt:lpstr>
      <vt:lpstr>Open Sans</vt:lpstr>
      <vt:lpstr>Open Sans Semibold</vt:lpstr>
      <vt:lpstr>Symbol</vt:lpstr>
      <vt:lpstr>Trebuchet MS</vt:lpstr>
      <vt:lpstr>Custom Design</vt:lpstr>
      <vt:lpstr>Conestoga</vt:lpstr>
      <vt:lpstr>Assessing Corporate Cybersecurity</vt:lpstr>
      <vt:lpstr>PowerPoint Presentation</vt:lpstr>
      <vt:lpstr>Define outcomes vs objectives</vt:lpstr>
      <vt:lpstr>Security Program Objectives</vt:lpstr>
      <vt:lpstr>PowerPoint Presentation</vt:lpstr>
      <vt:lpstr>Components of Cybersecurity Architecture </vt:lpstr>
      <vt:lpstr>Framework and Roadmap</vt:lpstr>
      <vt:lpstr>What are security control frameworks and Standards</vt:lpstr>
      <vt:lpstr>Objectives of Cybersecurity Framework</vt:lpstr>
      <vt:lpstr>COBiT</vt:lpstr>
      <vt:lpstr>COBiT - Enablers and Components</vt:lpstr>
      <vt:lpstr>COBiT - Top-down approach</vt:lpstr>
      <vt:lpstr>COBiT</vt:lpstr>
      <vt:lpstr>COBiT - Key components</vt:lpstr>
      <vt:lpstr>COBiT – Various parts</vt:lpstr>
      <vt:lpstr>COBiT - Purposeful domains</vt:lpstr>
      <vt:lpstr>COBiT - Purposeful domains</vt:lpstr>
      <vt:lpstr>PowerPoint Presentation</vt:lpstr>
      <vt:lpstr>Summary</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name</dc:title>
  <dc:creator>Kate Wilson</dc:creator>
  <cp:lastModifiedBy>Rohini Arora</cp:lastModifiedBy>
  <cp:revision>10</cp:revision>
  <dcterms:created xsi:type="dcterms:W3CDTF">2020-01-20T01:45:49Z</dcterms:created>
  <dcterms:modified xsi:type="dcterms:W3CDTF">2024-01-29T18:36:23Z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0x010100903BE9B3684D65459AB7F6091E1E03C2</vt:lpwstr>
  </property>
</Properties>
</file>