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74" r:id="rId5"/>
  </p:sldMasterIdLst>
  <p:notesMasterIdLst>
    <p:notesMasterId r:id="rId15"/>
  </p:notesMasterIdLst>
  <p:sldIdLst>
    <p:sldId id="339" r:id="rId6"/>
    <p:sldId id="358" r:id="rId7"/>
    <p:sldId id="488" r:id="rId8"/>
    <p:sldId id="504" r:id="rId9"/>
    <p:sldId id="500" r:id="rId10"/>
    <p:sldId id="505" r:id="rId11"/>
    <p:sldId id="489" r:id="rId12"/>
    <p:sldId id="506" r:id="rId13"/>
    <p:sldId id="4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52137A-3B66-4607-BE84-3995330985A9}" v="133" dt="2024-02-13T23:30:03.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89072" autoAdjust="0"/>
  </p:normalViewPr>
  <p:slideViewPr>
    <p:cSldViewPr snapToGrid="0">
      <p:cViewPr varScale="1">
        <p:scale>
          <a:sx n="98" d="100"/>
          <a:sy n="98" d="100"/>
        </p:scale>
        <p:origin x="1050"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ni Arora" userId="2ac6bc19-173c-4736-802c-c5919dfc820a" providerId="ADAL" clId="{438B3E56-3A91-44BB-B794-B4EEBCAF5AFB}"/>
    <pc:docChg chg="custSel addSld delSld modSld">
      <pc:chgData name="Rohini Arora" userId="2ac6bc19-173c-4736-802c-c5919dfc820a" providerId="ADAL" clId="{438B3E56-3A91-44BB-B794-B4EEBCAF5AFB}" dt="2024-01-16T23:05:31.733" v="1455" actId="1076"/>
      <pc:docMkLst>
        <pc:docMk/>
      </pc:docMkLst>
      <pc:sldChg chg="del">
        <pc:chgData name="Rohini Arora" userId="2ac6bc19-173c-4736-802c-c5919dfc820a" providerId="ADAL" clId="{438B3E56-3A91-44BB-B794-B4EEBCAF5AFB}" dt="2024-01-16T22:19:31.655" v="537" actId="47"/>
        <pc:sldMkLst>
          <pc:docMk/>
          <pc:sldMk cId="0" sldId="262"/>
        </pc:sldMkLst>
      </pc:sldChg>
      <pc:sldChg chg="addSp delSp modSp add mod">
        <pc:chgData name="Rohini Arora" userId="2ac6bc19-173c-4736-802c-c5919dfc820a" providerId="ADAL" clId="{438B3E56-3A91-44BB-B794-B4EEBCAF5AFB}" dt="2024-01-16T21:55:35.681" v="135" actId="1076"/>
        <pc:sldMkLst>
          <pc:docMk/>
          <pc:sldMk cId="0" sldId="281"/>
        </pc:sldMkLst>
        <pc:spChg chg="add mod">
          <ac:chgData name="Rohini Arora" userId="2ac6bc19-173c-4736-802c-c5919dfc820a" providerId="ADAL" clId="{438B3E56-3A91-44BB-B794-B4EEBCAF5AFB}" dt="2024-01-16T21:55:35.681" v="135" actId="1076"/>
          <ac:spMkLst>
            <pc:docMk/>
            <pc:sldMk cId="0" sldId="281"/>
            <ac:spMk id="2" creationId="{17DDA1C8-2726-EE90-B30C-8A8AA552D94A}"/>
          </ac:spMkLst>
        </pc:spChg>
        <pc:spChg chg="mod">
          <ac:chgData name="Rohini Arora" userId="2ac6bc19-173c-4736-802c-c5919dfc820a" providerId="ADAL" clId="{438B3E56-3A91-44BB-B794-B4EEBCAF5AFB}" dt="2024-01-16T21:54:20.702" v="113" actId="14100"/>
          <ac:spMkLst>
            <pc:docMk/>
            <pc:sldMk cId="0" sldId="281"/>
            <ac:spMk id="11266" creationId="{999A0229-C034-1A41-5F2A-31832988FF0A}"/>
          </ac:spMkLst>
        </pc:spChg>
        <pc:picChg chg="add mod">
          <ac:chgData name="Rohini Arora" userId="2ac6bc19-173c-4736-802c-c5919dfc820a" providerId="ADAL" clId="{438B3E56-3A91-44BB-B794-B4EEBCAF5AFB}" dt="2024-01-16T21:54:40.126" v="116" actId="14100"/>
          <ac:picMkLst>
            <pc:docMk/>
            <pc:sldMk cId="0" sldId="281"/>
            <ac:picMk id="1026" creationId="{16FCFF4F-25BB-00DD-530D-FAFB91E12DFC}"/>
          </ac:picMkLst>
        </pc:picChg>
        <pc:picChg chg="del">
          <ac:chgData name="Rohini Arora" userId="2ac6bc19-173c-4736-802c-c5919dfc820a" providerId="ADAL" clId="{438B3E56-3A91-44BB-B794-B4EEBCAF5AFB}" dt="2024-01-16T21:53:29.500" v="102" actId="478"/>
          <ac:picMkLst>
            <pc:docMk/>
            <pc:sldMk cId="0" sldId="281"/>
            <ac:picMk id="11269" creationId="{18B74ECC-4B58-5D45-4773-E857267C642A}"/>
          </ac:picMkLst>
        </pc:picChg>
      </pc:sldChg>
      <pc:sldChg chg="del">
        <pc:chgData name="Rohini Arora" userId="2ac6bc19-173c-4736-802c-c5919dfc820a" providerId="ADAL" clId="{438B3E56-3A91-44BB-B794-B4EEBCAF5AFB}" dt="2024-01-16T21:48:33.363" v="58" actId="47"/>
        <pc:sldMkLst>
          <pc:docMk/>
          <pc:sldMk cId="965844582" sldId="293"/>
        </pc:sldMkLst>
      </pc:sldChg>
      <pc:sldChg chg="addSp delSp modSp mod">
        <pc:chgData name="Rohini Arora" userId="2ac6bc19-173c-4736-802c-c5919dfc820a" providerId="ADAL" clId="{438B3E56-3A91-44BB-B794-B4EEBCAF5AFB}" dt="2024-01-16T21:47:40.469" v="56" actId="207"/>
        <pc:sldMkLst>
          <pc:docMk/>
          <pc:sldMk cId="3698336789" sldId="339"/>
        </pc:sldMkLst>
        <pc:spChg chg="mod">
          <ac:chgData name="Rohini Arora" userId="2ac6bc19-173c-4736-802c-c5919dfc820a" providerId="ADAL" clId="{438B3E56-3A91-44BB-B794-B4EEBCAF5AFB}" dt="2024-01-16T21:47:26.465" v="52" actId="255"/>
          <ac:spMkLst>
            <pc:docMk/>
            <pc:sldMk cId="3698336789" sldId="339"/>
            <ac:spMk id="2" creationId="{A87807F3-5FE0-4647-BF65-CCAFF2897567}"/>
          </ac:spMkLst>
        </pc:spChg>
        <pc:spChg chg="del">
          <ac:chgData name="Rohini Arora" userId="2ac6bc19-173c-4736-802c-c5919dfc820a" providerId="ADAL" clId="{438B3E56-3A91-44BB-B794-B4EEBCAF5AFB}" dt="2024-01-16T21:46:51.904" v="0" actId="478"/>
          <ac:spMkLst>
            <pc:docMk/>
            <pc:sldMk cId="3698336789" sldId="339"/>
            <ac:spMk id="3" creationId="{5AD55E6F-8595-46D1-BFD6-D54BD7CE19BC}"/>
          </ac:spMkLst>
        </pc:spChg>
        <pc:spChg chg="add mod">
          <ac:chgData name="Rohini Arora" userId="2ac6bc19-173c-4736-802c-c5919dfc820a" providerId="ADAL" clId="{438B3E56-3A91-44BB-B794-B4EEBCAF5AFB}" dt="2024-01-16T21:47:40.469" v="56" actId="207"/>
          <ac:spMkLst>
            <pc:docMk/>
            <pc:sldMk cId="3698336789" sldId="339"/>
            <ac:spMk id="5" creationId="{15ED3F38-333E-9EC7-3F1E-410348554734}"/>
          </ac:spMkLst>
        </pc:spChg>
      </pc:sldChg>
      <pc:sldChg chg="addSp delSp modSp mod">
        <pc:chgData name="Rohini Arora" userId="2ac6bc19-173c-4736-802c-c5919dfc820a" providerId="ADAL" clId="{438B3E56-3A91-44BB-B794-B4EEBCAF5AFB}" dt="2024-01-16T22:06:43.117" v="347" actId="207"/>
        <pc:sldMkLst>
          <pc:docMk/>
          <pc:sldMk cId="2702573239" sldId="340"/>
        </pc:sldMkLst>
        <pc:spChg chg="add mod">
          <ac:chgData name="Rohini Arora" userId="2ac6bc19-173c-4736-802c-c5919dfc820a" providerId="ADAL" clId="{438B3E56-3A91-44BB-B794-B4EEBCAF5AFB}" dt="2024-01-16T22:06:43.117" v="347" actId="207"/>
          <ac:spMkLst>
            <pc:docMk/>
            <pc:sldMk cId="2702573239" sldId="340"/>
            <ac:spMk id="3" creationId="{2C7A0C72-0457-7334-2150-5484FC8A7CF6}"/>
          </ac:spMkLst>
        </pc:spChg>
        <pc:spChg chg="add mod">
          <ac:chgData name="Rohini Arora" userId="2ac6bc19-173c-4736-802c-c5919dfc820a" providerId="ADAL" clId="{438B3E56-3A91-44BB-B794-B4EEBCAF5AFB}" dt="2024-01-16T22:06:15.705" v="341" actId="207"/>
          <ac:spMkLst>
            <pc:docMk/>
            <pc:sldMk cId="2702573239" sldId="340"/>
            <ac:spMk id="5" creationId="{26C50065-222F-CDC6-3F1B-16D57AB34B4A}"/>
          </ac:spMkLst>
        </pc:spChg>
        <pc:spChg chg="mod">
          <ac:chgData name="Rohini Arora" userId="2ac6bc19-173c-4736-802c-c5919dfc820a" providerId="ADAL" clId="{438B3E56-3A91-44BB-B794-B4EEBCAF5AFB}" dt="2024-01-16T22:01:59.252" v="231" actId="1076"/>
          <ac:spMkLst>
            <pc:docMk/>
            <pc:sldMk cId="2702573239" sldId="340"/>
            <ac:spMk id="6" creationId="{9DF41A31-E33F-4B8C-ADCA-701D588360DF}"/>
          </ac:spMkLst>
        </pc:spChg>
        <pc:spChg chg="add mod">
          <ac:chgData name="Rohini Arora" userId="2ac6bc19-173c-4736-802c-c5919dfc820a" providerId="ADAL" clId="{438B3E56-3A91-44BB-B794-B4EEBCAF5AFB}" dt="2024-01-16T22:06:01.064" v="338" actId="20577"/>
          <ac:spMkLst>
            <pc:docMk/>
            <pc:sldMk cId="2702573239" sldId="340"/>
            <ac:spMk id="7" creationId="{ED06B763-03BD-D265-D4EF-6E4AD6828E2A}"/>
          </ac:spMkLst>
        </pc:spChg>
        <pc:graphicFrameChg chg="del">
          <ac:chgData name="Rohini Arora" userId="2ac6bc19-173c-4736-802c-c5919dfc820a" providerId="ADAL" clId="{438B3E56-3A91-44BB-B794-B4EEBCAF5AFB}" dt="2024-01-16T22:01:03.415" v="218" actId="478"/>
          <ac:graphicFrameMkLst>
            <pc:docMk/>
            <pc:sldMk cId="2702573239" sldId="340"/>
            <ac:graphicFrameMk id="2" creationId="{330B8DE7-FE79-88EE-7A45-E092A0712849}"/>
          </ac:graphicFrameMkLst>
        </pc:graphicFrameChg>
      </pc:sldChg>
      <pc:sldChg chg="addSp delSp modSp mod">
        <pc:chgData name="Rohini Arora" userId="2ac6bc19-173c-4736-802c-c5919dfc820a" providerId="ADAL" clId="{438B3E56-3A91-44BB-B794-B4EEBCAF5AFB}" dt="2024-01-16T22:43:06.893" v="1132" actId="14734"/>
        <pc:sldMkLst>
          <pc:docMk/>
          <pc:sldMk cId="3706112403" sldId="341"/>
        </pc:sldMkLst>
        <pc:spChg chg="mod">
          <ac:chgData name="Rohini Arora" userId="2ac6bc19-173c-4736-802c-c5919dfc820a" providerId="ADAL" clId="{438B3E56-3A91-44BB-B794-B4EEBCAF5AFB}" dt="2024-01-16T22:28:42.197" v="758" actId="20577"/>
          <ac:spMkLst>
            <pc:docMk/>
            <pc:sldMk cId="3706112403" sldId="341"/>
            <ac:spMk id="6" creationId="{9DF41A31-E33F-4B8C-ADCA-701D588360DF}"/>
          </ac:spMkLst>
        </pc:spChg>
        <pc:graphicFrameChg chg="add mod modGraphic">
          <ac:chgData name="Rohini Arora" userId="2ac6bc19-173c-4736-802c-c5919dfc820a" providerId="ADAL" clId="{438B3E56-3A91-44BB-B794-B4EEBCAF5AFB}" dt="2024-01-16T22:43:06.893" v="1132" actId="14734"/>
          <ac:graphicFrameMkLst>
            <pc:docMk/>
            <pc:sldMk cId="3706112403" sldId="341"/>
            <ac:graphicFrameMk id="2" creationId="{D411570B-0F64-651C-6826-428AF1CC0EB5}"/>
          </ac:graphicFrameMkLst>
        </pc:graphicFrameChg>
        <pc:graphicFrameChg chg="del">
          <ac:chgData name="Rohini Arora" userId="2ac6bc19-173c-4736-802c-c5919dfc820a" providerId="ADAL" clId="{438B3E56-3A91-44BB-B794-B4EEBCAF5AFB}" dt="2024-01-16T22:24:10.532" v="627" actId="478"/>
          <ac:graphicFrameMkLst>
            <pc:docMk/>
            <pc:sldMk cId="3706112403" sldId="341"/>
            <ac:graphicFrameMk id="5" creationId="{44ADEE8A-B658-4554-92AB-385EBD69E0A6}"/>
          </ac:graphicFrameMkLst>
        </pc:graphicFrameChg>
      </pc:sldChg>
      <pc:sldChg chg="del">
        <pc:chgData name="Rohini Arora" userId="2ac6bc19-173c-4736-802c-c5919dfc820a" providerId="ADAL" clId="{438B3E56-3A91-44BB-B794-B4EEBCAF5AFB}" dt="2024-01-16T22:19:30.429" v="536" actId="47"/>
        <pc:sldMkLst>
          <pc:docMk/>
          <pc:sldMk cId="4068360429" sldId="342"/>
        </pc:sldMkLst>
      </pc:sldChg>
      <pc:sldChg chg="addSp delSp modSp add mod">
        <pc:chgData name="Rohini Arora" userId="2ac6bc19-173c-4736-802c-c5919dfc820a" providerId="ADAL" clId="{438B3E56-3A91-44BB-B794-B4EEBCAF5AFB}" dt="2024-01-16T21:57:58.472" v="207" actId="255"/>
        <pc:sldMkLst>
          <pc:docMk/>
          <pc:sldMk cId="3545833439" sldId="343"/>
        </pc:sldMkLst>
        <pc:spChg chg="add del mod">
          <ac:chgData name="Rohini Arora" userId="2ac6bc19-173c-4736-802c-c5919dfc820a" providerId="ADAL" clId="{438B3E56-3A91-44BB-B794-B4EEBCAF5AFB}" dt="2024-01-16T21:49:30.210" v="66" actId="478"/>
          <ac:spMkLst>
            <pc:docMk/>
            <pc:sldMk cId="3545833439" sldId="343"/>
            <ac:spMk id="3" creationId="{E57B0E10-617A-B84D-F05F-6D0DBB31C324}"/>
          </ac:spMkLst>
        </pc:spChg>
        <pc:spChg chg="add mod">
          <ac:chgData name="Rohini Arora" userId="2ac6bc19-173c-4736-802c-c5919dfc820a" providerId="ADAL" clId="{438B3E56-3A91-44BB-B794-B4EEBCAF5AFB}" dt="2024-01-16T21:57:58.472" v="207" actId="255"/>
          <ac:spMkLst>
            <pc:docMk/>
            <pc:sldMk cId="3545833439" sldId="343"/>
            <ac:spMk id="4" creationId="{4340E4D4-197E-84B3-EF1C-99E6E0F8D8D3}"/>
          </ac:spMkLst>
        </pc:spChg>
        <pc:spChg chg="mod">
          <ac:chgData name="Rohini Arora" userId="2ac6bc19-173c-4736-802c-c5919dfc820a" providerId="ADAL" clId="{438B3E56-3A91-44BB-B794-B4EEBCAF5AFB}" dt="2024-01-16T21:57:36.732" v="201" actId="1076"/>
          <ac:spMkLst>
            <pc:docMk/>
            <pc:sldMk cId="3545833439" sldId="343"/>
            <ac:spMk id="15361" creationId="{07A355BC-6E63-FD48-9C6A-AADFA1AB3389}"/>
          </ac:spMkLst>
        </pc:spChg>
        <pc:spChg chg="del">
          <ac:chgData name="Rohini Arora" userId="2ac6bc19-173c-4736-802c-c5919dfc820a" providerId="ADAL" clId="{438B3E56-3A91-44BB-B794-B4EEBCAF5AFB}" dt="2024-01-16T21:49:27.084" v="65" actId="478"/>
          <ac:spMkLst>
            <pc:docMk/>
            <pc:sldMk cId="3545833439" sldId="343"/>
            <ac:spMk id="15362" creationId="{AF3CC3B5-5643-0246-A02F-60D1310026BC}"/>
          </ac:spMkLst>
        </pc:spChg>
      </pc:sldChg>
      <pc:sldChg chg="addSp delSp modSp add mod">
        <pc:chgData name="Rohini Arora" userId="2ac6bc19-173c-4736-802c-c5919dfc820a" providerId="ADAL" clId="{438B3E56-3A91-44BB-B794-B4EEBCAF5AFB}" dt="2024-01-16T22:15:10.647" v="535" actId="20577"/>
        <pc:sldMkLst>
          <pc:docMk/>
          <pc:sldMk cId="3397421488" sldId="344"/>
        </pc:sldMkLst>
        <pc:spChg chg="add mod">
          <ac:chgData name="Rohini Arora" userId="2ac6bc19-173c-4736-802c-c5919dfc820a" providerId="ADAL" clId="{438B3E56-3A91-44BB-B794-B4EEBCAF5AFB}" dt="2024-01-16T22:15:10.647" v="535" actId="20577"/>
          <ac:spMkLst>
            <pc:docMk/>
            <pc:sldMk cId="3397421488" sldId="344"/>
            <ac:spMk id="2" creationId="{C47DF334-E85A-1407-B7F1-15F0E4C1BAC5}"/>
          </ac:spMkLst>
        </pc:spChg>
        <pc:spChg chg="del">
          <ac:chgData name="Rohini Arora" userId="2ac6bc19-173c-4736-802c-c5919dfc820a" providerId="ADAL" clId="{438B3E56-3A91-44BB-B794-B4EEBCAF5AFB}" dt="2024-01-16T22:10:51.878" v="363" actId="478"/>
          <ac:spMkLst>
            <pc:docMk/>
            <pc:sldMk cId="3397421488" sldId="344"/>
            <ac:spMk id="3" creationId="{2C7A0C72-0457-7334-2150-5484FC8A7CF6}"/>
          </ac:spMkLst>
        </pc:spChg>
        <pc:spChg chg="del">
          <ac:chgData name="Rohini Arora" userId="2ac6bc19-173c-4736-802c-c5919dfc820a" providerId="ADAL" clId="{438B3E56-3A91-44BB-B794-B4EEBCAF5AFB}" dt="2024-01-16T22:10:53.509" v="364" actId="478"/>
          <ac:spMkLst>
            <pc:docMk/>
            <pc:sldMk cId="3397421488" sldId="344"/>
            <ac:spMk id="5" creationId="{26C50065-222F-CDC6-3F1B-16D57AB34B4A}"/>
          </ac:spMkLst>
        </pc:spChg>
        <pc:spChg chg="mod">
          <ac:chgData name="Rohini Arora" userId="2ac6bc19-173c-4736-802c-c5919dfc820a" providerId="ADAL" clId="{438B3E56-3A91-44BB-B794-B4EEBCAF5AFB}" dt="2024-01-16T22:14:50.129" v="530" actId="1076"/>
          <ac:spMkLst>
            <pc:docMk/>
            <pc:sldMk cId="3397421488" sldId="344"/>
            <ac:spMk id="6" creationId="{9DF41A31-E33F-4B8C-ADCA-701D588360DF}"/>
          </ac:spMkLst>
        </pc:spChg>
        <pc:spChg chg="del">
          <ac:chgData name="Rohini Arora" userId="2ac6bc19-173c-4736-802c-c5919dfc820a" providerId="ADAL" clId="{438B3E56-3A91-44BB-B794-B4EEBCAF5AFB}" dt="2024-01-16T22:10:56.917" v="365" actId="478"/>
          <ac:spMkLst>
            <pc:docMk/>
            <pc:sldMk cId="3397421488" sldId="344"/>
            <ac:spMk id="7" creationId="{ED06B763-03BD-D265-D4EF-6E4AD6828E2A}"/>
          </ac:spMkLst>
        </pc:spChg>
      </pc:sldChg>
      <pc:sldChg chg="delSp modSp add mod">
        <pc:chgData name="Rohini Arora" userId="2ac6bc19-173c-4736-802c-c5919dfc820a" providerId="ADAL" clId="{438B3E56-3A91-44BB-B794-B4EEBCAF5AFB}" dt="2024-01-16T22:23:42.660" v="618" actId="20577"/>
        <pc:sldMkLst>
          <pc:docMk/>
          <pc:sldMk cId="2590991885" sldId="345"/>
        </pc:sldMkLst>
        <pc:spChg chg="mod">
          <ac:chgData name="Rohini Arora" userId="2ac6bc19-173c-4736-802c-c5919dfc820a" providerId="ADAL" clId="{438B3E56-3A91-44BB-B794-B4EEBCAF5AFB}" dt="2024-01-16T22:23:42.660" v="618" actId="20577"/>
          <ac:spMkLst>
            <pc:docMk/>
            <pc:sldMk cId="2590991885" sldId="345"/>
            <ac:spMk id="3" creationId="{2C7A0C72-0457-7334-2150-5484FC8A7CF6}"/>
          </ac:spMkLst>
        </pc:spChg>
        <pc:spChg chg="mod">
          <ac:chgData name="Rohini Arora" userId="2ac6bc19-173c-4736-802c-c5919dfc820a" providerId="ADAL" clId="{438B3E56-3A91-44BB-B794-B4EEBCAF5AFB}" dt="2024-01-16T22:23:38.274" v="616" actId="1076"/>
          <ac:spMkLst>
            <pc:docMk/>
            <pc:sldMk cId="2590991885" sldId="345"/>
            <ac:spMk id="5" creationId="{26C50065-222F-CDC6-3F1B-16D57AB34B4A}"/>
          </ac:spMkLst>
        </pc:spChg>
        <pc:spChg chg="mod">
          <ac:chgData name="Rohini Arora" userId="2ac6bc19-173c-4736-802c-c5919dfc820a" providerId="ADAL" clId="{438B3E56-3A91-44BB-B794-B4EEBCAF5AFB}" dt="2024-01-16T22:23:01.421" v="601" actId="20577"/>
          <ac:spMkLst>
            <pc:docMk/>
            <pc:sldMk cId="2590991885" sldId="345"/>
            <ac:spMk id="6" creationId="{9DF41A31-E33F-4B8C-ADCA-701D588360DF}"/>
          </ac:spMkLst>
        </pc:spChg>
        <pc:spChg chg="del">
          <ac:chgData name="Rohini Arora" userId="2ac6bc19-173c-4736-802c-c5919dfc820a" providerId="ADAL" clId="{438B3E56-3A91-44BB-B794-B4EEBCAF5AFB}" dt="2024-01-16T22:23:35.507" v="615" actId="478"/>
          <ac:spMkLst>
            <pc:docMk/>
            <pc:sldMk cId="2590991885" sldId="345"/>
            <ac:spMk id="7" creationId="{ED06B763-03BD-D265-D4EF-6E4AD6828E2A}"/>
          </ac:spMkLst>
        </pc:spChg>
      </pc:sldChg>
      <pc:sldChg chg="modSp add mod">
        <pc:chgData name="Rohini Arora" userId="2ac6bc19-173c-4736-802c-c5919dfc820a" providerId="ADAL" clId="{438B3E56-3A91-44BB-B794-B4EEBCAF5AFB}" dt="2024-01-16T22:49:28.077" v="1386" actId="255"/>
        <pc:sldMkLst>
          <pc:docMk/>
          <pc:sldMk cId="3443544177" sldId="346"/>
        </pc:sldMkLst>
        <pc:graphicFrameChg chg="mod modGraphic">
          <ac:chgData name="Rohini Arora" userId="2ac6bc19-173c-4736-802c-c5919dfc820a" providerId="ADAL" clId="{438B3E56-3A91-44BB-B794-B4EEBCAF5AFB}" dt="2024-01-16T22:49:28.077" v="1386" actId="255"/>
          <ac:graphicFrameMkLst>
            <pc:docMk/>
            <pc:sldMk cId="3443544177" sldId="346"/>
            <ac:graphicFrameMk id="2" creationId="{D411570B-0F64-651C-6826-428AF1CC0EB5}"/>
          </ac:graphicFrameMkLst>
        </pc:graphicFrameChg>
      </pc:sldChg>
      <pc:sldChg chg="addSp delSp modSp add mod">
        <pc:chgData name="Rohini Arora" userId="2ac6bc19-173c-4736-802c-c5919dfc820a" providerId="ADAL" clId="{438B3E56-3A91-44BB-B794-B4EEBCAF5AFB}" dt="2024-01-16T23:05:31.733" v="1455" actId="1076"/>
        <pc:sldMkLst>
          <pc:docMk/>
          <pc:sldMk cId="3020846226" sldId="347"/>
        </pc:sldMkLst>
        <pc:spChg chg="mod">
          <ac:chgData name="Rohini Arora" userId="2ac6bc19-173c-4736-802c-c5919dfc820a" providerId="ADAL" clId="{438B3E56-3A91-44BB-B794-B4EEBCAF5AFB}" dt="2024-01-16T23:05:26.880" v="1454" actId="255"/>
          <ac:spMkLst>
            <pc:docMk/>
            <pc:sldMk cId="3020846226" sldId="347"/>
            <ac:spMk id="6" creationId="{9DF41A31-E33F-4B8C-ADCA-701D588360DF}"/>
          </ac:spMkLst>
        </pc:spChg>
        <pc:graphicFrameChg chg="del">
          <ac:chgData name="Rohini Arora" userId="2ac6bc19-173c-4736-802c-c5919dfc820a" providerId="ADAL" clId="{438B3E56-3A91-44BB-B794-B4EEBCAF5AFB}" dt="2024-01-16T23:02:10.920" v="1388" actId="478"/>
          <ac:graphicFrameMkLst>
            <pc:docMk/>
            <pc:sldMk cId="3020846226" sldId="347"/>
            <ac:graphicFrameMk id="2" creationId="{D411570B-0F64-651C-6826-428AF1CC0EB5}"/>
          </ac:graphicFrameMkLst>
        </pc:graphicFrameChg>
        <pc:picChg chg="add mod">
          <ac:chgData name="Rohini Arora" userId="2ac6bc19-173c-4736-802c-c5919dfc820a" providerId="ADAL" clId="{438B3E56-3A91-44BB-B794-B4EEBCAF5AFB}" dt="2024-01-16T23:05:31.733" v="1455" actId="1076"/>
          <ac:picMkLst>
            <pc:docMk/>
            <pc:sldMk cId="3020846226" sldId="347"/>
            <ac:picMk id="4" creationId="{AEC71339-D314-74A3-B30F-BA63E0A1A02B}"/>
          </ac:picMkLst>
        </pc:picChg>
      </pc:sldChg>
    </pc:docChg>
  </pc:docChgLst>
  <pc:docChgLst>
    <pc:chgData name="Rohini Arora" userId="2ac6bc19-173c-4736-802c-c5919dfc820a" providerId="ADAL" clId="{0B5C9895-683E-426A-985B-506880016CCE}"/>
    <pc:docChg chg="undo custSel addSld delSld modSld">
      <pc:chgData name="Rohini Arora" userId="2ac6bc19-173c-4736-802c-c5919dfc820a" providerId="ADAL" clId="{0B5C9895-683E-426A-985B-506880016CCE}" dt="2024-01-09T17:38:05.521" v="869" actId="20577"/>
      <pc:docMkLst>
        <pc:docMk/>
      </pc:docMkLst>
      <pc:sldChg chg="modSp mod">
        <pc:chgData name="Rohini Arora" userId="2ac6bc19-173c-4736-802c-c5919dfc820a" providerId="ADAL" clId="{0B5C9895-683E-426A-985B-506880016CCE}" dt="2024-01-09T17:38:05.521" v="869" actId="20577"/>
        <pc:sldMkLst>
          <pc:docMk/>
          <pc:sldMk cId="0" sldId="262"/>
        </pc:sldMkLst>
        <pc:spChg chg="mod">
          <ac:chgData name="Rohini Arora" userId="2ac6bc19-173c-4736-802c-c5919dfc820a" providerId="ADAL" clId="{0B5C9895-683E-426A-985B-506880016CCE}" dt="2024-01-09T17:38:05.521" v="869" actId="20577"/>
          <ac:spMkLst>
            <pc:docMk/>
            <pc:sldMk cId="0" sldId="262"/>
            <ac:spMk id="15362" creationId="{AF3CC3B5-5643-0246-A02F-60D1310026BC}"/>
          </ac:spMkLst>
        </pc:spChg>
      </pc:sldChg>
      <pc:sldChg chg="addSp modSp mod modClrScheme chgLayout">
        <pc:chgData name="Rohini Arora" userId="2ac6bc19-173c-4736-802c-c5919dfc820a" providerId="ADAL" clId="{0B5C9895-683E-426A-985B-506880016CCE}" dt="2024-01-09T17:31:18.190" v="621" actId="122"/>
        <pc:sldMkLst>
          <pc:docMk/>
          <pc:sldMk cId="965844582" sldId="293"/>
        </pc:sldMkLst>
        <pc:spChg chg="mod">
          <ac:chgData name="Rohini Arora" userId="2ac6bc19-173c-4736-802c-c5919dfc820a" providerId="ADAL" clId="{0B5C9895-683E-426A-985B-506880016CCE}" dt="2024-01-09T17:31:18.190" v="621" actId="122"/>
          <ac:spMkLst>
            <pc:docMk/>
            <pc:sldMk cId="965844582" sldId="293"/>
            <ac:spMk id="6" creationId="{9DF41A31-E33F-4B8C-ADCA-701D588360DF}"/>
          </ac:spMkLst>
        </pc:spChg>
        <pc:spChg chg="mod ord">
          <ac:chgData name="Rohini Arora" userId="2ac6bc19-173c-4736-802c-c5919dfc820a" providerId="ADAL" clId="{0B5C9895-683E-426A-985B-506880016CCE}" dt="2024-01-09T17:00:48.918" v="334" actId="14100"/>
          <ac:spMkLst>
            <pc:docMk/>
            <pc:sldMk cId="965844582" sldId="293"/>
            <ac:spMk id="7" creationId="{C98980D5-95D9-4B0B-BEB0-0CC4E41151F6}"/>
          </ac:spMkLst>
        </pc:spChg>
        <pc:picChg chg="add mod ord">
          <ac:chgData name="Rohini Arora" userId="2ac6bc19-173c-4736-802c-c5919dfc820a" providerId="ADAL" clId="{0B5C9895-683E-426A-985B-506880016CCE}" dt="2024-01-09T17:00:44.423" v="333" actId="26606"/>
          <ac:picMkLst>
            <pc:docMk/>
            <pc:sldMk cId="965844582" sldId="293"/>
            <ac:picMk id="3" creationId="{F5FC381D-CB1B-46AF-AC73-B42B7FBA37BF}"/>
          </ac:picMkLst>
        </pc:picChg>
      </pc:sldChg>
      <pc:sldChg chg="del">
        <pc:chgData name="Rohini Arora" userId="2ac6bc19-173c-4736-802c-c5919dfc820a" providerId="ADAL" clId="{0B5C9895-683E-426A-985B-506880016CCE}" dt="2024-01-09T17:31:33.073" v="624" actId="47"/>
        <pc:sldMkLst>
          <pc:docMk/>
          <pc:sldMk cId="1463833208" sldId="336"/>
        </pc:sldMkLst>
      </pc:sldChg>
      <pc:sldChg chg="del">
        <pc:chgData name="Rohini Arora" userId="2ac6bc19-173c-4736-802c-c5919dfc820a" providerId="ADAL" clId="{0B5C9895-683E-426A-985B-506880016CCE}" dt="2024-01-09T16:41:49.024" v="328" actId="47"/>
        <pc:sldMkLst>
          <pc:docMk/>
          <pc:sldMk cId="2453671335" sldId="337"/>
        </pc:sldMkLst>
      </pc:sldChg>
      <pc:sldChg chg="del">
        <pc:chgData name="Rohini Arora" userId="2ac6bc19-173c-4736-802c-c5919dfc820a" providerId="ADAL" clId="{0B5C9895-683E-426A-985B-506880016CCE}" dt="2024-01-09T16:18:14.622" v="1" actId="47"/>
        <pc:sldMkLst>
          <pc:docMk/>
          <pc:sldMk cId="2856408417" sldId="338"/>
        </pc:sldMkLst>
      </pc:sldChg>
      <pc:sldChg chg="modSp add mod">
        <pc:chgData name="Rohini Arora" userId="2ac6bc19-173c-4736-802c-c5919dfc820a" providerId="ADAL" clId="{0B5C9895-683E-426A-985B-506880016CCE}" dt="2024-01-09T16:18:23.284" v="12" actId="20577"/>
        <pc:sldMkLst>
          <pc:docMk/>
          <pc:sldMk cId="3698336789" sldId="339"/>
        </pc:sldMkLst>
        <pc:spChg chg="mod">
          <ac:chgData name="Rohini Arora" userId="2ac6bc19-173c-4736-802c-c5919dfc820a" providerId="ADAL" clId="{0B5C9895-683E-426A-985B-506880016CCE}" dt="2024-01-09T16:18:23.284" v="12" actId="20577"/>
          <ac:spMkLst>
            <pc:docMk/>
            <pc:sldMk cId="3698336789" sldId="339"/>
            <ac:spMk id="2" creationId="{A87807F3-5FE0-4647-BF65-CCAFF2897567}"/>
          </ac:spMkLst>
        </pc:spChg>
      </pc:sldChg>
      <pc:sldChg chg="addSp delSp modSp add mod">
        <pc:chgData name="Rohini Arora" userId="2ac6bc19-173c-4736-802c-c5919dfc820a" providerId="ADAL" clId="{0B5C9895-683E-426A-985B-506880016CCE}" dt="2024-01-09T17:31:22.115" v="622" actId="122"/>
        <pc:sldMkLst>
          <pc:docMk/>
          <pc:sldMk cId="2702573239" sldId="340"/>
        </pc:sldMkLst>
        <pc:spChg chg="add del mod">
          <ac:chgData name="Rohini Arora" userId="2ac6bc19-173c-4736-802c-c5919dfc820a" providerId="ADAL" clId="{0B5C9895-683E-426A-985B-506880016CCE}" dt="2024-01-09T17:08:37.008" v="356" actId="478"/>
          <ac:spMkLst>
            <pc:docMk/>
            <pc:sldMk cId="2702573239" sldId="340"/>
            <ac:spMk id="4" creationId="{BDE08A01-91E7-FC4C-277F-EF3EC1929AF8}"/>
          </ac:spMkLst>
        </pc:spChg>
        <pc:spChg chg="mod">
          <ac:chgData name="Rohini Arora" userId="2ac6bc19-173c-4736-802c-c5919dfc820a" providerId="ADAL" clId="{0B5C9895-683E-426A-985B-506880016CCE}" dt="2024-01-09T17:31:22.115" v="622" actId="122"/>
          <ac:spMkLst>
            <pc:docMk/>
            <pc:sldMk cId="2702573239" sldId="340"/>
            <ac:spMk id="6" creationId="{9DF41A31-E33F-4B8C-ADCA-701D588360DF}"/>
          </ac:spMkLst>
        </pc:spChg>
        <pc:spChg chg="del mod">
          <ac:chgData name="Rohini Arora" userId="2ac6bc19-173c-4736-802c-c5919dfc820a" providerId="ADAL" clId="{0B5C9895-683E-426A-985B-506880016CCE}" dt="2024-01-09T17:08:32.631" v="355" actId="478"/>
          <ac:spMkLst>
            <pc:docMk/>
            <pc:sldMk cId="2702573239" sldId="340"/>
            <ac:spMk id="7" creationId="{C98980D5-95D9-4B0B-BEB0-0CC4E41151F6}"/>
          </ac:spMkLst>
        </pc:spChg>
        <pc:graphicFrameChg chg="add mod modGraphic">
          <ac:chgData name="Rohini Arora" userId="2ac6bc19-173c-4736-802c-c5919dfc820a" providerId="ADAL" clId="{0B5C9895-683E-426A-985B-506880016CCE}" dt="2024-01-09T17:23:31.652" v="448" actId="113"/>
          <ac:graphicFrameMkLst>
            <pc:docMk/>
            <pc:sldMk cId="2702573239" sldId="340"/>
            <ac:graphicFrameMk id="2" creationId="{330B8DE7-FE79-88EE-7A45-E092A0712849}"/>
          </ac:graphicFrameMkLst>
        </pc:graphicFrameChg>
      </pc:sldChg>
      <pc:sldChg chg="addSp delSp modSp add mod">
        <pc:chgData name="Rohini Arora" userId="2ac6bc19-173c-4736-802c-c5919dfc820a" providerId="ADAL" clId="{0B5C9895-683E-426A-985B-506880016CCE}" dt="2024-01-09T17:31:25.198" v="623" actId="122"/>
        <pc:sldMkLst>
          <pc:docMk/>
          <pc:sldMk cId="3706112403" sldId="341"/>
        </pc:sldMkLst>
        <pc:spChg chg="add del mod">
          <ac:chgData name="Rohini Arora" userId="2ac6bc19-173c-4736-802c-c5919dfc820a" providerId="ADAL" clId="{0B5C9895-683E-426A-985B-506880016CCE}" dt="2024-01-09T17:28:44.626" v="592" actId="478"/>
          <ac:spMkLst>
            <pc:docMk/>
            <pc:sldMk cId="3706112403" sldId="341"/>
            <ac:spMk id="4" creationId="{65EA1EED-B2C5-6325-A972-12201D1E1F65}"/>
          </ac:spMkLst>
        </pc:spChg>
        <pc:spChg chg="mod">
          <ac:chgData name="Rohini Arora" userId="2ac6bc19-173c-4736-802c-c5919dfc820a" providerId="ADAL" clId="{0B5C9895-683E-426A-985B-506880016CCE}" dt="2024-01-09T17:31:25.198" v="623" actId="122"/>
          <ac:spMkLst>
            <pc:docMk/>
            <pc:sldMk cId="3706112403" sldId="341"/>
            <ac:spMk id="6" creationId="{9DF41A31-E33F-4B8C-ADCA-701D588360DF}"/>
          </ac:spMkLst>
        </pc:spChg>
        <pc:graphicFrameChg chg="del">
          <ac:chgData name="Rohini Arora" userId="2ac6bc19-173c-4736-802c-c5919dfc820a" providerId="ADAL" clId="{0B5C9895-683E-426A-985B-506880016CCE}" dt="2024-01-09T17:23:41.091" v="450" actId="478"/>
          <ac:graphicFrameMkLst>
            <pc:docMk/>
            <pc:sldMk cId="3706112403" sldId="341"/>
            <ac:graphicFrameMk id="2" creationId="{330B8DE7-FE79-88EE-7A45-E092A0712849}"/>
          </ac:graphicFrameMkLst>
        </pc:graphicFrameChg>
        <pc:graphicFrameChg chg="add mod modGraphic">
          <ac:chgData name="Rohini Arora" userId="2ac6bc19-173c-4736-802c-c5919dfc820a" providerId="ADAL" clId="{0B5C9895-683E-426A-985B-506880016CCE}" dt="2024-01-09T17:31:06.859" v="620" actId="6549"/>
          <ac:graphicFrameMkLst>
            <pc:docMk/>
            <pc:sldMk cId="3706112403" sldId="341"/>
            <ac:graphicFrameMk id="5" creationId="{44ADEE8A-B658-4554-92AB-385EBD69E0A6}"/>
          </ac:graphicFrameMkLst>
        </pc:graphicFrameChg>
      </pc:sldChg>
      <pc:sldChg chg="addSp delSp modSp add mod">
        <pc:chgData name="Rohini Arora" userId="2ac6bc19-173c-4736-802c-c5919dfc820a" providerId="ADAL" clId="{0B5C9895-683E-426A-985B-506880016CCE}" dt="2024-01-09T17:36:28.934" v="796" actId="1076"/>
        <pc:sldMkLst>
          <pc:docMk/>
          <pc:sldMk cId="4068360429" sldId="342"/>
        </pc:sldMkLst>
        <pc:spChg chg="mod">
          <ac:chgData name="Rohini Arora" userId="2ac6bc19-173c-4736-802c-c5919dfc820a" providerId="ADAL" clId="{0B5C9895-683E-426A-985B-506880016CCE}" dt="2024-01-09T17:33:38.193" v="643" actId="20577"/>
          <ac:spMkLst>
            <pc:docMk/>
            <pc:sldMk cId="4068360429" sldId="342"/>
            <ac:spMk id="6" creationId="{9DF41A31-E33F-4B8C-ADCA-701D588360DF}"/>
          </ac:spMkLst>
        </pc:spChg>
        <pc:graphicFrameChg chg="add mod modGraphic">
          <ac:chgData name="Rohini Arora" userId="2ac6bc19-173c-4736-802c-c5919dfc820a" providerId="ADAL" clId="{0B5C9895-683E-426A-985B-506880016CCE}" dt="2024-01-09T17:36:28.934" v="796" actId="1076"/>
          <ac:graphicFrameMkLst>
            <pc:docMk/>
            <pc:sldMk cId="4068360429" sldId="342"/>
            <ac:graphicFrameMk id="2" creationId="{92D8F420-B84E-DC75-018C-206B7A47B0D0}"/>
          </ac:graphicFrameMkLst>
        </pc:graphicFrameChg>
        <pc:graphicFrameChg chg="del">
          <ac:chgData name="Rohini Arora" userId="2ac6bc19-173c-4736-802c-c5919dfc820a" providerId="ADAL" clId="{0B5C9895-683E-426A-985B-506880016CCE}" dt="2024-01-09T17:33:41.610" v="644" actId="478"/>
          <ac:graphicFrameMkLst>
            <pc:docMk/>
            <pc:sldMk cId="4068360429" sldId="342"/>
            <ac:graphicFrameMk id="5" creationId="{44ADEE8A-B658-4554-92AB-385EBD69E0A6}"/>
          </ac:graphicFrameMkLst>
        </pc:graphicFrameChg>
      </pc:sldChg>
    </pc:docChg>
  </pc:docChgLst>
  <pc:docChgLst>
    <pc:chgData name="Rohini Arora" userId="2ac6bc19-173c-4736-802c-c5919dfc820a" providerId="ADAL" clId="{439CAF19-523C-4DCB-97C6-4247EED85C33}"/>
    <pc:docChg chg="undo custSel addSld delSld modSld sldOrd">
      <pc:chgData name="Rohini Arora" userId="2ac6bc19-173c-4736-802c-c5919dfc820a" providerId="ADAL" clId="{439CAF19-523C-4DCB-97C6-4247EED85C33}" dt="2024-01-23T16:29:20.153" v="1384" actId="108"/>
      <pc:docMkLst>
        <pc:docMk/>
      </pc:docMkLst>
      <pc:sldChg chg="addSp delSp modSp mod ord">
        <pc:chgData name="Rohini Arora" userId="2ac6bc19-173c-4736-802c-c5919dfc820a" providerId="ADAL" clId="{439CAF19-523C-4DCB-97C6-4247EED85C33}" dt="2024-01-23T16:13:34.849" v="1313"/>
        <pc:sldMkLst>
          <pc:docMk/>
          <pc:sldMk cId="0" sldId="281"/>
        </pc:sldMkLst>
        <pc:spChg chg="del">
          <ac:chgData name="Rohini Arora" userId="2ac6bc19-173c-4736-802c-c5919dfc820a" providerId="ADAL" clId="{439CAF19-523C-4DCB-97C6-4247EED85C33}" dt="2024-01-18T17:08:15.874" v="160" actId="478"/>
          <ac:spMkLst>
            <pc:docMk/>
            <pc:sldMk cId="0" sldId="281"/>
            <ac:spMk id="2" creationId="{17DDA1C8-2726-EE90-B30C-8A8AA552D94A}"/>
          </ac:spMkLst>
        </pc:spChg>
        <pc:spChg chg="add del mod">
          <ac:chgData name="Rohini Arora" userId="2ac6bc19-173c-4736-802c-c5919dfc820a" providerId="ADAL" clId="{439CAF19-523C-4DCB-97C6-4247EED85C33}" dt="2024-01-23T16:13:29.351" v="1311" actId="21"/>
          <ac:spMkLst>
            <pc:docMk/>
            <pc:sldMk cId="0" sldId="281"/>
            <ac:spMk id="4" creationId="{BA3C6BC2-8649-2217-1D6A-CA6AF95FE59C}"/>
          </ac:spMkLst>
        </pc:spChg>
        <pc:spChg chg="add del mod">
          <ac:chgData name="Rohini Arora" userId="2ac6bc19-173c-4736-802c-c5919dfc820a" providerId="ADAL" clId="{439CAF19-523C-4DCB-97C6-4247EED85C33}" dt="2024-01-23T16:13:29.351" v="1311" actId="21"/>
          <ac:spMkLst>
            <pc:docMk/>
            <pc:sldMk cId="0" sldId="281"/>
            <ac:spMk id="6" creationId="{693B1C55-976E-578D-D9CB-87FC57325EB8}"/>
          </ac:spMkLst>
        </pc:spChg>
        <pc:spChg chg="del">
          <ac:chgData name="Rohini Arora" userId="2ac6bc19-173c-4736-802c-c5919dfc820a" providerId="ADAL" clId="{439CAF19-523C-4DCB-97C6-4247EED85C33}" dt="2024-01-18T17:08:10.018" v="158" actId="478"/>
          <ac:spMkLst>
            <pc:docMk/>
            <pc:sldMk cId="0" sldId="281"/>
            <ac:spMk id="11266" creationId="{999A0229-C034-1A41-5F2A-31832988FF0A}"/>
          </ac:spMkLst>
        </pc:spChg>
        <pc:picChg chg="del">
          <ac:chgData name="Rohini Arora" userId="2ac6bc19-173c-4736-802c-c5919dfc820a" providerId="ADAL" clId="{439CAF19-523C-4DCB-97C6-4247EED85C33}" dt="2024-01-18T17:08:12.136" v="159" actId="478"/>
          <ac:picMkLst>
            <pc:docMk/>
            <pc:sldMk cId="0" sldId="281"/>
            <ac:picMk id="1026" creationId="{16FCFF4F-25BB-00DD-530D-FAFB91E12DFC}"/>
          </ac:picMkLst>
        </pc:picChg>
      </pc:sldChg>
      <pc:sldChg chg="modSp mod">
        <pc:chgData name="Rohini Arora" userId="2ac6bc19-173c-4736-802c-c5919dfc820a" providerId="ADAL" clId="{439CAF19-523C-4DCB-97C6-4247EED85C33}" dt="2024-01-23T16:05:13.953" v="1020" actId="255"/>
        <pc:sldMkLst>
          <pc:docMk/>
          <pc:sldMk cId="3698336789" sldId="339"/>
        </pc:sldMkLst>
        <pc:spChg chg="mod">
          <ac:chgData name="Rohini Arora" userId="2ac6bc19-173c-4736-802c-c5919dfc820a" providerId="ADAL" clId="{439CAF19-523C-4DCB-97C6-4247EED85C33}" dt="2024-01-23T16:05:05.731" v="1018" actId="1076"/>
          <ac:spMkLst>
            <pc:docMk/>
            <pc:sldMk cId="3698336789" sldId="339"/>
            <ac:spMk id="2" creationId="{A87807F3-5FE0-4647-BF65-CCAFF2897567}"/>
          </ac:spMkLst>
        </pc:spChg>
        <pc:spChg chg="mod">
          <ac:chgData name="Rohini Arora" userId="2ac6bc19-173c-4736-802c-c5919dfc820a" providerId="ADAL" clId="{439CAF19-523C-4DCB-97C6-4247EED85C33}" dt="2024-01-23T16:05:13.953" v="1020" actId="255"/>
          <ac:spMkLst>
            <pc:docMk/>
            <pc:sldMk cId="3698336789" sldId="339"/>
            <ac:spMk id="5" creationId="{15ED3F38-333E-9EC7-3F1E-410348554734}"/>
          </ac:spMkLst>
        </pc:spChg>
        <pc:spChg chg="mod">
          <ac:chgData name="Rohini Arora" userId="2ac6bc19-173c-4736-802c-c5919dfc820a" providerId="ADAL" clId="{439CAF19-523C-4DCB-97C6-4247EED85C33}" dt="2024-01-23T16:04:55.927" v="1014" actId="6549"/>
          <ac:spMkLst>
            <pc:docMk/>
            <pc:sldMk cId="3698336789" sldId="339"/>
            <ac:spMk id="6" creationId="{595F84E0-619C-443B-99D4-F02FF76E9F67}"/>
          </ac:spMkLst>
        </pc:spChg>
      </pc:sldChg>
      <pc:sldChg chg="del">
        <pc:chgData name="Rohini Arora" userId="2ac6bc19-173c-4736-802c-c5919dfc820a" providerId="ADAL" clId="{439CAF19-523C-4DCB-97C6-4247EED85C33}" dt="2024-01-18T17:36:24.154" v="582" actId="47"/>
        <pc:sldMkLst>
          <pc:docMk/>
          <pc:sldMk cId="2702573239" sldId="340"/>
        </pc:sldMkLst>
      </pc:sldChg>
      <pc:sldChg chg="modSp mod">
        <pc:chgData name="Rohini Arora" userId="2ac6bc19-173c-4736-802c-c5919dfc820a" providerId="ADAL" clId="{439CAF19-523C-4DCB-97C6-4247EED85C33}" dt="2024-01-18T17:42:09.939" v="702" actId="179"/>
        <pc:sldMkLst>
          <pc:docMk/>
          <pc:sldMk cId="3706112403" sldId="341"/>
        </pc:sldMkLst>
        <pc:spChg chg="mod">
          <ac:chgData name="Rohini Arora" userId="2ac6bc19-173c-4736-802c-c5919dfc820a" providerId="ADAL" clId="{439CAF19-523C-4DCB-97C6-4247EED85C33}" dt="2024-01-18T17:39:24.178" v="613" actId="1076"/>
          <ac:spMkLst>
            <pc:docMk/>
            <pc:sldMk cId="3706112403" sldId="341"/>
            <ac:spMk id="6" creationId="{9DF41A31-E33F-4B8C-ADCA-701D588360DF}"/>
          </ac:spMkLst>
        </pc:spChg>
        <pc:graphicFrameChg chg="mod modGraphic">
          <ac:chgData name="Rohini Arora" userId="2ac6bc19-173c-4736-802c-c5919dfc820a" providerId="ADAL" clId="{439CAF19-523C-4DCB-97C6-4247EED85C33}" dt="2024-01-18T17:42:09.939" v="702" actId="179"/>
          <ac:graphicFrameMkLst>
            <pc:docMk/>
            <pc:sldMk cId="3706112403" sldId="341"/>
            <ac:graphicFrameMk id="2" creationId="{D411570B-0F64-651C-6826-428AF1CC0EB5}"/>
          </ac:graphicFrameMkLst>
        </pc:graphicFrameChg>
      </pc:sldChg>
      <pc:sldChg chg="del">
        <pc:chgData name="Rohini Arora" userId="2ac6bc19-173c-4736-802c-c5919dfc820a" providerId="ADAL" clId="{439CAF19-523C-4DCB-97C6-4247EED85C33}" dt="2024-01-18T17:10:00.726" v="200" actId="47"/>
        <pc:sldMkLst>
          <pc:docMk/>
          <pc:sldMk cId="3545833439" sldId="343"/>
        </pc:sldMkLst>
      </pc:sldChg>
      <pc:sldChg chg="del">
        <pc:chgData name="Rohini Arora" userId="2ac6bc19-173c-4736-802c-c5919dfc820a" providerId="ADAL" clId="{439CAF19-523C-4DCB-97C6-4247EED85C33}" dt="2024-01-18T17:36:26.134" v="583" actId="47"/>
        <pc:sldMkLst>
          <pc:docMk/>
          <pc:sldMk cId="3397421488" sldId="344"/>
        </pc:sldMkLst>
      </pc:sldChg>
      <pc:sldChg chg="del">
        <pc:chgData name="Rohini Arora" userId="2ac6bc19-173c-4736-802c-c5919dfc820a" providerId="ADAL" clId="{439CAF19-523C-4DCB-97C6-4247EED85C33}" dt="2024-01-18T17:36:28.396" v="584" actId="47"/>
        <pc:sldMkLst>
          <pc:docMk/>
          <pc:sldMk cId="2590991885" sldId="345"/>
        </pc:sldMkLst>
      </pc:sldChg>
      <pc:sldChg chg="del">
        <pc:chgData name="Rohini Arora" userId="2ac6bc19-173c-4736-802c-c5919dfc820a" providerId="ADAL" clId="{439CAF19-523C-4DCB-97C6-4247EED85C33}" dt="2024-01-18T17:36:32.544" v="585" actId="47"/>
        <pc:sldMkLst>
          <pc:docMk/>
          <pc:sldMk cId="3443544177" sldId="346"/>
        </pc:sldMkLst>
      </pc:sldChg>
      <pc:sldChg chg="addSp delSp modSp mod">
        <pc:chgData name="Rohini Arora" userId="2ac6bc19-173c-4736-802c-c5919dfc820a" providerId="ADAL" clId="{439CAF19-523C-4DCB-97C6-4247EED85C33}" dt="2024-01-23T16:29:20.153" v="1384" actId="108"/>
        <pc:sldMkLst>
          <pc:docMk/>
          <pc:sldMk cId="3020846226" sldId="347"/>
        </pc:sldMkLst>
        <pc:spChg chg="add mod">
          <ac:chgData name="Rohini Arora" userId="2ac6bc19-173c-4736-802c-c5919dfc820a" providerId="ADAL" clId="{439CAF19-523C-4DCB-97C6-4247EED85C33}" dt="2024-01-23T16:29:09.026" v="1379" actId="21"/>
          <ac:spMkLst>
            <pc:docMk/>
            <pc:sldMk cId="3020846226" sldId="347"/>
            <ac:spMk id="3" creationId="{95EE1070-5C36-96DC-A273-619B51F75843}"/>
          </ac:spMkLst>
        </pc:spChg>
        <pc:spChg chg="del">
          <ac:chgData name="Rohini Arora" userId="2ac6bc19-173c-4736-802c-c5919dfc820a" providerId="ADAL" clId="{439CAF19-523C-4DCB-97C6-4247EED85C33}" dt="2024-01-18T17:26:21.398" v="359" actId="478"/>
          <ac:spMkLst>
            <pc:docMk/>
            <pc:sldMk cId="3020846226" sldId="347"/>
            <ac:spMk id="6" creationId="{9DF41A31-E33F-4B8C-ADCA-701D588360DF}"/>
          </ac:spMkLst>
        </pc:spChg>
        <pc:spChg chg="add mod">
          <ac:chgData name="Rohini Arora" userId="2ac6bc19-173c-4736-802c-c5919dfc820a" providerId="ADAL" clId="{439CAF19-523C-4DCB-97C6-4247EED85C33}" dt="2024-01-23T16:29:20.153" v="1384" actId="108"/>
          <ac:spMkLst>
            <pc:docMk/>
            <pc:sldMk cId="3020846226" sldId="347"/>
            <ac:spMk id="7" creationId="{C299820F-276E-7638-1911-E95722310290}"/>
          </ac:spMkLst>
        </pc:spChg>
        <pc:picChg chg="del">
          <ac:chgData name="Rohini Arora" userId="2ac6bc19-173c-4736-802c-c5919dfc820a" providerId="ADAL" clId="{439CAF19-523C-4DCB-97C6-4247EED85C33}" dt="2024-01-18T17:26:18.379" v="358" actId="478"/>
          <ac:picMkLst>
            <pc:docMk/>
            <pc:sldMk cId="3020846226" sldId="347"/>
            <ac:picMk id="4" creationId="{AEC71339-D314-74A3-B30F-BA63E0A1A02B}"/>
          </ac:picMkLst>
        </pc:picChg>
      </pc:sldChg>
      <pc:sldChg chg="addSp delSp modSp add del mod">
        <pc:chgData name="Rohini Arora" userId="2ac6bc19-173c-4736-802c-c5919dfc820a" providerId="ADAL" clId="{439CAF19-523C-4DCB-97C6-4247EED85C33}" dt="2024-01-23T16:15:21.243" v="1337" actId="47"/>
        <pc:sldMkLst>
          <pc:docMk/>
          <pc:sldMk cId="3290449454" sldId="348"/>
        </pc:sldMkLst>
        <pc:spChg chg="del mod">
          <ac:chgData name="Rohini Arora" userId="2ac6bc19-173c-4736-802c-c5919dfc820a" providerId="ADAL" clId="{439CAF19-523C-4DCB-97C6-4247EED85C33}" dt="2024-01-23T16:15:12.218" v="1333" actId="21"/>
          <ac:spMkLst>
            <pc:docMk/>
            <pc:sldMk cId="3290449454" sldId="348"/>
            <ac:spMk id="2" creationId="{C47DF334-E85A-1407-B7F1-15F0E4C1BAC5}"/>
          </ac:spMkLst>
        </pc:spChg>
        <pc:spChg chg="add del">
          <ac:chgData name="Rohini Arora" userId="2ac6bc19-173c-4736-802c-c5919dfc820a" providerId="ADAL" clId="{439CAF19-523C-4DCB-97C6-4247EED85C33}" dt="2024-01-23T16:05:55.021" v="1022" actId="22"/>
          <ac:spMkLst>
            <pc:docMk/>
            <pc:sldMk cId="3290449454" sldId="348"/>
            <ac:spMk id="4" creationId="{0B67A0F1-9025-1374-C5AB-300F991BBEFF}"/>
          </ac:spMkLst>
        </pc:spChg>
        <pc:spChg chg="del mod">
          <ac:chgData name="Rohini Arora" userId="2ac6bc19-173c-4736-802c-c5919dfc820a" providerId="ADAL" clId="{439CAF19-523C-4DCB-97C6-4247EED85C33}" dt="2024-01-23T16:15:12.218" v="1333" actId="21"/>
          <ac:spMkLst>
            <pc:docMk/>
            <pc:sldMk cId="3290449454" sldId="348"/>
            <ac:spMk id="6" creationId="{9DF41A31-E33F-4B8C-ADCA-701D588360DF}"/>
          </ac:spMkLst>
        </pc:spChg>
        <pc:spChg chg="add mod">
          <ac:chgData name="Rohini Arora" userId="2ac6bc19-173c-4736-802c-c5919dfc820a" providerId="ADAL" clId="{439CAF19-523C-4DCB-97C6-4247EED85C33}" dt="2024-01-23T16:15:12.218" v="1333" actId="21"/>
          <ac:spMkLst>
            <pc:docMk/>
            <pc:sldMk cId="3290449454" sldId="348"/>
            <ac:spMk id="7" creationId="{42DEEC8B-6FD6-42F3-066C-F4741E33A382}"/>
          </ac:spMkLst>
        </pc:spChg>
      </pc:sldChg>
      <pc:sldChg chg="addSp modSp add mod">
        <pc:chgData name="Rohini Arora" userId="2ac6bc19-173c-4736-802c-c5919dfc820a" providerId="ADAL" clId="{439CAF19-523C-4DCB-97C6-4247EED85C33}" dt="2024-01-18T17:19:51.394" v="291" actId="12"/>
        <pc:sldMkLst>
          <pc:docMk/>
          <pc:sldMk cId="3715643787" sldId="349"/>
        </pc:sldMkLst>
        <pc:spChg chg="mod">
          <ac:chgData name="Rohini Arora" userId="2ac6bc19-173c-4736-802c-c5919dfc820a" providerId="ADAL" clId="{439CAF19-523C-4DCB-97C6-4247EED85C33}" dt="2024-01-18T17:18:59.864" v="277" actId="1076"/>
          <ac:spMkLst>
            <pc:docMk/>
            <pc:sldMk cId="3715643787" sldId="349"/>
            <ac:spMk id="4" creationId="{BA3C6BC2-8649-2217-1D6A-CA6AF95FE59C}"/>
          </ac:spMkLst>
        </pc:spChg>
        <pc:spChg chg="add mod">
          <ac:chgData name="Rohini Arora" userId="2ac6bc19-173c-4736-802c-c5919dfc820a" providerId="ADAL" clId="{439CAF19-523C-4DCB-97C6-4247EED85C33}" dt="2024-01-18T17:19:51.394" v="291" actId="12"/>
          <ac:spMkLst>
            <pc:docMk/>
            <pc:sldMk cId="3715643787" sldId="349"/>
            <ac:spMk id="5" creationId="{92F38E94-1102-483D-F4E6-B02EF14B38B2}"/>
          </ac:spMkLst>
        </pc:spChg>
        <pc:spChg chg="mod">
          <ac:chgData name="Rohini Arora" userId="2ac6bc19-173c-4736-802c-c5919dfc820a" providerId="ADAL" clId="{439CAF19-523C-4DCB-97C6-4247EED85C33}" dt="2024-01-18T17:18:56.554" v="276" actId="1076"/>
          <ac:spMkLst>
            <pc:docMk/>
            <pc:sldMk cId="3715643787" sldId="349"/>
            <ac:spMk id="6" creationId="{693B1C55-976E-578D-D9CB-87FC57325EB8}"/>
          </ac:spMkLst>
        </pc:spChg>
        <pc:graphicFrameChg chg="add mod modGraphic">
          <ac:chgData name="Rohini Arora" userId="2ac6bc19-173c-4736-802c-c5919dfc820a" providerId="ADAL" clId="{439CAF19-523C-4DCB-97C6-4247EED85C33}" dt="2024-01-18T17:19:07.710" v="280" actId="14734"/>
          <ac:graphicFrameMkLst>
            <pc:docMk/>
            <pc:sldMk cId="3715643787" sldId="349"/>
            <ac:graphicFrameMk id="2" creationId="{BDD38457-5E2B-A6CB-94A4-2237B6872DB7}"/>
          </ac:graphicFrameMkLst>
        </pc:graphicFrameChg>
      </pc:sldChg>
      <pc:sldChg chg="addSp delSp modSp add mod">
        <pc:chgData name="Rohini Arora" userId="2ac6bc19-173c-4736-802c-c5919dfc820a" providerId="ADAL" clId="{439CAF19-523C-4DCB-97C6-4247EED85C33}" dt="2024-01-18T17:24:28.564" v="357" actId="5793"/>
        <pc:sldMkLst>
          <pc:docMk/>
          <pc:sldMk cId="3311116034" sldId="350"/>
        </pc:sldMkLst>
        <pc:spChg chg="del mod">
          <ac:chgData name="Rohini Arora" userId="2ac6bc19-173c-4736-802c-c5919dfc820a" providerId="ADAL" clId="{439CAF19-523C-4DCB-97C6-4247EED85C33}" dt="2024-01-18T17:18:49.734" v="275"/>
          <ac:spMkLst>
            <pc:docMk/>
            <pc:sldMk cId="3311116034" sldId="350"/>
            <ac:spMk id="4" creationId="{BA3C6BC2-8649-2217-1D6A-CA6AF95FE59C}"/>
          </ac:spMkLst>
        </pc:spChg>
        <pc:spChg chg="add mod">
          <ac:chgData name="Rohini Arora" userId="2ac6bc19-173c-4736-802c-c5919dfc820a" providerId="ADAL" clId="{439CAF19-523C-4DCB-97C6-4247EED85C33}" dt="2024-01-18T17:24:28.564" v="357" actId="5793"/>
          <ac:spMkLst>
            <pc:docMk/>
            <pc:sldMk cId="3311116034" sldId="350"/>
            <ac:spMk id="5" creationId="{DCCD6735-9710-A65E-A660-BE82C5213E8D}"/>
          </ac:spMkLst>
        </pc:spChg>
        <pc:spChg chg="mod">
          <ac:chgData name="Rohini Arora" userId="2ac6bc19-173c-4736-802c-c5919dfc820a" providerId="ADAL" clId="{439CAF19-523C-4DCB-97C6-4247EED85C33}" dt="2024-01-18T17:23:01.793" v="345" actId="1076"/>
          <ac:spMkLst>
            <pc:docMk/>
            <pc:sldMk cId="3311116034" sldId="350"/>
            <ac:spMk id="6" creationId="{693B1C55-976E-578D-D9CB-87FC57325EB8}"/>
          </ac:spMkLst>
        </pc:spChg>
        <pc:graphicFrameChg chg="del modGraphic">
          <ac:chgData name="Rohini Arora" userId="2ac6bc19-173c-4736-802c-c5919dfc820a" providerId="ADAL" clId="{439CAF19-523C-4DCB-97C6-4247EED85C33}" dt="2024-01-18T17:21:15.999" v="336" actId="478"/>
          <ac:graphicFrameMkLst>
            <pc:docMk/>
            <pc:sldMk cId="3311116034" sldId="350"/>
            <ac:graphicFrameMk id="2" creationId="{BDD38457-5E2B-A6CB-94A4-2237B6872DB7}"/>
          </ac:graphicFrameMkLst>
        </pc:graphicFrameChg>
      </pc:sldChg>
      <pc:sldChg chg="addSp delSp modSp add mod">
        <pc:chgData name="Rohini Arora" userId="2ac6bc19-173c-4736-802c-c5919dfc820a" providerId="ADAL" clId="{439CAF19-523C-4DCB-97C6-4247EED85C33}" dt="2024-01-18T17:35:29.483" v="581" actId="20577"/>
        <pc:sldMkLst>
          <pc:docMk/>
          <pc:sldMk cId="3645646071" sldId="351"/>
        </pc:sldMkLst>
        <pc:spChg chg="del mod">
          <ac:chgData name="Rohini Arora" userId="2ac6bc19-173c-4736-802c-c5919dfc820a" providerId="ADAL" clId="{439CAF19-523C-4DCB-97C6-4247EED85C33}" dt="2024-01-18T17:27:16.335" v="396" actId="478"/>
          <ac:spMkLst>
            <pc:docMk/>
            <pc:sldMk cId="3645646071" sldId="351"/>
            <ac:spMk id="5" creationId="{DCCD6735-9710-A65E-A660-BE82C5213E8D}"/>
          </ac:spMkLst>
        </pc:spChg>
        <pc:spChg chg="mod">
          <ac:chgData name="Rohini Arora" userId="2ac6bc19-173c-4736-802c-c5919dfc820a" providerId="ADAL" clId="{439CAF19-523C-4DCB-97C6-4247EED85C33}" dt="2024-01-18T17:27:06.979" v="394" actId="1076"/>
          <ac:spMkLst>
            <pc:docMk/>
            <pc:sldMk cId="3645646071" sldId="351"/>
            <ac:spMk id="6" creationId="{693B1C55-976E-578D-D9CB-87FC57325EB8}"/>
          </ac:spMkLst>
        </pc:spChg>
        <pc:graphicFrameChg chg="add mod modGraphic">
          <ac:chgData name="Rohini Arora" userId="2ac6bc19-173c-4736-802c-c5919dfc820a" providerId="ADAL" clId="{439CAF19-523C-4DCB-97C6-4247EED85C33}" dt="2024-01-18T17:35:29.483" v="581" actId="20577"/>
          <ac:graphicFrameMkLst>
            <pc:docMk/>
            <pc:sldMk cId="3645646071" sldId="351"/>
            <ac:graphicFrameMk id="2" creationId="{BA04F0EE-1632-233A-ED0B-32BA5D759766}"/>
          </ac:graphicFrameMkLst>
        </pc:graphicFrameChg>
      </pc:sldChg>
      <pc:sldChg chg="addSp delSp modSp add mod">
        <pc:chgData name="Rohini Arora" userId="2ac6bc19-173c-4736-802c-c5919dfc820a" providerId="ADAL" clId="{439CAF19-523C-4DCB-97C6-4247EED85C33}" dt="2024-01-18T18:00:02.012" v="1011" actId="14100"/>
        <pc:sldMkLst>
          <pc:docMk/>
          <pc:sldMk cId="982681148" sldId="352"/>
        </pc:sldMkLst>
        <pc:spChg chg="mod">
          <ac:chgData name="Rohini Arora" userId="2ac6bc19-173c-4736-802c-c5919dfc820a" providerId="ADAL" clId="{439CAF19-523C-4DCB-97C6-4247EED85C33}" dt="2024-01-18T17:50:41.857" v="911" actId="1076"/>
          <ac:spMkLst>
            <pc:docMk/>
            <pc:sldMk cId="982681148" sldId="352"/>
            <ac:spMk id="6" creationId="{9DF41A31-E33F-4B8C-ADCA-701D588360DF}"/>
          </ac:spMkLst>
        </pc:spChg>
        <pc:spChg chg="add mod">
          <ac:chgData name="Rohini Arora" userId="2ac6bc19-173c-4736-802c-c5919dfc820a" providerId="ADAL" clId="{439CAF19-523C-4DCB-97C6-4247EED85C33}" dt="2024-01-18T17:56:21.323" v="974" actId="207"/>
          <ac:spMkLst>
            <pc:docMk/>
            <pc:sldMk cId="982681148" sldId="352"/>
            <ac:spMk id="7" creationId="{B898F4D5-BA42-A4ED-9405-AA44A6876D8E}"/>
          </ac:spMkLst>
        </pc:spChg>
        <pc:spChg chg="add mod">
          <ac:chgData name="Rohini Arora" userId="2ac6bc19-173c-4736-802c-c5919dfc820a" providerId="ADAL" clId="{439CAF19-523C-4DCB-97C6-4247EED85C33}" dt="2024-01-18T18:00:02.012" v="1011" actId="14100"/>
          <ac:spMkLst>
            <pc:docMk/>
            <pc:sldMk cId="982681148" sldId="352"/>
            <ac:spMk id="9" creationId="{F8DFCBC5-BE3E-97F2-1A74-F00BA8437813}"/>
          </ac:spMkLst>
        </pc:spChg>
        <pc:spChg chg="add mod">
          <ac:chgData name="Rohini Arora" userId="2ac6bc19-173c-4736-802c-c5919dfc820a" providerId="ADAL" clId="{439CAF19-523C-4DCB-97C6-4247EED85C33}" dt="2024-01-18T17:58:14.532" v="993" actId="207"/>
          <ac:spMkLst>
            <pc:docMk/>
            <pc:sldMk cId="982681148" sldId="352"/>
            <ac:spMk id="11" creationId="{8F6A3976-5DE7-4E35-589D-8BE18912A753}"/>
          </ac:spMkLst>
        </pc:spChg>
        <pc:spChg chg="add mod">
          <ac:chgData name="Rohini Arora" userId="2ac6bc19-173c-4736-802c-c5919dfc820a" providerId="ADAL" clId="{439CAF19-523C-4DCB-97C6-4247EED85C33}" dt="2024-01-18T17:59:53.859" v="1010" actId="1076"/>
          <ac:spMkLst>
            <pc:docMk/>
            <pc:sldMk cId="982681148" sldId="352"/>
            <ac:spMk id="13" creationId="{BA861E98-1372-357F-C275-6F003D627C00}"/>
          </ac:spMkLst>
        </pc:spChg>
        <pc:graphicFrameChg chg="del">
          <ac:chgData name="Rohini Arora" userId="2ac6bc19-173c-4736-802c-c5919dfc820a" providerId="ADAL" clId="{439CAF19-523C-4DCB-97C6-4247EED85C33}" dt="2024-01-18T17:47:36.238" v="865" actId="478"/>
          <ac:graphicFrameMkLst>
            <pc:docMk/>
            <pc:sldMk cId="982681148" sldId="352"/>
            <ac:graphicFrameMk id="2" creationId="{D411570B-0F64-651C-6826-428AF1CC0EB5}"/>
          </ac:graphicFrameMkLst>
        </pc:graphicFrameChg>
        <pc:graphicFrameChg chg="add del modGraphic">
          <ac:chgData name="Rohini Arora" userId="2ac6bc19-173c-4736-802c-c5919dfc820a" providerId="ADAL" clId="{439CAF19-523C-4DCB-97C6-4247EED85C33}" dt="2024-01-18T17:48:01.707" v="867" actId="1032"/>
          <ac:graphicFrameMkLst>
            <pc:docMk/>
            <pc:sldMk cId="982681148" sldId="352"/>
            <ac:graphicFrameMk id="3" creationId="{6A79AD2E-1822-CD33-FD13-902315F7BA32}"/>
          </ac:graphicFrameMkLst>
        </pc:graphicFrameChg>
        <pc:graphicFrameChg chg="add mod modGraphic">
          <ac:chgData name="Rohini Arora" userId="2ac6bc19-173c-4736-802c-c5919dfc820a" providerId="ADAL" clId="{439CAF19-523C-4DCB-97C6-4247EED85C33}" dt="2024-01-18T17:59:39.132" v="1008" actId="113"/>
          <ac:graphicFrameMkLst>
            <pc:docMk/>
            <pc:sldMk cId="982681148" sldId="352"/>
            <ac:graphicFrameMk id="4" creationId="{A89D7782-D5B7-4A3F-744E-1A309BB195E1}"/>
          </ac:graphicFrameMkLst>
        </pc:graphicFrameChg>
      </pc:sldChg>
      <pc:sldChg chg="addSp delSp modSp add mod">
        <pc:chgData name="Rohini Arora" userId="2ac6bc19-173c-4736-802c-c5919dfc820a" providerId="ADAL" clId="{439CAF19-523C-4DCB-97C6-4247EED85C33}" dt="2024-01-18T17:47:21.021" v="864" actId="1076"/>
        <pc:sldMkLst>
          <pc:docMk/>
          <pc:sldMk cId="224627367" sldId="353"/>
        </pc:sldMkLst>
        <pc:spChg chg="add mod">
          <ac:chgData name="Rohini Arora" userId="2ac6bc19-173c-4736-802c-c5919dfc820a" providerId="ADAL" clId="{439CAF19-523C-4DCB-97C6-4247EED85C33}" dt="2024-01-18T17:47:21.021" v="864" actId="1076"/>
          <ac:spMkLst>
            <pc:docMk/>
            <pc:sldMk cId="224627367" sldId="353"/>
            <ac:spMk id="3" creationId="{E073087D-314F-3A3B-ED25-C063E751CA7A}"/>
          </ac:spMkLst>
        </pc:spChg>
        <pc:spChg chg="mod">
          <ac:chgData name="Rohini Arora" userId="2ac6bc19-173c-4736-802c-c5919dfc820a" providerId="ADAL" clId="{439CAF19-523C-4DCB-97C6-4247EED85C33}" dt="2024-01-18T17:47:11.544" v="862" actId="255"/>
          <ac:spMkLst>
            <pc:docMk/>
            <pc:sldMk cId="224627367" sldId="353"/>
            <ac:spMk id="6" creationId="{9DF41A31-E33F-4B8C-ADCA-701D588360DF}"/>
          </ac:spMkLst>
        </pc:spChg>
        <pc:graphicFrameChg chg="del modGraphic">
          <ac:chgData name="Rohini Arora" userId="2ac6bc19-173c-4736-802c-c5919dfc820a" providerId="ADAL" clId="{439CAF19-523C-4DCB-97C6-4247EED85C33}" dt="2024-01-18T17:44:07.863" v="778" actId="478"/>
          <ac:graphicFrameMkLst>
            <pc:docMk/>
            <pc:sldMk cId="224627367" sldId="353"/>
            <ac:graphicFrameMk id="2" creationId="{D411570B-0F64-651C-6826-428AF1CC0EB5}"/>
          </ac:graphicFrameMkLst>
        </pc:graphicFrameChg>
      </pc:sldChg>
      <pc:sldChg chg="addSp delSp modSp add del mod">
        <pc:chgData name="Rohini Arora" userId="2ac6bc19-173c-4736-802c-c5919dfc820a" providerId="ADAL" clId="{439CAF19-523C-4DCB-97C6-4247EED85C33}" dt="2024-01-23T16:15:06.077" v="1332" actId="47"/>
        <pc:sldMkLst>
          <pc:docMk/>
          <pc:sldMk cId="2345897291" sldId="354"/>
        </pc:sldMkLst>
        <pc:spChg chg="del">
          <ac:chgData name="Rohini Arora" userId="2ac6bc19-173c-4736-802c-c5919dfc820a" providerId="ADAL" clId="{439CAF19-523C-4DCB-97C6-4247EED85C33}" dt="2024-01-23T16:14:45.898" v="1326" actId="21"/>
          <ac:spMkLst>
            <pc:docMk/>
            <pc:sldMk cId="2345897291" sldId="354"/>
            <ac:spMk id="2" creationId="{C47DF334-E85A-1407-B7F1-15F0E4C1BAC5}"/>
          </ac:spMkLst>
        </pc:spChg>
        <pc:spChg chg="add mod">
          <ac:chgData name="Rohini Arora" userId="2ac6bc19-173c-4736-802c-c5919dfc820a" providerId="ADAL" clId="{439CAF19-523C-4DCB-97C6-4247EED85C33}" dt="2024-01-23T16:14:45.898" v="1326" actId="21"/>
          <ac:spMkLst>
            <pc:docMk/>
            <pc:sldMk cId="2345897291" sldId="354"/>
            <ac:spMk id="4" creationId="{C83FB471-6AEC-621D-EEB8-3EBBA1C68D74}"/>
          </ac:spMkLst>
        </pc:spChg>
        <pc:spChg chg="del">
          <ac:chgData name="Rohini Arora" userId="2ac6bc19-173c-4736-802c-c5919dfc820a" providerId="ADAL" clId="{439CAF19-523C-4DCB-97C6-4247EED85C33}" dt="2024-01-23T16:14:45.898" v="1326" actId="21"/>
          <ac:spMkLst>
            <pc:docMk/>
            <pc:sldMk cId="2345897291" sldId="354"/>
            <ac:spMk id="6" creationId="{9DF41A31-E33F-4B8C-ADCA-701D588360DF}"/>
          </ac:spMkLst>
        </pc:spChg>
      </pc:sldChg>
      <pc:sldChg chg="addSp delSp modSp add del mod">
        <pc:chgData name="Rohini Arora" userId="2ac6bc19-173c-4736-802c-c5919dfc820a" providerId="ADAL" clId="{439CAF19-523C-4DCB-97C6-4247EED85C33}" dt="2024-01-23T16:14:26.320" v="1321" actId="47"/>
        <pc:sldMkLst>
          <pc:docMk/>
          <pc:sldMk cId="1259073934" sldId="355"/>
        </pc:sldMkLst>
        <pc:spChg chg="add del mod">
          <ac:chgData name="Rohini Arora" userId="2ac6bc19-173c-4736-802c-c5919dfc820a" providerId="ADAL" clId="{439CAF19-523C-4DCB-97C6-4247EED85C33}" dt="2024-01-23T16:13:39.978" v="1314" actId="21"/>
          <ac:spMkLst>
            <pc:docMk/>
            <pc:sldMk cId="1259073934" sldId="355"/>
            <ac:spMk id="2" creationId="{3748B196-02A5-5915-F44B-4FD29D77D5FF}"/>
          </ac:spMkLst>
        </pc:spChg>
        <pc:spChg chg="del">
          <ac:chgData name="Rohini Arora" userId="2ac6bc19-173c-4736-802c-c5919dfc820a" providerId="ADAL" clId="{439CAF19-523C-4DCB-97C6-4247EED85C33}" dt="2024-01-23T16:11:26.541" v="1304" actId="478"/>
          <ac:spMkLst>
            <pc:docMk/>
            <pc:sldMk cId="1259073934" sldId="355"/>
            <ac:spMk id="4" creationId="{BA3C6BC2-8649-2217-1D6A-CA6AF95FE59C}"/>
          </ac:spMkLst>
        </pc:spChg>
        <pc:spChg chg="add mod">
          <ac:chgData name="Rohini Arora" userId="2ac6bc19-173c-4736-802c-c5919dfc820a" providerId="ADAL" clId="{439CAF19-523C-4DCB-97C6-4247EED85C33}" dt="2024-01-23T16:13:39.978" v="1314" actId="21"/>
          <ac:spMkLst>
            <pc:docMk/>
            <pc:sldMk cId="1259073934" sldId="355"/>
            <ac:spMk id="5" creationId="{70F7FC22-CCA5-5D57-B57C-71CA0AE7049A}"/>
          </ac:spMkLst>
        </pc:spChg>
        <pc:spChg chg="del mod">
          <ac:chgData name="Rohini Arora" userId="2ac6bc19-173c-4736-802c-c5919dfc820a" providerId="ADAL" clId="{439CAF19-523C-4DCB-97C6-4247EED85C33}" dt="2024-01-23T16:13:39.978" v="1314" actId="21"/>
          <ac:spMkLst>
            <pc:docMk/>
            <pc:sldMk cId="1259073934" sldId="355"/>
            <ac:spMk id="6" creationId="{693B1C55-976E-578D-D9CB-87FC57325EB8}"/>
          </ac:spMkLst>
        </pc:spChg>
        <pc:spChg chg="del">
          <ac:chgData name="Rohini Arora" userId="2ac6bc19-173c-4736-802c-c5919dfc820a" providerId="ADAL" clId="{439CAF19-523C-4DCB-97C6-4247EED85C33}" dt="2024-01-23T16:11:35.252" v="1305" actId="478"/>
          <ac:spMkLst>
            <pc:docMk/>
            <pc:sldMk cId="1259073934" sldId="355"/>
            <ac:spMk id="11270" creationId="{D8B9E2B9-C338-DD37-A99B-885FD839B528}"/>
          </ac:spMkLst>
        </pc:spChg>
      </pc:sldChg>
      <pc:sldChg chg="addSp delSp modSp new mod ord">
        <pc:chgData name="Rohini Arora" userId="2ac6bc19-173c-4736-802c-c5919dfc820a" providerId="ADAL" clId="{439CAF19-523C-4DCB-97C6-4247EED85C33}" dt="2024-01-23T16:14:39.315" v="1325"/>
        <pc:sldMkLst>
          <pc:docMk/>
          <pc:sldMk cId="1511645323" sldId="356"/>
        </pc:sldMkLst>
        <pc:spChg chg="del">
          <ac:chgData name="Rohini Arora" userId="2ac6bc19-173c-4736-802c-c5919dfc820a" providerId="ADAL" clId="{439CAF19-523C-4DCB-97C6-4247EED85C33}" dt="2024-01-23T16:13:50.967" v="1316" actId="478"/>
          <ac:spMkLst>
            <pc:docMk/>
            <pc:sldMk cId="1511645323" sldId="356"/>
            <ac:spMk id="2" creationId="{BE446C38-96D4-6F04-31B4-B933DC9EFA0A}"/>
          </ac:spMkLst>
        </pc:spChg>
        <pc:spChg chg="del">
          <ac:chgData name="Rohini Arora" userId="2ac6bc19-173c-4736-802c-c5919dfc820a" providerId="ADAL" clId="{439CAF19-523C-4DCB-97C6-4247EED85C33}" dt="2024-01-23T16:14:14.165" v="1318" actId="478"/>
          <ac:spMkLst>
            <pc:docMk/>
            <pc:sldMk cId="1511645323" sldId="356"/>
            <ac:spMk id="3" creationId="{FEF2EB73-7E1E-5B92-838F-64AE2C70AD61}"/>
          </ac:spMkLst>
        </pc:spChg>
        <pc:spChg chg="add mod">
          <ac:chgData name="Rohini Arora" userId="2ac6bc19-173c-4736-802c-c5919dfc820a" providerId="ADAL" clId="{439CAF19-523C-4DCB-97C6-4247EED85C33}" dt="2024-01-23T16:14:23.360" v="1320" actId="1076"/>
          <ac:spMkLst>
            <pc:docMk/>
            <pc:sldMk cId="1511645323" sldId="356"/>
            <ac:spMk id="4" creationId="{78D5D8D7-5632-921B-9259-002FF17D8A7E}"/>
          </ac:spMkLst>
        </pc:spChg>
        <pc:spChg chg="add mod">
          <ac:chgData name="Rohini Arora" userId="2ac6bc19-173c-4736-802c-c5919dfc820a" providerId="ADAL" clId="{439CAF19-523C-4DCB-97C6-4247EED85C33}" dt="2024-01-23T16:14:21.070" v="1319" actId="1076"/>
          <ac:spMkLst>
            <pc:docMk/>
            <pc:sldMk cId="1511645323" sldId="356"/>
            <ac:spMk id="5" creationId="{02FA894D-40B0-E072-FB51-430254810A8C}"/>
          </ac:spMkLst>
        </pc:spChg>
      </pc:sldChg>
      <pc:sldChg chg="add del">
        <pc:chgData name="Rohini Arora" userId="2ac6bc19-173c-4736-802c-c5919dfc820a" providerId="ADAL" clId="{439CAF19-523C-4DCB-97C6-4247EED85C33}" dt="2024-01-23T16:12:37.944" v="1308"/>
        <pc:sldMkLst>
          <pc:docMk/>
          <pc:sldMk cId="3842747638" sldId="356"/>
        </pc:sldMkLst>
      </pc:sldChg>
      <pc:sldChg chg="addSp delSp modSp new mod">
        <pc:chgData name="Rohini Arora" userId="2ac6bc19-173c-4736-802c-c5919dfc820a" providerId="ADAL" clId="{439CAF19-523C-4DCB-97C6-4247EED85C33}" dt="2024-01-23T16:15:18.732" v="1336"/>
        <pc:sldMkLst>
          <pc:docMk/>
          <pc:sldMk cId="1778689366" sldId="357"/>
        </pc:sldMkLst>
        <pc:spChg chg="del">
          <ac:chgData name="Rohini Arora" userId="2ac6bc19-173c-4736-802c-c5919dfc820a" providerId="ADAL" clId="{439CAF19-523C-4DCB-97C6-4247EED85C33}" dt="2024-01-23T16:15:17.406" v="1335" actId="478"/>
          <ac:spMkLst>
            <pc:docMk/>
            <pc:sldMk cId="1778689366" sldId="357"/>
            <ac:spMk id="2" creationId="{1E173370-BB60-8349-5B1F-C829F614DECD}"/>
          </ac:spMkLst>
        </pc:spChg>
        <pc:spChg chg="del">
          <ac:chgData name="Rohini Arora" userId="2ac6bc19-173c-4736-802c-c5919dfc820a" providerId="ADAL" clId="{439CAF19-523C-4DCB-97C6-4247EED85C33}" dt="2024-01-23T16:15:16.230" v="1334" actId="478"/>
          <ac:spMkLst>
            <pc:docMk/>
            <pc:sldMk cId="1778689366" sldId="357"/>
            <ac:spMk id="3" creationId="{3732AC06-1877-ECAC-1D0F-A3604694FC1E}"/>
          </ac:spMkLst>
        </pc:spChg>
        <pc:spChg chg="add mod">
          <ac:chgData name="Rohini Arora" userId="2ac6bc19-173c-4736-802c-c5919dfc820a" providerId="ADAL" clId="{439CAF19-523C-4DCB-97C6-4247EED85C33}" dt="2024-01-23T16:15:18.732" v="1336"/>
          <ac:spMkLst>
            <pc:docMk/>
            <pc:sldMk cId="1778689366" sldId="357"/>
            <ac:spMk id="4" creationId="{828579EB-3A35-28FF-81F0-BC4DF8341C65}"/>
          </ac:spMkLst>
        </pc:spChg>
        <pc:spChg chg="add mod">
          <ac:chgData name="Rohini Arora" userId="2ac6bc19-173c-4736-802c-c5919dfc820a" providerId="ADAL" clId="{439CAF19-523C-4DCB-97C6-4247EED85C33}" dt="2024-01-23T16:15:18.732" v="1336"/>
          <ac:spMkLst>
            <pc:docMk/>
            <pc:sldMk cId="1778689366" sldId="357"/>
            <ac:spMk id="5" creationId="{00D93CD0-A066-DBED-33EB-F9821D8FE54E}"/>
          </ac:spMkLst>
        </pc:spChg>
      </pc:sldChg>
      <pc:sldChg chg="addSp delSp modSp new mod">
        <pc:chgData name="Rohini Arora" userId="2ac6bc19-173c-4736-802c-c5919dfc820a" providerId="ADAL" clId="{439CAF19-523C-4DCB-97C6-4247EED85C33}" dt="2024-01-23T16:14:58.766" v="1331" actId="478"/>
        <pc:sldMkLst>
          <pc:docMk/>
          <pc:sldMk cId="1728648330" sldId="358"/>
        </pc:sldMkLst>
        <pc:spChg chg="del">
          <ac:chgData name="Rohini Arora" userId="2ac6bc19-173c-4736-802c-c5919dfc820a" providerId="ADAL" clId="{439CAF19-523C-4DCB-97C6-4247EED85C33}" dt="2024-01-23T16:14:58.766" v="1331" actId="478"/>
          <ac:spMkLst>
            <pc:docMk/>
            <pc:sldMk cId="1728648330" sldId="358"/>
            <ac:spMk id="2" creationId="{026D54A1-CAF8-265B-D7AC-0FA86FF15158}"/>
          </ac:spMkLst>
        </pc:spChg>
        <pc:spChg chg="del">
          <ac:chgData name="Rohini Arora" userId="2ac6bc19-173c-4736-802c-c5919dfc820a" providerId="ADAL" clId="{439CAF19-523C-4DCB-97C6-4247EED85C33}" dt="2024-01-23T16:14:52.407" v="1328" actId="478"/>
          <ac:spMkLst>
            <pc:docMk/>
            <pc:sldMk cId="1728648330" sldId="358"/>
            <ac:spMk id="3" creationId="{EDDE1B0B-6D72-AC09-1F31-598702E5367E}"/>
          </ac:spMkLst>
        </pc:spChg>
        <pc:spChg chg="add del mod">
          <ac:chgData name="Rohini Arora" userId="2ac6bc19-173c-4736-802c-c5919dfc820a" providerId="ADAL" clId="{439CAF19-523C-4DCB-97C6-4247EED85C33}" dt="2024-01-23T16:14:56.167" v="1330" actId="478"/>
          <ac:spMkLst>
            <pc:docMk/>
            <pc:sldMk cId="1728648330" sldId="358"/>
            <ac:spMk id="4" creationId="{B5A125BC-F1E2-400F-4DB2-03B60E37B5BB}"/>
          </ac:spMkLst>
        </pc:spChg>
        <pc:spChg chg="add mod">
          <ac:chgData name="Rohini Arora" userId="2ac6bc19-173c-4736-802c-c5919dfc820a" providerId="ADAL" clId="{439CAF19-523C-4DCB-97C6-4247EED85C33}" dt="2024-01-23T16:14:47.470" v="1327"/>
          <ac:spMkLst>
            <pc:docMk/>
            <pc:sldMk cId="1728648330" sldId="358"/>
            <ac:spMk id="5" creationId="{624ADADB-9ECE-A3AF-671C-751C0550A95E}"/>
          </ac:spMkLst>
        </pc:spChg>
      </pc:sldChg>
      <pc:sldChg chg="modSp new mod">
        <pc:chgData name="Rohini Arora" userId="2ac6bc19-173c-4736-802c-c5919dfc820a" providerId="ADAL" clId="{439CAF19-523C-4DCB-97C6-4247EED85C33}" dt="2024-01-23T16:18:25.316" v="1343" actId="1076"/>
        <pc:sldMkLst>
          <pc:docMk/>
          <pc:sldMk cId="3426574823" sldId="359"/>
        </pc:sldMkLst>
        <pc:spChg chg="mod">
          <ac:chgData name="Rohini Arora" userId="2ac6bc19-173c-4736-802c-c5919dfc820a" providerId="ADAL" clId="{439CAF19-523C-4DCB-97C6-4247EED85C33}" dt="2024-01-23T16:17:49.594" v="1339"/>
          <ac:spMkLst>
            <pc:docMk/>
            <pc:sldMk cId="3426574823" sldId="359"/>
            <ac:spMk id="2" creationId="{4AA82592-0B6E-8482-62B8-0CD561AE405B}"/>
          </ac:spMkLst>
        </pc:spChg>
        <pc:spChg chg="mod">
          <ac:chgData name="Rohini Arora" userId="2ac6bc19-173c-4736-802c-c5919dfc820a" providerId="ADAL" clId="{439CAF19-523C-4DCB-97C6-4247EED85C33}" dt="2024-01-23T16:18:25.316" v="1343" actId="1076"/>
          <ac:spMkLst>
            <pc:docMk/>
            <pc:sldMk cId="3426574823" sldId="359"/>
            <ac:spMk id="3" creationId="{D1B6F79A-DF44-CF2D-3369-607AA298AAB3}"/>
          </ac:spMkLst>
        </pc:spChg>
      </pc:sldChg>
      <pc:sldMasterChg chg="delSldLayout">
        <pc:chgData name="Rohini Arora" userId="2ac6bc19-173c-4736-802c-c5919dfc820a" providerId="ADAL" clId="{439CAF19-523C-4DCB-97C6-4247EED85C33}" dt="2024-01-23T16:15:21.243" v="1337" actId="47"/>
        <pc:sldMasterMkLst>
          <pc:docMk/>
          <pc:sldMasterMk cId="3267378360" sldId="2147483671"/>
        </pc:sldMasterMkLst>
        <pc:sldLayoutChg chg="del">
          <pc:chgData name="Rohini Arora" userId="2ac6bc19-173c-4736-802c-c5919dfc820a" providerId="ADAL" clId="{439CAF19-523C-4DCB-97C6-4247EED85C33}" dt="2024-01-23T16:15:21.243" v="1337" actId="47"/>
          <pc:sldLayoutMkLst>
            <pc:docMk/>
            <pc:sldMasterMk cId="3267378360" sldId="2147483671"/>
            <pc:sldLayoutMk cId="1565079698" sldId="2147483684"/>
          </pc:sldLayoutMkLst>
        </pc:sldLayoutChg>
      </pc:sldMasterChg>
    </pc:docChg>
  </pc:docChgLst>
  <pc:docChgLst>
    <pc:chgData name="Rohini Arora" userId="2ac6bc19-173c-4736-802c-c5919dfc820a" providerId="ADAL" clId="{3952137A-3B66-4607-BE84-3995330985A9}"/>
    <pc:docChg chg="undo custSel addSld delSld modSld sldOrd">
      <pc:chgData name="Rohini Arora" userId="2ac6bc19-173c-4736-802c-c5919dfc820a" providerId="ADAL" clId="{3952137A-3B66-4607-BE84-3995330985A9}" dt="2024-02-13T23:29:55.989" v="735" actId="6549"/>
      <pc:docMkLst>
        <pc:docMk/>
      </pc:docMkLst>
      <pc:sldChg chg="modSp mod">
        <pc:chgData name="Rohini Arora" userId="2ac6bc19-173c-4736-802c-c5919dfc820a" providerId="ADAL" clId="{3952137A-3B66-4607-BE84-3995330985A9}" dt="2024-02-13T22:47:23.596" v="24" actId="20577"/>
        <pc:sldMkLst>
          <pc:docMk/>
          <pc:sldMk cId="3698336789" sldId="339"/>
        </pc:sldMkLst>
        <pc:spChg chg="mod">
          <ac:chgData name="Rohini Arora" userId="2ac6bc19-173c-4736-802c-c5919dfc820a" providerId="ADAL" clId="{3952137A-3B66-4607-BE84-3995330985A9}" dt="2024-02-13T22:47:23.596" v="24" actId="20577"/>
          <ac:spMkLst>
            <pc:docMk/>
            <pc:sldMk cId="3698336789" sldId="339"/>
            <ac:spMk id="5" creationId="{15ED3F38-333E-9EC7-3F1E-410348554734}"/>
          </ac:spMkLst>
        </pc:spChg>
      </pc:sldChg>
      <pc:sldChg chg="modSp mod">
        <pc:chgData name="Rohini Arora" userId="2ac6bc19-173c-4736-802c-c5919dfc820a" providerId="ADAL" clId="{3952137A-3B66-4607-BE84-3995330985A9}" dt="2024-02-13T22:48:42.587" v="66" actId="2710"/>
        <pc:sldMkLst>
          <pc:docMk/>
          <pc:sldMk cId="1728648330" sldId="358"/>
        </pc:sldMkLst>
        <pc:spChg chg="mod">
          <ac:chgData name="Rohini Arora" userId="2ac6bc19-173c-4736-802c-c5919dfc820a" providerId="ADAL" clId="{3952137A-3B66-4607-BE84-3995330985A9}" dt="2024-02-13T22:48:42.587" v="66" actId="2710"/>
          <ac:spMkLst>
            <pc:docMk/>
            <pc:sldMk cId="1728648330" sldId="358"/>
            <ac:spMk id="5" creationId="{624ADADB-9ECE-A3AF-671C-751C0550A95E}"/>
          </ac:spMkLst>
        </pc:spChg>
      </pc:sldChg>
      <pc:sldChg chg="delSp modSp add del mod ord">
        <pc:chgData name="Rohini Arora" userId="2ac6bc19-173c-4736-802c-c5919dfc820a" providerId="ADAL" clId="{3952137A-3B66-4607-BE84-3995330985A9}" dt="2024-02-13T23:08:08.224" v="195" actId="47"/>
        <pc:sldMkLst>
          <pc:docMk/>
          <pc:sldMk cId="0" sldId="475"/>
        </pc:sldMkLst>
        <pc:spChg chg="mod">
          <ac:chgData name="Rohini Arora" userId="2ac6bc19-173c-4736-802c-c5919dfc820a" providerId="ADAL" clId="{3952137A-3B66-4607-BE84-3995330985A9}" dt="2024-02-13T22:55:19.953" v="69"/>
          <ac:spMkLst>
            <pc:docMk/>
            <pc:sldMk cId="0" sldId="475"/>
            <ac:spMk id="4" creationId="{00000000-0000-0000-0000-000000000000}"/>
          </ac:spMkLst>
        </pc:spChg>
        <pc:picChg chg="del mod">
          <ac:chgData name="Rohini Arora" userId="2ac6bc19-173c-4736-802c-c5919dfc820a" providerId="ADAL" clId="{3952137A-3B66-4607-BE84-3995330985A9}" dt="2024-02-13T23:07:40.336" v="185" actId="21"/>
          <ac:picMkLst>
            <pc:docMk/>
            <pc:sldMk cId="0" sldId="475"/>
            <ac:picMk id="7" creationId="{00000000-0000-0000-0000-000000000000}"/>
          </ac:picMkLst>
        </pc:picChg>
      </pc:sldChg>
      <pc:sldChg chg="addSp modSp add mod ord">
        <pc:chgData name="Rohini Arora" userId="2ac6bc19-173c-4736-802c-c5919dfc820a" providerId="ADAL" clId="{3952137A-3B66-4607-BE84-3995330985A9}" dt="2024-02-13T23:06:51.740" v="183" actId="14100"/>
        <pc:sldMkLst>
          <pc:docMk/>
          <pc:sldMk cId="67920762" sldId="488"/>
        </pc:sldMkLst>
        <pc:spChg chg="mod">
          <ac:chgData name="Rohini Arora" userId="2ac6bc19-173c-4736-802c-c5919dfc820a" providerId="ADAL" clId="{3952137A-3B66-4607-BE84-3995330985A9}" dt="2024-02-13T23:06:47.507" v="182" actId="122"/>
          <ac:spMkLst>
            <pc:docMk/>
            <pc:sldMk cId="67920762" sldId="488"/>
            <ac:spMk id="2" creationId="{00000000-0000-0000-0000-000000000000}"/>
          </ac:spMkLst>
        </pc:spChg>
        <pc:spChg chg="mod">
          <ac:chgData name="Rohini Arora" userId="2ac6bc19-173c-4736-802c-c5919dfc820a" providerId="ADAL" clId="{3952137A-3B66-4607-BE84-3995330985A9}" dt="2024-02-13T23:06:45.518" v="181" actId="122"/>
          <ac:spMkLst>
            <pc:docMk/>
            <pc:sldMk cId="67920762" sldId="488"/>
            <ac:spMk id="3" creationId="{00000000-0000-0000-0000-000000000000}"/>
          </ac:spMkLst>
        </pc:spChg>
        <pc:spChg chg="mod">
          <ac:chgData name="Rohini Arora" userId="2ac6bc19-173c-4736-802c-c5919dfc820a" providerId="ADAL" clId="{3952137A-3B66-4607-BE84-3995330985A9}" dt="2024-02-13T22:55:19.953" v="69"/>
          <ac:spMkLst>
            <pc:docMk/>
            <pc:sldMk cId="67920762" sldId="488"/>
            <ac:spMk id="4" creationId="{00000000-0000-0000-0000-000000000000}"/>
          </ac:spMkLst>
        </pc:spChg>
        <pc:picChg chg="add mod ord">
          <ac:chgData name="Rohini Arora" userId="2ac6bc19-173c-4736-802c-c5919dfc820a" providerId="ADAL" clId="{3952137A-3B66-4607-BE84-3995330985A9}" dt="2024-02-13T23:06:51.740" v="183" actId="14100"/>
          <ac:picMkLst>
            <pc:docMk/>
            <pc:sldMk cId="67920762" sldId="488"/>
            <ac:picMk id="7" creationId="{089AD504-D2AC-CE2A-FD70-80169DE48B47}"/>
          </ac:picMkLst>
        </pc:picChg>
      </pc:sldChg>
      <pc:sldChg chg="modSp add mod">
        <pc:chgData name="Rohini Arora" userId="2ac6bc19-173c-4736-802c-c5919dfc820a" providerId="ADAL" clId="{3952137A-3B66-4607-BE84-3995330985A9}" dt="2024-02-13T22:56:46.875" v="74" actId="27636"/>
        <pc:sldMkLst>
          <pc:docMk/>
          <pc:sldMk cId="3679700012" sldId="489"/>
        </pc:sldMkLst>
        <pc:spChg chg="mod">
          <ac:chgData name="Rohini Arora" userId="2ac6bc19-173c-4736-802c-c5919dfc820a" providerId="ADAL" clId="{3952137A-3B66-4607-BE84-3995330985A9}" dt="2024-02-13T22:56:46.875" v="74" actId="27636"/>
          <ac:spMkLst>
            <pc:docMk/>
            <pc:sldMk cId="3679700012" sldId="489"/>
            <ac:spMk id="3" creationId="{00000000-0000-0000-0000-000000000000}"/>
          </ac:spMkLst>
        </pc:spChg>
        <pc:spChg chg="mod">
          <ac:chgData name="Rohini Arora" userId="2ac6bc19-173c-4736-802c-c5919dfc820a" providerId="ADAL" clId="{3952137A-3B66-4607-BE84-3995330985A9}" dt="2024-02-13T22:55:19.953" v="69"/>
          <ac:spMkLst>
            <pc:docMk/>
            <pc:sldMk cId="3679700012" sldId="489"/>
            <ac:spMk id="4" creationId="{00000000-0000-0000-0000-000000000000}"/>
          </ac:spMkLst>
        </pc:spChg>
      </pc:sldChg>
      <pc:sldChg chg="modSp mod">
        <pc:chgData name="Rohini Arora" userId="2ac6bc19-173c-4736-802c-c5919dfc820a" providerId="ADAL" clId="{3952137A-3B66-4607-BE84-3995330985A9}" dt="2024-02-13T23:29:55.989" v="735" actId="6549"/>
        <pc:sldMkLst>
          <pc:docMk/>
          <pc:sldMk cId="1492286553" sldId="494"/>
        </pc:sldMkLst>
        <pc:spChg chg="mod">
          <ac:chgData name="Rohini Arora" userId="2ac6bc19-173c-4736-802c-c5919dfc820a" providerId="ADAL" clId="{3952137A-3B66-4607-BE84-3995330985A9}" dt="2024-02-13T23:29:55.989" v="735" actId="6549"/>
          <ac:spMkLst>
            <pc:docMk/>
            <pc:sldMk cId="1492286553" sldId="494"/>
            <ac:spMk id="3" creationId="{00000000-0000-0000-0000-000000000000}"/>
          </ac:spMkLst>
        </pc:spChg>
      </pc:sldChg>
      <pc:sldChg chg="addSp delSp modSp add mod setBg delDesignElem">
        <pc:chgData name="Rohini Arora" userId="2ac6bc19-173c-4736-802c-c5919dfc820a" providerId="ADAL" clId="{3952137A-3B66-4607-BE84-3995330985A9}" dt="2024-02-13T22:57:23.965" v="79" actId="14100"/>
        <pc:sldMkLst>
          <pc:docMk/>
          <pc:sldMk cId="3785235333" sldId="500"/>
        </pc:sldMkLst>
        <pc:spChg chg="add mod">
          <ac:chgData name="Rohini Arora" userId="2ac6bc19-173c-4736-802c-c5919dfc820a" providerId="ADAL" clId="{3952137A-3B66-4607-BE84-3995330985A9}" dt="2024-02-13T22:57:17.705" v="78" actId="207"/>
          <ac:spMkLst>
            <pc:docMk/>
            <pc:sldMk cId="3785235333" sldId="500"/>
            <ac:spMk id="3" creationId="{55E5E904-A041-E056-06CF-3309D4651B99}"/>
          </ac:spMkLst>
        </pc:spChg>
        <pc:spChg chg="mod">
          <ac:chgData name="Rohini Arora" userId="2ac6bc19-173c-4736-802c-c5919dfc820a" providerId="ADAL" clId="{3952137A-3B66-4607-BE84-3995330985A9}" dt="2024-02-13T22:55:19.953" v="69"/>
          <ac:spMkLst>
            <pc:docMk/>
            <pc:sldMk cId="3785235333" sldId="500"/>
            <ac:spMk id="4" creationId="{00000000-0000-0000-0000-000000000000}"/>
          </ac:spMkLst>
        </pc:spChg>
        <pc:spChg chg="del">
          <ac:chgData name="Rohini Arora" userId="2ac6bc19-173c-4736-802c-c5919dfc820a" providerId="ADAL" clId="{3952137A-3B66-4607-BE84-3995330985A9}" dt="2024-02-13T22:55:19.953" v="69"/>
          <ac:spMkLst>
            <pc:docMk/>
            <pc:sldMk cId="3785235333" sldId="500"/>
            <ac:spMk id="14" creationId="{1707FC24-6981-43D9-B525-C7832BA22463}"/>
          </ac:spMkLst>
        </pc:spChg>
        <pc:picChg chg="mod">
          <ac:chgData name="Rohini Arora" userId="2ac6bc19-173c-4736-802c-c5919dfc820a" providerId="ADAL" clId="{3952137A-3B66-4607-BE84-3995330985A9}" dt="2024-02-13T22:57:23.965" v="79" actId="14100"/>
          <ac:picMkLst>
            <pc:docMk/>
            <pc:sldMk cId="3785235333" sldId="500"/>
            <ac:picMk id="9" creationId="{893E5E92-54D4-4E0D-ACDC-2519E0A0A265}"/>
          </ac:picMkLst>
        </pc:picChg>
      </pc:sldChg>
      <pc:sldChg chg="del">
        <pc:chgData name="Rohini Arora" userId="2ac6bc19-173c-4736-802c-c5919dfc820a" providerId="ADAL" clId="{3952137A-3B66-4607-BE84-3995330985A9}" dt="2024-02-13T22:49:19.527" v="67" actId="47"/>
        <pc:sldMkLst>
          <pc:docMk/>
          <pc:sldMk cId="23034299" sldId="504"/>
        </pc:sldMkLst>
      </pc:sldChg>
      <pc:sldChg chg="addSp delSp modSp add mod ord">
        <pc:chgData name="Rohini Arora" userId="2ac6bc19-173c-4736-802c-c5919dfc820a" providerId="ADAL" clId="{3952137A-3B66-4607-BE84-3995330985A9}" dt="2024-02-13T23:13:29.424" v="360" actId="1076"/>
        <pc:sldMkLst>
          <pc:docMk/>
          <pc:sldMk cId="2464040459" sldId="504"/>
        </pc:sldMkLst>
        <pc:spChg chg="mod">
          <ac:chgData name="Rohini Arora" userId="2ac6bc19-173c-4736-802c-c5919dfc820a" providerId="ADAL" clId="{3952137A-3B66-4607-BE84-3995330985A9}" dt="2024-02-13T23:11:04.023" v="229" actId="20577"/>
          <ac:spMkLst>
            <pc:docMk/>
            <pc:sldMk cId="2464040459" sldId="504"/>
            <ac:spMk id="2" creationId="{00000000-0000-0000-0000-000000000000}"/>
          </ac:spMkLst>
        </pc:spChg>
        <pc:spChg chg="mod">
          <ac:chgData name="Rohini Arora" userId="2ac6bc19-173c-4736-802c-c5919dfc820a" providerId="ADAL" clId="{3952137A-3B66-4607-BE84-3995330985A9}" dt="2024-02-13T22:55:19.953" v="69"/>
          <ac:spMkLst>
            <pc:docMk/>
            <pc:sldMk cId="2464040459" sldId="504"/>
            <ac:spMk id="4" creationId="{00000000-0000-0000-0000-000000000000}"/>
          </ac:spMkLst>
        </pc:spChg>
        <pc:spChg chg="add mod">
          <ac:chgData name="Rohini Arora" userId="2ac6bc19-173c-4736-802c-c5919dfc820a" providerId="ADAL" clId="{3952137A-3B66-4607-BE84-3995330985A9}" dt="2024-02-13T23:13:29.424" v="360" actId="1076"/>
          <ac:spMkLst>
            <pc:docMk/>
            <pc:sldMk cId="2464040459" sldId="504"/>
            <ac:spMk id="7" creationId="{3C43EBCB-C208-4780-5790-5011AAB83B52}"/>
          </ac:spMkLst>
        </pc:spChg>
        <pc:picChg chg="add mod">
          <ac:chgData name="Rohini Arora" userId="2ac6bc19-173c-4736-802c-c5919dfc820a" providerId="ADAL" clId="{3952137A-3B66-4607-BE84-3995330985A9}" dt="2024-02-13T23:13:18.477" v="358" actId="1076"/>
          <ac:picMkLst>
            <pc:docMk/>
            <pc:sldMk cId="2464040459" sldId="504"/>
            <ac:picMk id="3" creationId="{8B18A478-C9BC-A430-33C2-4344A998F753}"/>
          </ac:picMkLst>
        </pc:picChg>
        <pc:picChg chg="del mod">
          <ac:chgData name="Rohini Arora" userId="2ac6bc19-173c-4736-802c-c5919dfc820a" providerId="ADAL" clId="{3952137A-3B66-4607-BE84-3995330985A9}" dt="2024-02-13T23:12:01.832" v="338" actId="478"/>
          <ac:picMkLst>
            <pc:docMk/>
            <pc:sldMk cId="2464040459" sldId="504"/>
            <ac:picMk id="5" creationId="{D12027C1-1FF6-4CDA-8FA7-70AAF69261BF}"/>
          </ac:picMkLst>
        </pc:picChg>
      </pc:sldChg>
      <pc:sldChg chg="addSp delSp modSp add mod">
        <pc:chgData name="Rohini Arora" userId="2ac6bc19-173c-4736-802c-c5919dfc820a" providerId="ADAL" clId="{3952137A-3B66-4607-BE84-3995330985A9}" dt="2024-02-13T23:21:24.934" v="581" actId="207"/>
        <pc:sldMkLst>
          <pc:docMk/>
          <pc:sldMk cId="4088471755" sldId="505"/>
        </pc:sldMkLst>
        <pc:spChg chg="mod">
          <ac:chgData name="Rohini Arora" userId="2ac6bc19-173c-4736-802c-c5919dfc820a" providerId="ADAL" clId="{3952137A-3B66-4607-BE84-3995330985A9}" dt="2024-02-13T23:16:17.074" v="450" actId="255"/>
          <ac:spMkLst>
            <pc:docMk/>
            <pc:sldMk cId="4088471755" sldId="505"/>
            <ac:spMk id="2" creationId="{00000000-0000-0000-0000-000000000000}"/>
          </ac:spMkLst>
        </pc:spChg>
        <pc:spChg chg="add mod">
          <ac:chgData name="Rohini Arora" userId="2ac6bc19-173c-4736-802c-c5919dfc820a" providerId="ADAL" clId="{3952137A-3B66-4607-BE84-3995330985A9}" dt="2024-02-13T23:21:24.934" v="581" actId="207"/>
          <ac:spMkLst>
            <pc:docMk/>
            <pc:sldMk cId="4088471755" sldId="505"/>
            <ac:spMk id="3" creationId="{DB8BEA66-76C2-BD26-EB08-98C0E4E5E77C}"/>
          </ac:spMkLst>
        </pc:spChg>
        <pc:spChg chg="mod">
          <ac:chgData name="Rohini Arora" userId="2ac6bc19-173c-4736-802c-c5919dfc820a" providerId="ADAL" clId="{3952137A-3B66-4607-BE84-3995330985A9}" dt="2024-02-13T22:55:19.953" v="69"/>
          <ac:spMkLst>
            <pc:docMk/>
            <pc:sldMk cId="4088471755" sldId="505"/>
            <ac:spMk id="4" creationId="{00000000-0000-0000-0000-000000000000}"/>
          </ac:spMkLst>
        </pc:spChg>
        <pc:graphicFrameChg chg="add del modGraphic">
          <ac:chgData name="Rohini Arora" userId="2ac6bc19-173c-4736-802c-c5919dfc820a" providerId="ADAL" clId="{3952137A-3B66-4607-BE84-3995330985A9}" dt="2024-02-13T23:16:47.277" v="452" actId="1032"/>
          <ac:graphicFrameMkLst>
            <pc:docMk/>
            <pc:sldMk cId="4088471755" sldId="505"/>
            <ac:graphicFrameMk id="5" creationId="{D016EB3D-83B2-0E9E-6CA7-4CD31152EEDD}"/>
          </ac:graphicFrameMkLst>
        </pc:graphicFrameChg>
        <pc:graphicFrameChg chg="add mod modGraphic">
          <ac:chgData name="Rohini Arora" userId="2ac6bc19-173c-4736-802c-c5919dfc820a" providerId="ADAL" clId="{3952137A-3B66-4607-BE84-3995330985A9}" dt="2024-02-13T23:20:49.901" v="577" actId="1076"/>
          <ac:graphicFrameMkLst>
            <pc:docMk/>
            <pc:sldMk cId="4088471755" sldId="505"/>
            <ac:graphicFrameMk id="7" creationId="{6021722E-BD55-7077-472A-61E7317E005D}"/>
          </ac:graphicFrameMkLst>
        </pc:graphicFrameChg>
        <pc:picChg chg="del mod">
          <ac:chgData name="Rohini Arora" userId="2ac6bc19-173c-4736-802c-c5919dfc820a" providerId="ADAL" clId="{3952137A-3B66-4607-BE84-3995330985A9}" dt="2024-02-13T23:09:06.976" v="213" actId="478"/>
          <ac:picMkLst>
            <pc:docMk/>
            <pc:sldMk cId="4088471755" sldId="505"/>
            <ac:picMk id="9" creationId="{92ADB649-D3DE-4CF8-903A-E058B9DB3428}"/>
          </ac:picMkLst>
        </pc:picChg>
        <pc:picChg chg="del mod">
          <ac:chgData name="Rohini Arora" userId="2ac6bc19-173c-4736-802c-c5919dfc820a" providerId="ADAL" clId="{3952137A-3B66-4607-BE84-3995330985A9}" dt="2024-02-13T23:09:09.408" v="214" actId="478"/>
          <ac:picMkLst>
            <pc:docMk/>
            <pc:sldMk cId="4088471755" sldId="505"/>
            <ac:picMk id="11" creationId="{40CB5102-E39A-4FC7-B9C1-F56917705E76}"/>
          </ac:picMkLst>
        </pc:picChg>
      </pc:sldChg>
      <pc:sldChg chg="addSp delSp modSp add mod modNotesTx">
        <pc:chgData name="Rohini Arora" userId="2ac6bc19-173c-4736-802c-c5919dfc820a" providerId="ADAL" clId="{3952137A-3B66-4607-BE84-3995330985A9}" dt="2024-02-13T23:29:17.471" v="732" actId="20577"/>
        <pc:sldMkLst>
          <pc:docMk/>
          <pc:sldMk cId="835982426" sldId="506"/>
        </pc:sldMkLst>
        <pc:spChg chg="mod">
          <ac:chgData name="Rohini Arora" userId="2ac6bc19-173c-4736-802c-c5919dfc820a" providerId="ADAL" clId="{3952137A-3B66-4607-BE84-3995330985A9}" dt="2024-02-13T23:28:58.502" v="727" actId="122"/>
          <ac:spMkLst>
            <pc:docMk/>
            <pc:sldMk cId="835982426" sldId="506"/>
            <ac:spMk id="2" creationId="{00000000-0000-0000-0000-000000000000}"/>
          </ac:spMkLst>
        </pc:spChg>
        <pc:spChg chg="del">
          <ac:chgData name="Rohini Arora" userId="2ac6bc19-173c-4736-802c-c5919dfc820a" providerId="ADAL" clId="{3952137A-3B66-4607-BE84-3995330985A9}" dt="2024-02-13T23:23:37.746" v="646" actId="478"/>
          <ac:spMkLst>
            <pc:docMk/>
            <pc:sldMk cId="835982426" sldId="506"/>
            <ac:spMk id="3" creationId="{00000000-0000-0000-0000-000000000000}"/>
          </ac:spMkLst>
        </pc:spChg>
        <pc:spChg chg="add del mod">
          <ac:chgData name="Rohini Arora" userId="2ac6bc19-173c-4736-802c-c5919dfc820a" providerId="ADAL" clId="{3952137A-3B66-4607-BE84-3995330985A9}" dt="2024-02-13T23:23:41.935" v="647" actId="478"/>
          <ac:spMkLst>
            <pc:docMk/>
            <pc:sldMk cId="835982426" sldId="506"/>
            <ac:spMk id="7" creationId="{EFA36806-9E79-1BB2-CB57-D86BBC7EEC25}"/>
          </ac:spMkLst>
        </pc:spChg>
        <pc:graphicFrameChg chg="add del modGraphic">
          <ac:chgData name="Rohini Arora" userId="2ac6bc19-173c-4736-802c-c5919dfc820a" providerId="ADAL" clId="{3952137A-3B66-4607-BE84-3995330985A9}" dt="2024-02-13T23:24:34.369" v="649" actId="1032"/>
          <ac:graphicFrameMkLst>
            <pc:docMk/>
            <pc:sldMk cId="835982426" sldId="506"/>
            <ac:graphicFrameMk id="8" creationId="{897926F7-E29F-813D-A19A-B2B0661B385D}"/>
          </ac:graphicFrameMkLst>
        </pc:graphicFrameChg>
        <pc:graphicFrameChg chg="add mod modGraphic">
          <ac:chgData name="Rohini Arora" userId="2ac6bc19-173c-4736-802c-c5919dfc820a" providerId="ADAL" clId="{3952137A-3B66-4607-BE84-3995330985A9}" dt="2024-02-13T23:29:17.471" v="732" actId="20577"/>
          <ac:graphicFrameMkLst>
            <pc:docMk/>
            <pc:sldMk cId="835982426" sldId="506"/>
            <ac:graphicFrameMk id="11" creationId="{810582B9-F1FB-25C3-E0BE-04D0A97C5084}"/>
          </ac:graphicFrameMkLst>
        </pc:graphicFrameChg>
        <pc:picChg chg="add del mod">
          <ac:chgData name="Rohini Arora" userId="2ac6bc19-173c-4736-802c-c5919dfc820a" providerId="ADAL" clId="{3952137A-3B66-4607-BE84-3995330985A9}" dt="2024-02-13T23:26:15.631" v="671" actId="478"/>
          <ac:picMkLst>
            <pc:docMk/>
            <pc:sldMk cId="835982426" sldId="506"/>
            <ac:picMk id="10" creationId="{ECADEBF7-B291-8DB6-C8C0-2BB4110DC9FB}"/>
          </ac:picMkLst>
        </pc:picChg>
      </pc:sldChg>
      <pc:sldChg chg="addSp delSp modSp add del setBg delDesignElem">
        <pc:chgData name="Rohini Arora" userId="2ac6bc19-173c-4736-802c-c5919dfc820a" providerId="ADAL" clId="{3952137A-3B66-4607-BE84-3995330985A9}" dt="2024-02-13T22:56:33.070" v="72"/>
        <pc:sldMkLst>
          <pc:docMk/>
          <pc:sldMk cId="3270303462" sldId="506"/>
        </pc:sldMkLst>
        <pc:spChg chg="mod">
          <ac:chgData name="Rohini Arora" userId="2ac6bc19-173c-4736-802c-c5919dfc820a" providerId="ADAL" clId="{3952137A-3B66-4607-BE84-3995330985A9}" dt="2024-02-13T22:56:31.221" v="71"/>
          <ac:spMkLst>
            <pc:docMk/>
            <pc:sldMk cId="3270303462" sldId="506"/>
            <ac:spMk id="4" creationId="{00000000-0000-0000-0000-000000000000}"/>
          </ac:spMkLst>
        </pc:spChg>
        <pc:spChg chg="add del">
          <ac:chgData name="Rohini Arora" userId="2ac6bc19-173c-4736-802c-c5919dfc820a" providerId="ADAL" clId="{3952137A-3B66-4607-BE84-3995330985A9}" dt="2024-02-13T22:56:33.070" v="72"/>
          <ac:spMkLst>
            <pc:docMk/>
            <pc:sldMk cId="3270303462" sldId="506"/>
            <ac:spMk id="14" creationId="{1707FC24-6981-43D9-B525-C7832BA22463}"/>
          </ac:spMkLst>
        </pc:spChg>
      </pc:sldChg>
      <pc:sldChg chg="modSp add del">
        <pc:chgData name="Rohini Arora" userId="2ac6bc19-173c-4736-802c-c5919dfc820a" providerId="ADAL" clId="{3952137A-3B66-4607-BE84-3995330985A9}" dt="2024-02-13T22:56:33.070" v="72"/>
        <pc:sldMkLst>
          <pc:docMk/>
          <pc:sldMk cId="2533232051" sldId="507"/>
        </pc:sldMkLst>
        <pc:spChg chg="mod">
          <ac:chgData name="Rohini Arora" userId="2ac6bc19-173c-4736-802c-c5919dfc820a" providerId="ADAL" clId="{3952137A-3B66-4607-BE84-3995330985A9}" dt="2024-02-13T22:56:31.221" v="71"/>
          <ac:spMkLst>
            <pc:docMk/>
            <pc:sldMk cId="2533232051" sldId="507"/>
            <ac:spMk id="4" creationId="{00000000-0000-0000-0000-000000000000}"/>
          </ac:spMkLst>
        </pc:spChg>
      </pc:sldChg>
      <pc:sldChg chg="modSp add del">
        <pc:chgData name="Rohini Arora" userId="2ac6bc19-173c-4736-802c-c5919dfc820a" providerId="ADAL" clId="{3952137A-3B66-4607-BE84-3995330985A9}" dt="2024-02-13T22:56:33.070" v="72"/>
        <pc:sldMkLst>
          <pc:docMk/>
          <pc:sldMk cId="0" sldId="508"/>
        </pc:sldMkLst>
        <pc:spChg chg="mod">
          <ac:chgData name="Rohini Arora" userId="2ac6bc19-173c-4736-802c-c5919dfc820a" providerId="ADAL" clId="{3952137A-3B66-4607-BE84-3995330985A9}" dt="2024-02-13T22:56:31.221" v="71"/>
          <ac:spMkLst>
            <pc:docMk/>
            <pc:sldMk cId="0" sldId="508"/>
            <ac:spMk id="4" creationId="{00000000-0000-0000-0000-000000000000}"/>
          </ac:spMkLst>
        </pc:spChg>
      </pc:sldChg>
      <pc:sldChg chg="modSp add del">
        <pc:chgData name="Rohini Arora" userId="2ac6bc19-173c-4736-802c-c5919dfc820a" providerId="ADAL" clId="{3952137A-3B66-4607-BE84-3995330985A9}" dt="2024-02-13T22:56:33.070" v="72"/>
        <pc:sldMkLst>
          <pc:docMk/>
          <pc:sldMk cId="4115590711" sldId="509"/>
        </pc:sldMkLst>
        <pc:spChg chg="mod">
          <ac:chgData name="Rohini Arora" userId="2ac6bc19-173c-4736-802c-c5919dfc820a" providerId="ADAL" clId="{3952137A-3B66-4607-BE84-3995330985A9}" dt="2024-02-13T22:56:31.221" v="71"/>
          <ac:spMkLst>
            <pc:docMk/>
            <pc:sldMk cId="4115590711" sldId="509"/>
            <ac:spMk id="4" creationId="{00000000-0000-0000-0000-000000000000}"/>
          </ac:spMkLst>
        </pc:spChg>
      </pc:sldChg>
      <pc:sldChg chg="modSp add del">
        <pc:chgData name="Rohini Arora" userId="2ac6bc19-173c-4736-802c-c5919dfc820a" providerId="ADAL" clId="{3952137A-3B66-4607-BE84-3995330985A9}" dt="2024-02-13T22:56:33.070" v="72"/>
        <pc:sldMkLst>
          <pc:docMk/>
          <pc:sldMk cId="21629352" sldId="510"/>
        </pc:sldMkLst>
        <pc:spChg chg="mod">
          <ac:chgData name="Rohini Arora" userId="2ac6bc19-173c-4736-802c-c5919dfc820a" providerId="ADAL" clId="{3952137A-3B66-4607-BE84-3995330985A9}" dt="2024-02-13T22:56:31.221" v="71"/>
          <ac:spMkLst>
            <pc:docMk/>
            <pc:sldMk cId="21629352" sldId="510"/>
            <ac:spMk id="4" creationId="{00000000-0000-0000-0000-000000000000}"/>
          </ac:spMkLst>
        </pc:spChg>
      </pc:sldChg>
      <pc:sldChg chg="modSp add del">
        <pc:chgData name="Rohini Arora" userId="2ac6bc19-173c-4736-802c-c5919dfc820a" providerId="ADAL" clId="{3952137A-3B66-4607-BE84-3995330985A9}" dt="2024-02-13T22:56:33.070" v="72"/>
        <pc:sldMkLst>
          <pc:docMk/>
          <pc:sldMk cId="3178708512" sldId="511"/>
        </pc:sldMkLst>
        <pc:spChg chg="mod">
          <ac:chgData name="Rohini Arora" userId="2ac6bc19-173c-4736-802c-c5919dfc820a" providerId="ADAL" clId="{3952137A-3B66-4607-BE84-3995330985A9}" dt="2024-02-13T22:56:31.221" v="71"/>
          <ac:spMkLst>
            <pc:docMk/>
            <pc:sldMk cId="3178708512" sldId="511"/>
            <ac:spMk id="4" creationId="{00000000-0000-0000-0000-000000000000}"/>
          </ac:spMkLst>
        </pc:spChg>
      </pc:sldChg>
      <pc:sldChg chg="del">
        <pc:chgData name="Rohini Arora" userId="2ac6bc19-173c-4736-802c-c5919dfc820a" providerId="ADAL" clId="{3952137A-3B66-4607-BE84-3995330985A9}" dt="2024-02-13T22:49:19.527" v="67" actId="47"/>
        <pc:sldMkLst>
          <pc:docMk/>
          <pc:sldMk cId="2415569041" sldId="519"/>
        </pc:sldMkLst>
      </pc:sldChg>
      <pc:sldChg chg="del">
        <pc:chgData name="Rohini Arora" userId="2ac6bc19-173c-4736-802c-c5919dfc820a" providerId="ADAL" clId="{3952137A-3B66-4607-BE84-3995330985A9}" dt="2024-02-13T22:49:19.527" v="67" actId="47"/>
        <pc:sldMkLst>
          <pc:docMk/>
          <pc:sldMk cId="2055272237" sldId="527"/>
        </pc:sldMkLst>
      </pc:sldChg>
      <pc:sldChg chg="del">
        <pc:chgData name="Rohini Arora" userId="2ac6bc19-173c-4736-802c-c5919dfc820a" providerId="ADAL" clId="{3952137A-3B66-4607-BE84-3995330985A9}" dt="2024-02-13T22:49:19.527" v="67" actId="47"/>
        <pc:sldMkLst>
          <pc:docMk/>
          <pc:sldMk cId="633638449" sldId="529"/>
        </pc:sldMkLst>
      </pc:sldChg>
      <pc:sldChg chg="del">
        <pc:chgData name="Rohini Arora" userId="2ac6bc19-173c-4736-802c-c5919dfc820a" providerId="ADAL" clId="{3952137A-3B66-4607-BE84-3995330985A9}" dt="2024-02-13T22:49:19.527" v="67" actId="47"/>
        <pc:sldMkLst>
          <pc:docMk/>
          <pc:sldMk cId="2231256603" sldId="530"/>
        </pc:sldMkLst>
      </pc:sldChg>
      <pc:sldChg chg="del">
        <pc:chgData name="Rohini Arora" userId="2ac6bc19-173c-4736-802c-c5919dfc820a" providerId="ADAL" clId="{3952137A-3B66-4607-BE84-3995330985A9}" dt="2024-02-13T22:49:19.527" v="67" actId="47"/>
        <pc:sldMkLst>
          <pc:docMk/>
          <pc:sldMk cId="2047733925" sldId="535"/>
        </pc:sldMkLst>
      </pc:sldChg>
      <pc:sldChg chg="del">
        <pc:chgData name="Rohini Arora" userId="2ac6bc19-173c-4736-802c-c5919dfc820a" providerId="ADAL" clId="{3952137A-3B66-4607-BE84-3995330985A9}" dt="2024-02-13T22:49:19.527" v="67" actId="47"/>
        <pc:sldMkLst>
          <pc:docMk/>
          <pc:sldMk cId="189919446" sldId="537"/>
        </pc:sldMkLst>
      </pc:sldChg>
      <pc:sldChg chg="del">
        <pc:chgData name="Rohini Arora" userId="2ac6bc19-173c-4736-802c-c5919dfc820a" providerId="ADAL" clId="{3952137A-3B66-4607-BE84-3995330985A9}" dt="2024-02-13T22:49:19.527" v="67" actId="47"/>
        <pc:sldMkLst>
          <pc:docMk/>
          <pc:sldMk cId="4029483207" sldId="539"/>
        </pc:sldMkLst>
      </pc:sldChg>
      <pc:sldChg chg="del">
        <pc:chgData name="Rohini Arora" userId="2ac6bc19-173c-4736-802c-c5919dfc820a" providerId="ADAL" clId="{3952137A-3B66-4607-BE84-3995330985A9}" dt="2024-02-13T22:49:19.527" v="67" actId="47"/>
        <pc:sldMkLst>
          <pc:docMk/>
          <pc:sldMk cId="630152113" sldId="540"/>
        </pc:sldMkLst>
      </pc:sldChg>
      <pc:sldChg chg="del">
        <pc:chgData name="Rohini Arora" userId="2ac6bc19-173c-4736-802c-c5919dfc820a" providerId="ADAL" clId="{3952137A-3B66-4607-BE84-3995330985A9}" dt="2024-02-13T22:49:19.527" v="67" actId="47"/>
        <pc:sldMkLst>
          <pc:docMk/>
          <pc:sldMk cId="2031815689" sldId="549"/>
        </pc:sldMkLst>
      </pc:sldChg>
      <pc:sldChg chg="del">
        <pc:chgData name="Rohini Arora" userId="2ac6bc19-173c-4736-802c-c5919dfc820a" providerId="ADAL" clId="{3952137A-3B66-4607-BE84-3995330985A9}" dt="2024-02-13T22:49:19.527" v="67" actId="47"/>
        <pc:sldMkLst>
          <pc:docMk/>
          <pc:sldMk cId="2234867762" sldId="550"/>
        </pc:sldMkLst>
      </pc:sldChg>
      <pc:sldChg chg="del">
        <pc:chgData name="Rohini Arora" userId="2ac6bc19-173c-4736-802c-c5919dfc820a" providerId="ADAL" clId="{3952137A-3B66-4607-BE84-3995330985A9}" dt="2024-02-13T22:49:19.527" v="67" actId="47"/>
        <pc:sldMkLst>
          <pc:docMk/>
          <pc:sldMk cId="1201584248" sldId="551"/>
        </pc:sldMkLst>
      </pc:sldChg>
      <pc:sldChg chg="del">
        <pc:chgData name="Rohini Arora" userId="2ac6bc19-173c-4736-802c-c5919dfc820a" providerId="ADAL" clId="{3952137A-3B66-4607-BE84-3995330985A9}" dt="2024-02-13T22:49:19.527" v="67" actId="47"/>
        <pc:sldMkLst>
          <pc:docMk/>
          <pc:sldMk cId="713657128" sldId="559"/>
        </pc:sldMkLst>
      </pc:sldChg>
      <pc:sldChg chg="del">
        <pc:chgData name="Rohini Arora" userId="2ac6bc19-173c-4736-802c-c5919dfc820a" providerId="ADAL" clId="{3952137A-3B66-4607-BE84-3995330985A9}" dt="2024-02-13T22:49:19.527" v="67" actId="47"/>
        <pc:sldMkLst>
          <pc:docMk/>
          <pc:sldMk cId="3339933255" sldId="560"/>
        </pc:sldMkLst>
      </pc:sldChg>
      <pc:sldChg chg="del">
        <pc:chgData name="Rohini Arora" userId="2ac6bc19-173c-4736-802c-c5919dfc820a" providerId="ADAL" clId="{3952137A-3B66-4607-BE84-3995330985A9}" dt="2024-02-13T22:49:19.527" v="67" actId="47"/>
        <pc:sldMkLst>
          <pc:docMk/>
          <pc:sldMk cId="3310458908" sldId="561"/>
        </pc:sldMkLst>
      </pc:sldChg>
      <pc:sldChg chg="del">
        <pc:chgData name="Rohini Arora" userId="2ac6bc19-173c-4736-802c-c5919dfc820a" providerId="ADAL" clId="{3952137A-3B66-4607-BE84-3995330985A9}" dt="2024-02-13T22:49:19.527" v="67" actId="47"/>
        <pc:sldMkLst>
          <pc:docMk/>
          <pc:sldMk cId="867135009" sldId="562"/>
        </pc:sldMkLst>
      </pc:sldChg>
      <pc:sldChg chg="del">
        <pc:chgData name="Rohini Arora" userId="2ac6bc19-173c-4736-802c-c5919dfc820a" providerId="ADAL" clId="{3952137A-3B66-4607-BE84-3995330985A9}" dt="2024-02-13T22:49:19.527" v="67" actId="47"/>
        <pc:sldMkLst>
          <pc:docMk/>
          <pc:sldMk cId="155227297" sldId="563"/>
        </pc:sldMkLst>
      </pc:sldChg>
    </pc:docChg>
  </pc:docChgLst>
  <pc:docChgLst>
    <pc:chgData name="Rohini Arora" userId="2ac6bc19-173c-4736-802c-c5919dfc820a" providerId="ADAL" clId="{E2B09445-6C79-4186-88F9-09A7BDC53330}"/>
    <pc:docChg chg="custSel addSld delSld modSld">
      <pc:chgData name="Rohini Arora" userId="2ac6bc19-173c-4736-802c-c5919dfc820a" providerId="ADAL" clId="{E2B09445-6C79-4186-88F9-09A7BDC53330}" dt="2024-01-29T18:36:19.799" v="184" actId="6549"/>
      <pc:docMkLst>
        <pc:docMk/>
      </pc:docMkLst>
      <pc:sldChg chg="del">
        <pc:chgData name="Rohini Arora" userId="2ac6bc19-173c-4736-802c-c5919dfc820a" providerId="ADAL" clId="{E2B09445-6C79-4186-88F9-09A7BDC53330}" dt="2024-01-29T17:39:14.843" v="68" actId="47"/>
        <pc:sldMkLst>
          <pc:docMk/>
          <pc:sldMk cId="0" sldId="281"/>
        </pc:sldMkLst>
      </pc:sldChg>
      <pc:sldChg chg="modSp mod">
        <pc:chgData name="Rohini Arora" userId="2ac6bc19-173c-4736-802c-c5919dfc820a" providerId="ADAL" clId="{E2B09445-6C79-4186-88F9-09A7BDC53330}" dt="2024-01-29T17:34:45.902" v="10" actId="20577"/>
        <pc:sldMkLst>
          <pc:docMk/>
          <pc:sldMk cId="3698336789" sldId="339"/>
        </pc:sldMkLst>
        <pc:spChg chg="mod">
          <ac:chgData name="Rohini Arora" userId="2ac6bc19-173c-4736-802c-c5919dfc820a" providerId="ADAL" clId="{E2B09445-6C79-4186-88F9-09A7BDC53330}" dt="2024-01-29T17:34:45.902" v="10" actId="20577"/>
          <ac:spMkLst>
            <pc:docMk/>
            <pc:sldMk cId="3698336789" sldId="339"/>
            <ac:spMk id="5" creationId="{15ED3F38-333E-9EC7-3F1E-410348554734}"/>
          </ac:spMkLst>
        </pc:spChg>
      </pc:sldChg>
      <pc:sldChg chg="del">
        <pc:chgData name="Rohini Arora" userId="2ac6bc19-173c-4736-802c-c5919dfc820a" providerId="ADAL" clId="{E2B09445-6C79-4186-88F9-09A7BDC53330}" dt="2024-01-29T17:39:14.843" v="68" actId="47"/>
        <pc:sldMkLst>
          <pc:docMk/>
          <pc:sldMk cId="3706112403" sldId="341"/>
        </pc:sldMkLst>
      </pc:sldChg>
      <pc:sldChg chg="del">
        <pc:chgData name="Rohini Arora" userId="2ac6bc19-173c-4736-802c-c5919dfc820a" providerId="ADAL" clId="{E2B09445-6C79-4186-88F9-09A7BDC53330}" dt="2024-01-29T17:39:14.843" v="68" actId="47"/>
        <pc:sldMkLst>
          <pc:docMk/>
          <pc:sldMk cId="3020846226" sldId="347"/>
        </pc:sldMkLst>
      </pc:sldChg>
      <pc:sldChg chg="del">
        <pc:chgData name="Rohini Arora" userId="2ac6bc19-173c-4736-802c-c5919dfc820a" providerId="ADAL" clId="{E2B09445-6C79-4186-88F9-09A7BDC53330}" dt="2024-01-29T17:39:14.843" v="68" actId="47"/>
        <pc:sldMkLst>
          <pc:docMk/>
          <pc:sldMk cId="3715643787" sldId="349"/>
        </pc:sldMkLst>
      </pc:sldChg>
      <pc:sldChg chg="del">
        <pc:chgData name="Rohini Arora" userId="2ac6bc19-173c-4736-802c-c5919dfc820a" providerId="ADAL" clId="{E2B09445-6C79-4186-88F9-09A7BDC53330}" dt="2024-01-29T17:39:14.843" v="68" actId="47"/>
        <pc:sldMkLst>
          <pc:docMk/>
          <pc:sldMk cId="3311116034" sldId="350"/>
        </pc:sldMkLst>
      </pc:sldChg>
      <pc:sldChg chg="del">
        <pc:chgData name="Rohini Arora" userId="2ac6bc19-173c-4736-802c-c5919dfc820a" providerId="ADAL" clId="{E2B09445-6C79-4186-88F9-09A7BDC53330}" dt="2024-01-29T17:39:14.843" v="68" actId="47"/>
        <pc:sldMkLst>
          <pc:docMk/>
          <pc:sldMk cId="3645646071" sldId="351"/>
        </pc:sldMkLst>
      </pc:sldChg>
      <pc:sldChg chg="del">
        <pc:chgData name="Rohini Arora" userId="2ac6bc19-173c-4736-802c-c5919dfc820a" providerId="ADAL" clId="{E2B09445-6C79-4186-88F9-09A7BDC53330}" dt="2024-01-29T17:39:14.843" v="68" actId="47"/>
        <pc:sldMkLst>
          <pc:docMk/>
          <pc:sldMk cId="982681148" sldId="352"/>
        </pc:sldMkLst>
      </pc:sldChg>
      <pc:sldChg chg="del">
        <pc:chgData name="Rohini Arora" userId="2ac6bc19-173c-4736-802c-c5919dfc820a" providerId="ADAL" clId="{E2B09445-6C79-4186-88F9-09A7BDC53330}" dt="2024-01-29T17:39:14.843" v="68" actId="47"/>
        <pc:sldMkLst>
          <pc:docMk/>
          <pc:sldMk cId="224627367" sldId="353"/>
        </pc:sldMkLst>
      </pc:sldChg>
      <pc:sldChg chg="del">
        <pc:chgData name="Rohini Arora" userId="2ac6bc19-173c-4736-802c-c5919dfc820a" providerId="ADAL" clId="{E2B09445-6C79-4186-88F9-09A7BDC53330}" dt="2024-01-29T17:39:14.843" v="68" actId="47"/>
        <pc:sldMkLst>
          <pc:docMk/>
          <pc:sldMk cId="1511645323" sldId="356"/>
        </pc:sldMkLst>
      </pc:sldChg>
      <pc:sldChg chg="del">
        <pc:chgData name="Rohini Arora" userId="2ac6bc19-173c-4736-802c-c5919dfc820a" providerId="ADAL" clId="{E2B09445-6C79-4186-88F9-09A7BDC53330}" dt="2024-01-29T17:35:00.233" v="11" actId="47"/>
        <pc:sldMkLst>
          <pc:docMk/>
          <pc:sldMk cId="1778689366" sldId="357"/>
        </pc:sldMkLst>
      </pc:sldChg>
      <pc:sldChg chg="modSp mod">
        <pc:chgData name="Rohini Arora" userId="2ac6bc19-173c-4736-802c-c5919dfc820a" providerId="ADAL" clId="{E2B09445-6C79-4186-88F9-09A7BDC53330}" dt="2024-01-29T18:30:57.911" v="128" actId="20577"/>
        <pc:sldMkLst>
          <pc:docMk/>
          <pc:sldMk cId="1728648330" sldId="358"/>
        </pc:sldMkLst>
        <pc:spChg chg="mod">
          <ac:chgData name="Rohini Arora" userId="2ac6bc19-173c-4736-802c-c5919dfc820a" providerId="ADAL" clId="{E2B09445-6C79-4186-88F9-09A7BDC53330}" dt="2024-01-29T18:30:57.911" v="128" actId="20577"/>
          <ac:spMkLst>
            <pc:docMk/>
            <pc:sldMk cId="1728648330" sldId="358"/>
            <ac:spMk id="4" creationId="{B5A125BC-F1E2-400F-4DB2-03B60E37B5BB}"/>
          </ac:spMkLst>
        </pc:spChg>
        <pc:spChg chg="mod">
          <ac:chgData name="Rohini Arora" userId="2ac6bc19-173c-4736-802c-c5919dfc820a" providerId="ADAL" clId="{E2B09445-6C79-4186-88F9-09A7BDC53330}" dt="2024-01-29T17:35:54.894" v="67" actId="20577"/>
          <ac:spMkLst>
            <pc:docMk/>
            <pc:sldMk cId="1728648330" sldId="358"/>
            <ac:spMk id="5" creationId="{624ADADB-9ECE-A3AF-671C-751C0550A95E}"/>
          </ac:spMkLst>
        </pc:spChg>
      </pc:sldChg>
      <pc:sldChg chg="del">
        <pc:chgData name="Rohini Arora" userId="2ac6bc19-173c-4736-802c-c5919dfc820a" providerId="ADAL" clId="{E2B09445-6C79-4186-88F9-09A7BDC53330}" dt="2024-01-29T17:39:14.843" v="68" actId="47"/>
        <pc:sldMkLst>
          <pc:docMk/>
          <pc:sldMk cId="3426574823" sldId="359"/>
        </pc:sldMkLst>
      </pc:sldChg>
      <pc:sldChg chg="modSp add del mod">
        <pc:chgData name="Rohini Arora" userId="2ac6bc19-173c-4736-802c-c5919dfc820a" providerId="ADAL" clId="{E2B09445-6C79-4186-88F9-09A7BDC53330}" dt="2024-01-29T18:36:19.799" v="184" actId="6549"/>
        <pc:sldMkLst>
          <pc:docMk/>
          <pc:sldMk cId="1492286553" sldId="494"/>
        </pc:sldMkLst>
        <pc:spChg chg="mod">
          <ac:chgData name="Rohini Arora" userId="2ac6bc19-173c-4736-802c-c5919dfc820a" providerId="ADAL" clId="{E2B09445-6C79-4186-88F9-09A7BDC53330}" dt="2024-01-29T18:36:19.799" v="184" actId="6549"/>
          <ac:spMkLst>
            <pc:docMk/>
            <pc:sldMk cId="1492286553" sldId="494"/>
            <ac:spMk id="3" creationId="{00000000-0000-0000-0000-000000000000}"/>
          </ac:spMkLst>
        </pc:spChg>
        <pc:spChg chg="mod">
          <ac:chgData name="Rohini Arora" userId="2ac6bc19-173c-4736-802c-c5919dfc820a" providerId="ADAL" clId="{E2B09445-6C79-4186-88F9-09A7BDC53330}" dt="2024-01-29T18:30:47.163" v="101"/>
          <ac:spMkLst>
            <pc:docMk/>
            <pc:sldMk cId="1492286553" sldId="494"/>
            <ac:spMk id="4" creationId="{00000000-0000-0000-0000-000000000000}"/>
          </ac:spMkLst>
        </pc:spChg>
      </pc:sldChg>
      <pc:sldChg chg="addSp modSp add mod">
        <pc:chgData name="Rohini Arora" userId="2ac6bc19-173c-4736-802c-c5919dfc820a" providerId="ADAL" clId="{E2B09445-6C79-4186-88F9-09A7BDC53330}" dt="2024-01-29T17:40:19.903" v="95" actId="1076"/>
        <pc:sldMkLst>
          <pc:docMk/>
          <pc:sldMk cId="23034299" sldId="504"/>
        </pc:sldMkLst>
        <pc:spChg chg="mod">
          <ac:chgData name="Rohini Arora" userId="2ac6bc19-173c-4736-802c-c5919dfc820a" providerId="ADAL" clId="{E2B09445-6C79-4186-88F9-09A7BDC53330}" dt="2024-01-29T17:39:41.600" v="70" actId="1076"/>
          <ac:spMkLst>
            <pc:docMk/>
            <pc:sldMk cId="23034299" sldId="504"/>
            <ac:spMk id="3" creationId="{00000000-0000-0000-0000-000000000000}"/>
          </ac:spMkLst>
        </pc:spChg>
        <pc:spChg chg="mod">
          <ac:chgData name="Rohini Arora" userId="2ac6bc19-173c-4736-802c-c5919dfc820a" providerId="ADAL" clId="{E2B09445-6C79-4186-88F9-09A7BDC53330}" dt="2024-01-29T17:39:54.861" v="86" actId="1076"/>
          <ac:spMkLst>
            <pc:docMk/>
            <pc:sldMk cId="23034299" sldId="504"/>
            <ac:spMk id="4" creationId="{00000000-0000-0000-0000-000000000000}"/>
          </ac:spMkLst>
        </pc:spChg>
        <pc:spChg chg="mod">
          <ac:chgData name="Rohini Arora" userId="2ac6bc19-173c-4736-802c-c5919dfc820a" providerId="ADAL" clId="{E2B09445-6C79-4186-88F9-09A7BDC53330}" dt="2024-01-29T17:40:19.903" v="95" actId="1076"/>
          <ac:spMkLst>
            <pc:docMk/>
            <pc:sldMk cId="23034299" sldId="504"/>
            <ac:spMk id="8" creationId="{608890D5-6E33-4FA2-9BC5-F22FCC725313}"/>
          </ac:spMkLst>
        </pc:spChg>
        <pc:grpChg chg="add mod">
          <ac:chgData name="Rohini Arora" userId="2ac6bc19-173c-4736-802c-c5919dfc820a" providerId="ADAL" clId="{E2B09445-6C79-4186-88F9-09A7BDC53330}" dt="2024-01-29T17:39:54.861" v="86" actId="1076"/>
          <ac:grpSpMkLst>
            <pc:docMk/>
            <pc:sldMk cId="23034299" sldId="504"/>
            <ac:grpSpMk id="6" creationId="{464BC312-6D34-1352-4090-9CAFA3A17588}"/>
          </ac:grpSpMkLst>
        </pc:grpChg>
        <pc:picChg chg="mod">
          <ac:chgData name="Rohini Arora" userId="2ac6bc19-173c-4736-802c-c5919dfc820a" providerId="ADAL" clId="{E2B09445-6C79-4186-88F9-09A7BDC53330}" dt="2024-01-29T17:39:54.861" v="86" actId="1076"/>
          <ac:picMkLst>
            <pc:docMk/>
            <pc:sldMk cId="23034299" sldId="504"/>
            <ac:picMk id="1026" creationId="{00000000-0000-0000-0000-000000000000}"/>
          </ac:picMkLst>
        </pc:picChg>
        <pc:picChg chg="mod">
          <ac:chgData name="Rohini Arora" userId="2ac6bc19-173c-4736-802c-c5919dfc820a" providerId="ADAL" clId="{E2B09445-6C79-4186-88F9-09A7BDC53330}" dt="2024-01-29T17:40:15.667" v="94" actId="14100"/>
          <ac:picMkLst>
            <pc:docMk/>
            <pc:sldMk cId="23034299" sldId="504"/>
            <ac:picMk id="1027" creationId="{00000000-0000-0000-0000-000000000000}"/>
          </ac:picMkLst>
        </pc:picChg>
      </pc:sldChg>
      <pc:sldChg chg="modSp add del mod">
        <pc:chgData name="Rohini Arora" userId="2ac6bc19-173c-4736-802c-c5919dfc820a" providerId="ADAL" clId="{E2B09445-6C79-4186-88F9-09A7BDC53330}" dt="2024-01-29T18:33:00.317" v="145" actId="207"/>
        <pc:sldMkLst>
          <pc:docMk/>
          <pc:sldMk cId="2415569041" sldId="519"/>
        </pc:sldMkLst>
        <pc:spChg chg="mod">
          <ac:chgData name="Rohini Arora" userId="2ac6bc19-173c-4736-802c-c5919dfc820a" providerId="ADAL" clId="{E2B09445-6C79-4186-88F9-09A7BDC53330}" dt="2024-01-29T18:30:47.163" v="101"/>
          <ac:spMkLst>
            <pc:docMk/>
            <pc:sldMk cId="2415569041" sldId="519"/>
            <ac:spMk id="4" creationId="{00000000-0000-0000-0000-000000000000}"/>
          </ac:spMkLst>
        </pc:spChg>
        <pc:graphicFrameChg chg="mod modGraphic">
          <ac:chgData name="Rohini Arora" userId="2ac6bc19-173c-4736-802c-c5919dfc820a" providerId="ADAL" clId="{E2B09445-6C79-4186-88F9-09A7BDC53330}" dt="2024-01-29T18:33:00.317" v="145" actId="207"/>
          <ac:graphicFrameMkLst>
            <pc:docMk/>
            <pc:sldMk cId="2415569041" sldId="519"/>
            <ac:graphicFrameMk id="2" creationId="{18726F76-7E21-5B5C-14BE-26E013C8A130}"/>
          </ac:graphicFrameMkLst>
        </pc:graphicFrameChg>
      </pc:sldChg>
      <pc:sldChg chg="modSp add del mod">
        <pc:chgData name="Rohini Arora" userId="2ac6bc19-173c-4736-802c-c5919dfc820a" providerId="ADAL" clId="{E2B09445-6C79-4186-88F9-09A7BDC53330}" dt="2024-01-29T18:29:18.222" v="96" actId="47"/>
        <pc:sldMkLst>
          <pc:docMk/>
          <pc:sldMk cId="446051644" sldId="521"/>
        </pc:sldMkLst>
        <pc:spChg chg="mod">
          <ac:chgData name="Rohini Arora" userId="2ac6bc19-173c-4736-802c-c5919dfc820a" providerId="ADAL" clId="{E2B09445-6C79-4186-88F9-09A7BDC53330}" dt="2024-01-29T17:39:41.666" v="74" actId="27636"/>
          <ac:spMkLst>
            <pc:docMk/>
            <pc:sldMk cId="446051644" sldId="521"/>
            <ac:spMk id="3" creationId="{00000000-0000-0000-0000-000000000000}"/>
          </ac:spMkLst>
        </pc:spChg>
        <pc:spChg chg="mod">
          <ac:chgData name="Rohini Arora" userId="2ac6bc19-173c-4736-802c-c5919dfc820a" providerId="ADAL" clId="{E2B09445-6C79-4186-88F9-09A7BDC53330}" dt="2024-01-29T17:39:17.167" v="69"/>
          <ac:spMkLst>
            <pc:docMk/>
            <pc:sldMk cId="446051644" sldId="521"/>
            <ac:spMk id="4" creationId="{00000000-0000-0000-0000-000000000000}"/>
          </ac:spMkLst>
        </pc:spChg>
      </pc:sldChg>
      <pc:sldChg chg="modSp add del">
        <pc:chgData name="Rohini Arora" userId="2ac6bc19-173c-4736-802c-c5919dfc820a" providerId="ADAL" clId="{E2B09445-6C79-4186-88F9-09A7BDC53330}" dt="2024-01-29T18:29:18.222" v="96" actId="47"/>
        <pc:sldMkLst>
          <pc:docMk/>
          <pc:sldMk cId="978661591" sldId="522"/>
        </pc:sldMkLst>
        <pc:spChg chg="mod">
          <ac:chgData name="Rohini Arora" userId="2ac6bc19-173c-4736-802c-c5919dfc820a" providerId="ADAL" clId="{E2B09445-6C79-4186-88F9-09A7BDC53330}" dt="2024-01-29T17:39:17.167" v="69"/>
          <ac:spMkLst>
            <pc:docMk/>
            <pc:sldMk cId="978661591" sldId="522"/>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702998027" sldId="524"/>
        </pc:sldMkLst>
        <pc:spChg chg="mod">
          <ac:chgData name="Rohini Arora" userId="2ac6bc19-173c-4736-802c-c5919dfc820a" providerId="ADAL" clId="{E2B09445-6C79-4186-88F9-09A7BDC53330}" dt="2024-01-29T17:39:17.167" v="69"/>
          <ac:spMkLst>
            <pc:docMk/>
            <pc:sldMk cId="702998027" sldId="524"/>
            <ac:spMk id="4" creationId="{00000000-0000-0000-0000-000000000000}"/>
          </ac:spMkLst>
        </pc:spChg>
      </pc:sldChg>
      <pc:sldChg chg="modSp add del">
        <pc:chgData name="Rohini Arora" userId="2ac6bc19-173c-4736-802c-c5919dfc820a" providerId="ADAL" clId="{E2B09445-6C79-4186-88F9-09A7BDC53330}" dt="2024-01-29T18:30:47.163" v="101"/>
        <pc:sldMkLst>
          <pc:docMk/>
          <pc:sldMk cId="2055272237" sldId="527"/>
        </pc:sldMkLst>
        <pc:spChg chg="mod">
          <ac:chgData name="Rohini Arora" userId="2ac6bc19-173c-4736-802c-c5919dfc820a" providerId="ADAL" clId="{E2B09445-6C79-4186-88F9-09A7BDC53330}" dt="2024-01-29T18:30:47.163" v="101"/>
          <ac:spMkLst>
            <pc:docMk/>
            <pc:sldMk cId="2055272237" sldId="527"/>
            <ac:spMk id="5" creationId="{00000000-0000-0000-0000-000000000000}"/>
          </ac:spMkLst>
        </pc:spChg>
      </pc:sldChg>
      <pc:sldChg chg="modSp add del mod">
        <pc:chgData name="Rohini Arora" userId="2ac6bc19-173c-4736-802c-c5919dfc820a" providerId="ADAL" clId="{E2B09445-6C79-4186-88F9-09A7BDC53330}" dt="2024-01-29T18:31:09.509" v="129" actId="1076"/>
        <pc:sldMkLst>
          <pc:docMk/>
          <pc:sldMk cId="633638449" sldId="529"/>
        </pc:sldMkLst>
        <pc:spChg chg="mod">
          <ac:chgData name="Rohini Arora" userId="2ac6bc19-173c-4736-802c-c5919dfc820a" providerId="ADAL" clId="{E2B09445-6C79-4186-88F9-09A7BDC53330}" dt="2024-01-29T17:39:41.640" v="71" actId="27636"/>
          <ac:spMkLst>
            <pc:docMk/>
            <pc:sldMk cId="633638449" sldId="529"/>
            <ac:spMk id="2" creationId="{00000000-0000-0000-0000-000000000000}"/>
          </ac:spMkLst>
        </pc:spChg>
        <pc:spChg chg="mod">
          <ac:chgData name="Rohini Arora" userId="2ac6bc19-173c-4736-802c-c5919dfc820a" providerId="ADAL" clId="{E2B09445-6C79-4186-88F9-09A7BDC53330}" dt="2024-01-29T18:30:47.163" v="101"/>
          <ac:spMkLst>
            <pc:docMk/>
            <pc:sldMk cId="633638449" sldId="529"/>
            <ac:spMk id="5" creationId="{00000000-0000-0000-0000-000000000000}"/>
          </ac:spMkLst>
        </pc:spChg>
        <pc:spChg chg="mod">
          <ac:chgData name="Rohini Arora" userId="2ac6bc19-173c-4736-802c-c5919dfc820a" providerId="ADAL" clId="{E2B09445-6C79-4186-88F9-09A7BDC53330}" dt="2024-01-29T18:31:09.509" v="129" actId="1076"/>
          <ac:spMkLst>
            <pc:docMk/>
            <pc:sldMk cId="633638449" sldId="529"/>
            <ac:spMk id="9" creationId="{00000000-0000-0000-0000-000000000000}"/>
          </ac:spMkLst>
        </pc:spChg>
      </pc:sldChg>
      <pc:sldChg chg="modSp add del mod">
        <pc:chgData name="Rohini Arora" userId="2ac6bc19-173c-4736-802c-c5919dfc820a" providerId="ADAL" clId="{E2B09445-6C79-4186-88F9-09A7BDC53330}" dt="2024-01-29T18:30:53.440" v="107" actId="27636"/>
        <pc:sldMkLst>
          <pc:docMk/>
          <pc:sldMk cId="2231256603" sldId="530"/>
        </pc:sldMkLst>
        <pc:spChg chg="mod">
          <ac:chgData name="Rohini Arora" userId="2ac6bc19-173c-4736-802c-c5919dfc820a" providerId="ADAL" clId="{E2B09445-6C79-4186-88F9-09A7BDC53330}" dt="2024-01-29T18:30:53.440" v="107" actId="27636"/>
          <ac:spMkLst>
            <pc:docMk/>
            <pc:sldMk cId="2231256603" sldId="530"/>
            <ac:spMk id="3" creationId="{00000000-0000-0000-0000-000000000000}"/>
          </ac:spMkLst>
        </pc:spChg>
        <pc:spChg chg="mod">
          <ac:chgData name="Rohini Arora" userId="2ac6bc19-173c-4736-802c-c5919dfc820a" providerId="ADAL" clId="{E2B09445-6C79-4186-88F9-09A7BDC53330}" dt="2024-01-29T18:30:47.163" v="101"/>
          <ac:spMkLst>
            <pc:docMk/>
            <pc:sldMk cId="2231256603" sldId="530"/>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19468985" sldId="531"/>
        </pc:sldMkLst>
        <pc:spChg chg="mod">
          <ac:chgData name="Rohini Arora" userId="2ac6bc19-173c-4736-802c-c5919dfc820a" providerId="ADAL" clId="{E2B09445-6C79-4186-88F9-09A7BDC53330}" dt="2024-01-29T17:39:17.167" v="69"/>
          <ac:spMkLst>
            <pc:docMk/>
            <pc:sldMk cId="19468985" sldId="531"/>
            <ac:spMk id="4" creationId="{00000000-0000-0000-0000-000000000000}"/>
          </ac:spMkLst>
        </pc:spChg>
      </pc:sldChg>
      <pc:sldChg chg="modSp add del mod">
        <pc:chgData name="Rohini Arora" userId="2ac6bc19-173c-4736-802c-c5919dfc820a" providerId="ADAL" clId="{E2B09445-6C79-4186-88F9-09A7BDC53330}" dt="2024-01-29T18:29:45.178" v="97" actId="47"/>
        <pc:sldMkLst>
          <pc:docMk/>
          <pc:sldMk cId="1728361485" sldId="532"/>
        </pc:sldMkLst>
        <pc:spChg chg="mod">
          <ac:chgData name="Rohini Arora" userId="2ac6bc19-173c-4736-802c-c5919dfc820a" providerId="ADAL" clId="{E2B09445-6C79-4186-88F9-09A7BDC53330}" dt="2024-01-29T17:39:41.752" v="81" actId="27636"/>
          <ac:spMkLst>
            <pc:docMk/>
            <pc:sldMk cId="1728361485" sldId="532"/>
            <ac:spMk id="3" creationId="{00000000-0000-0000-0000-000000000000}"/>
          </ac:spMkLst>
        </pc:spChg>
        <pc:spChg chg="mod">
          <ac:chgData name="Rohini Arora" userId="2ac6bc19-173c-4736-802c-c5919dfc820a" providerId="ADAL" clId="{E2B09445-6C79-4186-88F9-09A7BDC53330}" dt="2024-01-29T17:39:17.167" v="69"/>
          <ac:spMkLst>
            <pc:docMk/>
            <pc:sldMk cId="1728361485" sldId="532"/>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1126303513" sldId="533"/>
        </pc:sldMkLst>
        <pc:spChg chg="mod">
          <ac:chgData name="Rohini Arora" userId="2ac6bc19-173c-4736-802c-c5919dfc820a" providerId="ADAL" clId="{E2B09445-6C79-4186-88F9-09A7BDC53330}" dt="2024-01-29T17:39:17.167" v="69"/>
          <ac:spMkLst>
            <pc:docMk/>
            <pc:sldMk cId="1126303513" sldId="533"/>
            <ac:spMk id="4" creationId="{00000000-0000-0000-0000-000000000000}"/>
          </ac:spMkLst>
        </pc:spChg>
      </pc:sldChg>
      <pc:sldChg chg="modSp add del">
        <pc:chgData name="Rohini Arora" userId="2ac6bc19-173c-4736-802c-c5919dfc820a" providerId="ADAL" clId="{E2B09445-6C79-4186-88F9-09A7BDC53330}" dt="2024-01-29T18:30:47.163" v="101"/>
        <pc:sldMkLst>
          <pc:docMk/>
          <pc:sldMk cId="2047733925" sldId="535"/>
        </pc:sldMkLst>
        <pc:spChg chg="mod">
          <ac:chgData name="Rohini Arora" userId="2ac6bc19-173c-4736-802c-c5919dfc820a" providerId="ADAL" clId="{E2B09445-6C79-4186-88F9-09A7BDC53330}" dt="2024-01-29T18:30:47.163" v="101"/>
          <ac:spMkLst>
            <pc:docMk/>
            <pc:sldMk cId="2047733925" sldId="535"/>
            <ac:spMk id="4" creationId="{90023002-ED47-4B45-9AE0-0ACA9286C90D}"/>
          </ac:spMkLst>
        </pc:spChg>
      </pc:sldChg>
      <pc:sldChg chg="modSp add del">
        <pc:chgData name="Rohini Arora" userId="2ac6bc19-173c-4736-802c-c5919dfc820a" providerId="ADAL" clId="{E2B09445-6C79-4186-88F9-09A7BDC53330}" dt="2024-01-29T18:29:45.178" v="97" actId="47"/>
        <pc:sldMkLst>
          <pc:docMk/>
          <pc:sldMk cId="965153293" sldId="536"/>
        </pc:sldMkLst>
        <pc:spChg chg="mod">
          <ac:chgData name="Rohini Arora" userId="2ac6bc19-173c-4736-802c-c5919dfc820a" providerId="ADAL" clId="{E2B09445-6C79-4186-88F9-09A7BDC53330}" dt="2024-01-29T17:39:17.167" v="69"/>
          <ac:spMkLst>
            <pc:docMk/>
            <pc:sldMk cId="965153293" sldId="536"/>
            <ac:spMk id="4" creationId="{00000000-0000-0000-0000-000000000000}"/>
          </ac:spMkLst>
        </pc:spChg>
      </pc:sldChg>
      <pc:sldChg chg="modSp add del mod">
        <pc:chgData name="Rohini Arora" userId="2ac6bc19-173c-4736-802c-c5919dfc820a" providerId="ADAL" clId="{E2B09445-6C79-4186-88F9-09A7BDC53330}" dt="2024-01-29T18:34:12.043" v="160" actId="1076"/>
        <pc:sldMkLst>
          <pc:docMk/>
          <pc:sldMk cId="189919446" sldId="537"/>
        </pc:sldMkLst>
        <pc:spChg chg="mod">
          <ac:chgData name="Rohini Arora" userId="2ac6bc19-173c-4736-802c-c5919dfc820a" providerId="ADAL" clId="{E2B09445-6C79-4186-88F9-09A7BDC53330}" dt="2024-01-29T18:33:55.995" v="155" actId="1076"/>
          <ac:spMkLst>
            <pc:docMk/>
            <pc:sldMk cId="189919446" sldId="537"/>
            <ac:spMk id="2" creationId="{7E66D7D1-B61F-44D0-8990-F45EE8AFFD08}"/>
          </ac:spMkLst>
        </pc:spChg>
        <pc:spChg chg="mod">
          <ac:chgData name="Rohini Arora" userId="2ac6bc19-173c-4736-802c-c5919dfc820a" providerId="ADAL" clId="{E2B09445-6C79-4186-88F9-09A7BDC53330}" dt="2024-01-29T18:33:53.113" v="154" actId="1076"/>
          <ac:spMkLst>
            <pc:docMk/>
            <pc:sldMk cId="189919446" sldId="537"/>
            <ac:spMk id="3" creationId="{45A5D76F-CE95-4D9F-93C8-7A771C1F8FFF}"/>
          </ac:spMkLst>
        </pc:spChg>
        <pc:spChg chg="mod">
          <ac:chgData name="Rohini Arora" userId="2ac6bc19-173c-4736-802c-c5919dfc820a" providerId="ADAL" clId="{E2B09445-6C79-4186-88F9-09A7BDC53330}" dt="2024-01-29T18:30:47.163" v="101"/>
          <ac:spMkLst>
            <pc:docMk/>
            <pc:sldMk cId="189919446" sldId="537"/>
            <ac:spMk id="4" creationId="{D9B504DF-75EE-4C21-B1C8-783C0B7EAC71}"/>
          </ac:spMkLst>
        </pc:spChg>
        <pc:spChg chg="mod">
          <ac:chgData name="Rohini Arora" userId="2ac6bc19-173c-4736-802c-c5919dfc820a" providerId="ADAL" clId="{E2B09445-6C79-4186-88F9-09A7BDC53330}" dt="2024-01-29T18:34:12.043" v="160" actId="1076"/>
          <ac:spMkLst>
            <pc:docMk/>
            <pc:sldMk cId="189919446" sldId="537"/>
            <ac:spMk id="7" creationId="{07CDEA2F-0A2F-34A0-1B10-E3316C2D5B27}"/>
          </ac:spMkLst>
        </pc:spChg>
      </pc:sldChg>
      <pc:sldChg chg="modSp add del mod">
        <pc:chgData name="Rohini Arora" userId="2ac6bc19-173c-4736-802c-c5919dfc820a" providerId="ADAL" clId="{E2B09445-6C79-4186-88F9-09A7BDC53330}" dt="2024-01-29T18:35:11.325" v="171" actId="1076"/>
        <pc:sldMkLst>
          <pc:docMk/>
          <pc:sldMk cId="4029483207" sldId="539"/>
        </pc:sldMkLst>
        <pc:spChg chg="mod">
          <ac:chgData name="Rohini Arora" userId="2ac6bc19-173c-4736-802c-c5919dfc820a" providerId="ADAL" clId="{E2B09445-6C79-4186-88F9-09A7BDC53330}" dt="2024-01-29T18:30:47.163" v="101"/>
          <ac:spMkLst>
            <pc:docMk/>
            <pc:sldMk cId="4029483207" sldId="539"/>
            <ac:spMk id="4" creationId="{D9B504DF-75EE-4C21-B1C8-783C0B7EAC71}"/>
          </ac:spMkLst>
        </pc:spChg>
        <pc:spChg chg="mod">
          <ac:chgData name="Rohini Arora" userId="2ac6bc19-173c-4736-802c-c5919dfc820a" providerId="ADAL" clId="{E2B09445-6C79-4186-88F9-09A7BDC53330}" dt="2024-01-29T18:35:11.325" v="171" actId="1076"/>
          <ac:spMkLst>
            <pc:docMk/>
            <pc:sldMk cId="4029483207" sldId="539"/>
            <ac:spMk id="8" creationId="{1B4B0872-0BC2-4AC9-B5C0-B487EC7A8F63}"/>
          </ac:spMkLst>
        </pc:spChg>
      </pc:sldChg>
      <pc:sldChg chg="modSp add del mod">
        <pc:chgData name="Rohini Arora" userId="2ac6bc19-173c-4736-802c-c5919dfc820a" providerId="ADAL" clId="{E2B09445-6C79-4186-88F9-09A7BDC53330}" dt="2024-01-29T18:35:27.921" v="174" actId="1076"/>
        <pc:sldMkLst>
          <pc:docMk/>
          <pc:sldMk cId="630152113" sldId="540"/>
        </pc:sldMkLst>
        <pc:spChg chg="mod">
          <ac:chgData name="Rohini Arora" userId="2ac6bc19-173c-4736-802c-c5919dfc820a" providerId="ADAL" clId="{E2B09445-6C79-4186-88F9-09A7BDC53330}" dt="2024-01-29T18:35:24.439" v="173" actId="1076"/>
          <ac:spMkLst>
            <pc:docMk/>
            <pc:sldMk cId="630152113" sldId="540"/>
            <ac:spMk id="2" creationId="{7E66D7D1-B61F-44D0-8990-F45EE8AFFD08}"/>
          </ac:spMkLst>
        </pc:spChg>
        <pc:spChg chg="mod">
          <ac:chgData name="Rohini Arora" userId="2ac6bc19-173c-4736-802c-c5919dfc820a" providerId="ADAL" clId="{E2B09445-6C79-4186-88F9-09A7BDC53330}" dt="2024-01-29T18:35:27.921" v="174" actId="1076"/>
          <ac:spMkLst>
            <pc:docMk/>
            <pc:sldMk cId="630152113" sldId="540"/>
            <ac:spMk id="3" creationId="{45A5D76F-CE95-4D9F-93C8-7A771C1F8FFF}"/>
          </ac:spMkLst>
        </pc:spChg>
        <pc:spChg chg="mod">
          <ac:chgData name="Rohini Arora" userId="2ac6bc19-173c-4736-802c-c5919dfc820a" providerId="ADAL" clId="{E2B09445-6C79-4186-88F9-09A7BDC53330}" dt="2024-01-29T18:30:47.163" v="101"/>
          <ac:spMkLst>
            <pc:docMk/>
            <pc:sldMk cId="630152113" sldId="540"/>
            <ac:spMk id="4" creationId="{D9B504DF-75EE-4C21-B1C8-783C0B7EAC71}"/>
          </ac:spMkLst>
        </pc:spChg>
      </pc:sldChg>
      <pc:sldChg chg="modSp add del mod">
        <pc:chgData name="Rohini Arora" userId="2ac6bc19-173c-4736-802c-c5919dfc820a" providerId="ADAL" clId="{E2B09445-6C79-4186-88F9-09A7BDC53330}" dt="2024-01-29T18:29:45.178" v="97" actId="47"/>
        <pc:sldMkLst>
          <pc:docMk/>
          <pc:sldMk cId="2707324758" sldId="541"/>
        </pc:sldMkLst>
        <pc:spChg chg="mod">
          <ac:chgData name="Rohini Arora" userId="2ac6bc19-173c-4736-802c-c5919dfc820a" providerId="ADAL" clId="{E2B09445-6C79-4186-88F9-09A7BDC53330}" dt="2024-01-29T17:39:41.758" v="82" actId="27636"/>
          <ac:spMkLst>
            <pc:docMk/>
            <pc:sldMk cId="2707324758" sldId="541"/>
            <ac:spMk id="2" creationId="{00000000-0000-0000-0000-000000000000}"/>
          </ac:spMkLst>
        </pc:spChg>
        <pc:spChg chg="mod">
          <ac:chgData name="Rohini Arora" userId="2ac6bc19-173c-4736-802c-c5919dfc820a" providerId="ADAL" clId="{E2B09445-6C79-4186-88F9-09A7BDC53330}" dt="2024-01-29T17:39:17.167" v="69"/>
          <ac:spMkLst>
            <pc:docMk/>
            <pc:sldMk cId="2707324758" sldId="541"/>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2495457855" sldId="542"/>
        </pc:sldMkLst>
        <pc:spChg chg="mod">
          <ac:chgData name="Rohini Arora" userId="2ac6bc19-173c-4736-802c-c5919dfc820a" providerId="ADAL" clId="{E2B09445-6C79-4186-88F9-09A7BDC53330}" dt="2024-01-29T17:39:17.167" v="69"/>
          <ac:spMkLst>
            <pc:docMk/>
            <pc:sldMk cId="2495457855" sldId="542"/>
            <ac:spMk id="4" creationId="{00000000-0000-0000-0000-000000000000}"/>
          </ac:spMkLst>
        </pc:spChg>
      </pc:sldChg>
      <pc:sldChg chg="add del">
        <pc:chgData name="Rohini Arora" userId="2ac6bc19-173c-4736-802c-c5919dfc820a" providerId="ADAL" clId="{E2B09445-6C79-4186-88F9-09A7BDC53330}" dt="2024-01-29T18:29:45.178" v="97" actId="47"/>
        <pc:sldMkLst>
          <pc:docMk/>
          <pc:sldMk cId="2187429008" sldId="543"/>
        </pc:sldMkLst>
      </pc:sldChg>
      <pc:sldChg chg="modSp add del">
        <pc:chgData name="Rohini Arora" userId="2ac6bc19-173c-4736-802c-c5919dfc820a" providerId="ADAL" clId="{E2B09445-6C79-4186-88F9-09A7BDC53330}" dt="2024-01-29T18:29:45.178" v="97" actId="47"/>
        <pc:sldMkLst>
          <pc:docMk/>
          <pc:sldMk cId="1518859245" sldId="544"/>
        </pc:sldMkLst>
        <pc:spChg chg="mod">
          <ac:chgData name="Rohini Arora" userId="2ac6bc19-173c-4736-802c-c5919dfc820a" providerId="ADAL" clId="{E2B09445-6C79-4186-88F9-09A7BDC53330}" dt="2024-01-29T17:39:17.167" v="69"/>
          <ac:spMkLst>
            <pc:docMk/>
            <pc:sldMk cId="1518859245" sldId="544"/>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1298072106" sldId="545"/>
        </pc:sldMkLst>
        <pc:spChg chg="mod">
          <ac:chgData name="Rohini Arora" userId="2ac6bc19-173c-4736-802c-c5919dfc820a" providerId="ADAL" clId="{E2B09445-6C79-4186-88F9-09A7BDC53330}" dt="2024-01-29T17:39:17.167" v="69"/>
          <ac:spMkLst>
            <pc:docMk/>
            <pc:sldMk cId="1298072106" sldId="545"/>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2480247039" sldId="546"/>
        </pc:sldMkLst>
        <pc:spChg chg="mod">
          <ac:chgData name="Rohini Arora" userId="2ac6bc19-173c-4736-802c-c5919dfc820a" providerId="ADAL" clId="{E2B09445-6C79-4186-88F9-09A7BDC53330}" dt="2024-01-29T17:39:17.167" v="69"/>
          <ac:spMkLst>
            <pc:docMk/>
            <pc:sldMk cId="2480247039" sldId="546"/>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2111755855" sldId="547"/>
        </pc:sldMkLst>
        <pc:spChg chg="mod">
          <ac:chgData name="Rohini Arora" userId="2ac6bc19-173c-4736-802c-c5919dfc820a" providerId="ADAL" clId="{E2B09445-6C79-4186-88F9-09A7BDC53330}" dt="2024-01-29T17:39:17.167" v="69"/>
          <ac:spMkLst>
            <pc:docMk/>
            <pc:sldMk cId="2111755855" sldId="547"/>
            <ac:spMk id="4" creationId="{00000000-0000-0000-0000-000000000000}"/>
          </ac:spMkLst>
        </pc:spChg>
      </pc:sldChg>
      <pc:sldChg chg="modSp add del setBg">
        <pc:chgData name="Rohini Arora" userId="2ac6bc19-173c-4736-802c-c5919dfc820a" providerId="ADAL" clId="{E2B09445-6C79-4186-88F9-09A7BDC53330}" dt="2024-01-29T18:29:45.178" v="97" actId="47"/>
        <pc:sldMkLst>
          <pc:docMk/>
          <pc:sldMk cId="2720354138" sldId="548"/>
        </pc:sldMkLst>
        <pc:spChg chg="mod">
          <ac:chgData name="Rohini Arora" userId="2ac6bc19-173c-4736-802c-c5919dfc820a" providerId="ADAL" clId="{E2B09445-6C79-4186-88F9-09A7BDC53330}" dt="2024-01-29T17:39:17.167" v="69"/>
          <ac:spMkLst>
            <pc:docMk/>
            <pc:sldMk cId="2720354138" sldId="548"/>
            <ac:spMk id="4" creationId="{00000000-0000-0000-0000-000000000000}"/>
          </ac:spMkLst>
        </pc:spChg>
      </pc:sldChg>
      <pc:sldChg chg="modSp add del mod">
        <pc:chgData name="Rohini Arora" userId="2ac6bc19-173c-4736-802c-c5919dfc820a" providerId="ADAL" clId="{E2B09445-6C79-4186-88F9-09A7BDC53330}" dt="2024-01-29T18:33:31.490" v="152" actId="207"/>
        <pc:sldMkLst>
          <pc:docMk/>
          <pc:sldMk cId="2031815689" sldId="549"/>
        </pc:sldMkLst>
        <pc:spChg chg="mod">
          <ac:chgData name="Rohini Arora" userId="2ac6bc19-173c-4736-802c-c5919dfc820a" providerId="ADAL" clId="{E2B09445-6C79-4186-88F9-09A7BDC53330}" dt="2024-01-29T17:39:41.654" v="73" actId="27636"/>
          <ac:spMkLst>
            <pc:docMk/>
            <pc:sldMk cId="2031815689" sldId="549"/>
            <ac:spMk id="2" creationId="{00000000-0000-0000-0000-000000000000}"/>
          </ac:spMkLst>
        </pc:spChg>
        <pc:spChg chg="mod">
          <ac:chgData name="Rohini Arora" userId="2ac6bc19-173c-4736-802c-c5919dfc820a" providerId="ADAL" clId="{E2B09445-6C79-4186-88F9-09A7BDC53330}" dt="2024-01-29T18:33:31.490" v="152" actId="207"/>
          <ac:spMkLst>
            <pc:docMk/>
            <pc:sldMk cId="2031815689" sldId="549"/>
            <ac:spMk id="3" creationId="{00000000-0000-0000-0000-000000000000}"/>
          </ac:spMkLst>
        </pc:spChg>
        <pc:spChg chg="mod">
          <ac:chgData name="Rohini Arora" userId="2ac6bc19-173c-4736-802c-c5919dfc820a" providerId="ADAL" clId="{E2B09445-6C79-4186-88F9-09A7BDC53330}" dt="2024-01-29T18:30:47.163" v="101"/>
          <ac:spMkLst>
            <pc:docMk/>
            <pc:sldMk cId="2031815689" sldId="549"/>
            <ac:spMk id="4" creationId="{00000000-0000-0000-0000-000000000000}"/>
          </ac:spMkLst>
        </pc:spChg>
      </pc:sldChg>
      <pc:sldChg chg="modSp add del setBg">
        <pc:chgData name="Rohini Arora" userId="2ac6bc19-173c-4736-802c-c5919dfc820a" providerId="ADAL" clId="{E2B09445-6C79-4186-88F9-09A7BDC53330}" dt="2024-01-29T18:30:47.163" v="101"/>
        <pc:sldMkLst>
          <pc:docMk/>
          <pc:sldMk cId="2234867762" sldId="550"/>
        </pc:sldMkLst>
        <pc:spChg chg="mod">
          <ac:chgData name="Rohini Arora" userId="2ac6bc19-173c-4736-802c-c5919dfc820a" providerId="ADAL" clId="{E2B09445-6C79-4186-88F9-09A7BDC53330}" dt="2024-01-29T18:30:47.163" v="101"/>
          <ac:spMkLst>
            <pc:docMk/>
            <pc:sldMk cId="2234867762" sldId="550"/>
            <ac:spMk id="4" creationId="{00000000-0000-0000-0000-000000000000}"/>
          </ac:spMkLst>
        </pc:spChg>
      </pc:sldChg>
      <pc:sldChg chg="modSp add del">
        <pc:chgData name="Rohini Arora" userId="2ac6bc19-173c-4736-802c-c5919dfc820a" providerId="ADAL" clId="{E2B09445-6C79-4186-88F9-09A7BDC53330}" dt="2024-01-29T18:30:47.163" v="101"/>
        <pc:sldMkLst>
          <pc:docMk/>
          <pc:sldMk cId="1201584248" sldId="551"/>
        </pc:sldMkLst>
        <pc:spChg chg="mod">
          <ac:chgData name="Rohini Arora" userId="2ac6bc19-173c-4736-802c-c5919dfc820a" providerId="ADAL" clId="{E2B09445-6C79-4186-88F9-09A7BDC53330}" dt="2024-01-29T18:30:47.163" v="101"/>
          <ac:spMkLst>
            <pc:docMk/>
            <pc:sldMk cId="1201584248" sldId="551"/>
            <ac:spMk id="4" creationId="{00000000-0000-0000-0000-000000000000}"/>
          </ac:spMkLst>
        </pc:spChg>
      </pc:sldChg>
      <pc:sldChg chg="modSp add del">
        <pc:chgData name="Rohini Arora" userId="2ac6bc19-173c-4736-802c-c5919dfc820a" providerId="ADAL" clId="{E2B09445-6C79-4186-88F9-09A7BDC53330}" dt="2024-01-29T18:29:51.472" v="98" actId="47"/>
        <pc:sldMkLst>
          <pc:docMk/>
          <pc:sldMk cId="209409007" sldId="553"/>
        </pc:sldMkLst>
        <pc:spChg chg="mod">
          <ac:chgData name="Rohini Arora" userId="2ac6bc19-173c-4736-802c-c5919dfc820a" providerId="ADAL" clId="{E2B09445-6C79-4186-88F9-09A7BDC53330}" dt="2024-01-29T17:39:17.167" v="69"/>
          <ac:spMkLst>
            <pc:docMk/>
            <pc:sldMk cId="209409007" sldId="553"/>
            <ac:spMk id="4" creationId="{55C07C71-4624-4642-B48C-8E397A63C398}"/>
          </ac:spMkLst>
        </pc:spChg>
      </pc:sldChg>
      <pc:sldChg chg="modSp add del setBg">
        <pc:chgData name="Rohini Arora" userId="2ac6bc19-173c-4736-802c-c5919dfc820a" providerId="ADAL" clId="{E2B09445-6C79-4186-88F9-09A7BDC53330}" dt="2024-01-29T18:29:51.472" v="98" actId="47"/>
        <pc:sldMkLst>
          <pc:docMk/>
          <pc:sldMk cId="2110302359" sldId="554"/>
        </pc:sldMkLst>
        <pc:spChg chg="mod">
          <ac:chgData name="Rohini Arora" userId="2ac6bc19-173c-4736-802c-c5919dfc820a" providerId="ADAL" clId="{E2B09445-6C79-4186-88F9-09A7BDC53330}" dt="2024-01-29T17:39:17.167" v="69"/>
          <ac:spMkLst>
            <pc:docMk/>
            <pc:sldMk cId="2110302359" sldId="554"/>
            <ac:spMk id="4" creationId="{55C07C71-4624-4642-B48C-8E397A63C398}"/>
          </ac:spMkLst>
        </pc:spChg>
      </pc:sldChg>
      <pc:sldChg chg="modSp add del">
        <pc:chgData name="Rohini Arora" userId="2ac6bc19-173c-4736-802c-c5919dfc820a" providerId="ADAL" clId="{E2B09445-6C79-4186-88F9-09A7BDC53330}" dt="2024-01-29T18:29:18.222" v="96" actId="47"/>
        <pc:sldMkLst>
          <pc:docMk/>
          <pc:sldMk cId="1302521253" sldId="555"/>
        </pc:sldMkLst>
        <pc:spChg chg="mod">
          <ac:chgData name="Rohini Arora" userId="2ac6bc19-173c-4736-802c-c5919dfc820a" providerId="ADAL" clId="{E2B09445-6C79-4186-88F9-09A7BDC53330}" dt="2024-01-29T17:39:17.167" v="69"/>
          <ac:spMkLst>
            <pc:docMk/>
            <pc:sldMk cId="1302521253" sldId="555"/>
            <ac:spMk id="4" creationId="{00000000-0000-0000-0000-000000000000}"/>
          </ac:spMkLst>
        </pc:spChg>
      </pc:sldChg>
      <pc:sldChg chg="modSp add del">
        <pc:chgData name="Rohini Arora" userId="2ac6bc19-173c-4736-802c-c5919dfc820a" providerId="ADAL" clId="{E2B09445-6C79-4186-88F9-09A7BDC53330}" dt="2024-01-29T18:30:47.163" v="101"/>
        <pc:sldMkLst>
          <pc:docMk/>
          <pc:sldMk cId="713657128" sldId="559"/>
        </pc:sldMkLst>
        <pc:spChg chg="mod">
          <ac:chgData name="Rohini Arora" userId="2ac6bc19-173c-4736-802c-c5919dfc820a" providerId="ADAL" clId="{E2B09445-6C79-4186-88F9-09A7BDC53330}" dt="2024-01-29T18:30:47.163" v="101"/>
          <ac:spMkLst>
            <pc:docMk/>
            <pc:sldMk cId="713657128" sldId="559"/>
            <ac:spMk id="4" creationId="{5D0A9B49-223F-4BDE-AC7F-7890ABD7FD7F}"/>
          </ac:spMkLst>
        </pc:spChg>
      </pc:sldChg>
      <pc:sldChg chg="modSp add del mod">
        <pc:chgData name="Rohini Arora" userId="2ac6bc19-173c-4736-802c-c5919dfc820a" providerId="ADAL" clId="{E2B09445-6C79-4186-88F9-09A7BDC53330}" dt="2024-01-29T18:35:02.755" v="170" actId="255"/>
        <pc:sldMkLst>
          <pc:docMk/>
          <pc:sldMk cId="3339933255" sldId="560"/>
        </pc:sldMkLst>
        <pc:spChg chg="mod">
          <ac:chgData name="Rohini Arora" userId="2ac6bc19-173c-4736-802c-c5919dfc820a" providerId="ADAL" clId="{E2B09445-6C79-4186-88F9-09A7BDC53330}" dt="2024-01-29T18:35:02.755" v="170" actId="255"/>
          <ac:spMkLst>
            <pc:docMk/>
            <pc:sldMk cId="3339933255" sldId="560"/>
            <ac:spMk id="3" creationId="{45A5D76F-CE95-4D9F-93C8-7A771C1F8FFF}"/>
          </ac:spMkLst>
        </pc:spChg>
        <pc:spChg chg="mod">
          <ac:chgData name="Rohini Arora" userId="2ac6bc19-173c-4736-802c-c5919dfc820a" providerId="ADAL" clId="{E2B09445-6C79-4186-88F9-09A7BDC53330}" dt="2024-01-29T18:30:47.163" v="101"/>
          <ac:spMkLst>
            <pc:docMk/>
            <pc:sldMk cId="3339933255" sldId="560"/>
            <ac:spMk id="4" creationId="{D9B504DF-75EE-4C21-B1C8-783C0B7EAC71}"/>
          </ac:spMkLst>
        </pc:spChg>
      </pc:sldChg>
      <pc:sldChg chg="modSp add del mod">
        <pc:chgData name="Rohini Arora" userId="2ac6bc19-173c-4736-802c-c5919dfc820a" providerId="ADAL" clId="{E2B09445-6C79-4186-88F9-09A7BDC53330}" dt="2024-01-29T18:35:36.301" v="176" actId="1076"/>
        <pc:sldMkLst>
          <pc:docMk/>
          <pc:sldMk cId="3310458908" sldId="561"/>
        </pc:sldMkLst>
        <pc:spChg chg="mod">
          <ac:chgData name="Rohini Arora" userId="2ac6bc19-173c-4736-802c-c5919dfc820a" providerId="ADAL" clId="{E2B09445-6C79-4186-88F9-09A7BDC53330}" dt="2024-01-29T18:35:34.183" v="175" actId="1076"/>
          <ac:spMkLst>
            <pc:docMk/>
            <pc:sldMk cId="3310458908" sldId="561"/>
            <ac:spMk id="2" creationId="{7E66D7D1-B61F-44D0-8990-F45EE8AFFD08}"/>
          </ac:spMkLst>
        </pc:spChg>
        <pc:spChg chg="mod">
          <ac:chgData name="Rohini Arora" userId="2ac6bc19-173c-4736-802c-c5919dfc820a" providerId="ADAL" clId="{E2B09445-6C79-4186-88F9-09A7BDC53330}" dt="2024-01-29T18:35:36.301" v="176" actId="1076"/>
          <ac:spMkLst>
            <pc:docMk/>
            <pc:sldMk cId="3310458908" sldId="561"/>
            <ac:spMk id="3" creationId="{45A5D76F-CE95-4D9F-93C8-7A771C1F8FFF}"/>
          </ac:spMkLst>
        </pc:spChg>
        <pc:spChg chg="mod">
          <ac:chgData name="Rohini Arora" userId="2ac6bc19-173c-4736-802c-c5919dfc820a" providerId="ADAL" clId="{E2B09445-6C79-4186-88F9-09A7BDC53330}" dt="2024-01-29T18:30:47.163" v="101"/>
          <ac:spMkLst>
            <pc:docMk/>
            <pc:sldMk cId="3310458908" sldId="561"/>
            <ac:spMk id="4" creationId="{D9B504DF-75EE-4C21-B1C8-783C0B7EAC71}"/>
          </ac:spMkLst>
        </pc:spChg>
      </pc:sldChg>
      <pc:sldChg chg="modSp add del">
        <pc:chgData name="Rohini Arora" userId="2ac6bc19-173c-4736-802c-c5919dfc820a" providerId="ADAL" clId="{E2B09445-6C79-4186-88F9-09A7BDC53330}" dt="2024-01-29T18:30:47.163" v="101"/>
        <pc:sldMkLst>
          <pc:docMk/>
          <pc:sldMk cId="867135009" sldId="562"/>
        </pc:sldMkLst>
        <pc:spChg chg="mod">
          <ac:chgData name="Rohini Arora" userId="2ac6bc19-173c-4736-802c-c5919dfc820a" providerId="ADAL" clId="{E2B09445-6C79-4186-88F9-09A7BDC53330}" dt="2024-01-29T18:30:47.163" v="101"/>
          <ac:spMkLst>
            <pc:docMk/>
            <pc:sldMk cId="867135009" sldId="562"/>
            <ac:spMk id="4" creationId="{D9B504DF-75EE-4C21-B1C8-783C0B7EAC71}"/>
          </ac:spMkLst>
        </pc:spChg>
      </pc:sldChg>
      <pc:sldChg chg="modSp add del mod">
        <pc:chgData name="Rohini Arora" userId="2ac6bc19-173c-4736-802c-c5919dfc820a" providerId="ADAL" clId="{E2B09445-6C79-4186-88F9-09A7BDC53330}" dt="2024-01-29T18:35:19.659" v="172" actId="1076"/>
        <pc:sldMkLst>
          <pc:docMk/>
          <pc:sldMk cId="155227297" sldId="563"/>
        </pc:sldMkLst>
        <pc:spChg chg="mod">
          <ac:chgData name="Rohini Arora" userId="2ac6bc19-173c-4736-802c-c5919dfc820a" providerId="ADAL" clId="{E2B09445-6C79-4186-88F9-09A7BDC53330}" dt="2024-01-29T18:35:19.659" v="172" actId="1076"/>
          <ac:spMkLst>
            <pc:docMk/>
            <pc:sldMk cId="155227297" sldId="563"/>
            <ac:spMk id="3" creationId="{00000000-0000-0000-0000-000000000000}"/>
          </ac:spMkLst>
        </pc:spChg>
        <pc:spChg chg="mod">
          <ac:chgData name="Rohini Arora" userId="2ac6bc19-173c-4736-802c-c5919dfc820a" providerId="ADAL" clId="{E2B09445-6C79-4186-88F9-09A7BDC53330}" dt="2024-01-29T18:30:47.163" v="101"/>
          <ac:spMkLst>
            <pc:docMk/>
            <pc:sldMk cId="155227297" sldId="563"/>
            <ac:spMk id="4" creationId="{00000000-0000-0000-0000-000000000000}"/>
          </ac:spMkLst>
        </pc:spChg>
      </pc:sldChg>
      <pc:sldChg chg="add del">
        <pc:chgData name="Rohini Arora" userId="2ac6bc19-173c-4736-802c-c5919dfc820a" providerId="ADAL" clId="{E2B09445-6C79-4186-88F9-09A7BDC53330}" dt="2024-01-29T18:29:51.472" v="98" actId="47"/>
        <pc:sldMkLst>
          <pc:docMk/>
          <pc:sldMk cId="1461822676" sldId="564"/>
        </pc:sldMkLst>
      </pc:sldChg>
      <pc:sldChg chg="modSp add del setBg">
        <pc:chgData name="Rohini Arora" userId="2ac6bc19-173c-4736-802c-c5919dfc820a" providerId="ADAL" clId="{E2B09445-6C79-4186-88F9-09A7BDC53330}" dt="2024-01-29T18:29:45.178" v="97" actId="47"/>
        <pc:sldMkLst>
          <pc:docMk/>
          <pc:sldMk cId="382659927" sldId="565"/>
        </pc:sldMkLst>
        <pc:spChg chg="mod">
          <ac:chgData name="Rohini Arora" userId="2ac6bc19-173c-4736-802c-c5919dfc820a" providerId="ADAL" clId="{E2B09445-6C79-4186-88F9-09A7BDC53330}" dt="2024-01-29T17:39:17.167" v="69"/>
          <ac:spMkLst>
            <pc:docMk/>
            <pc:sldMk cId="382659927" sldId="565"/>
            <ac:spMk id="4" creationId="{55C07C71-4624-4642-B48C-8E397A63C398}"/>
          </ac:spMkLst>
        </pc:spChg>
      </pc:sldChg>
      <pc:sldChg chg="modSp add del">
        <pc:chgData name="Rohini Arora" userId="2ac6bc19-173c-4736-802c-c5919dfc820a" providerId="ADAL" clId="{E2B09445-6C79-4186-88F9-09A7BDC53330}" dt="2024-01-29T18:29:45.178" v="97" actId="47"/>
        <pc:sldMkLst>
          <pc:docMk/>
          <pc:sldMk cId="4178782715" sldId="566"/>
        </pc:sldMkLst>
        <pc:spChg chg="mod">
          <ac:chgData name="Rohini Arora" userId="2ac6bc19-173c-4736-802c-c5919dfc820a" providerId="ADAL" clId="{E2B09445-6C79-4186-88F9-09A7BDC53330}" dt="2024-01-29T17:39:17.167" v="69"/>
          <ac:spMkLst>
            <pc:docMk/>
            <pc:sldMk cId="4178782715" sldId="566"/>
            <ac:spMk id="4" creationId="{2DCB5B10-6350-4FE2-8083-900AE39A44B9}"/>
          </ac:spMkLst>
        </pc:spChg>
      </pc:sldChg>
      <pc:sldChg chg="modSp add del setBg">
        <pc:chgData name="Rohini Arora" userId="2ac6bc19-173c-4736-802c-c5919dfc820a" providerId="ADAL" clId="{E2B09445-6C79-4186-88F9-09A7BDC53330}" dt="2024-01-29T18:29:45.178" v="97" actId="47"/>
        <pc:sldMkLst>
          <pc:docMk/>
          <pc:sldMk cId="3067017214" sldId="567"/>
        </pc:sldMkLst>
        <pc:spChg chg="mod">
          <ac:chgData name="Rohini Arora" userId="2ac6bc19-173c-4736-802c-c5919dfc820a" providerId="ADAL" clId="{E2B09445-6C79-4186-88F9-09A7BDC53330}" dt="2024-01-29T17:39:17.167" v="69"/>
          <ac:spMkLst>
            <pc:docMk/>
            <pc:sldMk cId="3067017214" sldId="567"/>
            <ac:spMk id="4" creationId="{55C07C71-4624-4642-B48C-8E397A63C398}"/>
          </ac:spMkLst>
        </pc:spChg>
      </pc:sldChg>
      <pc:sldChg chg="modSp add del setBg">
        <pc:chgData name="Rohini Arora" userId="2ac6bc19-173c-4736-802c-c5919dfc820a" providerId="ADAL" clId="{E2B09445-6C79-4186-88F9-09A7BDC53330}" dt="2024-01-29T18:29:45.178" v="97" actId="47"/>
        <pc:sldMkLst>
          <pc:docMk/>
          <pc:sldMk cId="1311924470" sldId="568"/>
        </pc:sldMkLst>
        <pc:spChg chg="mod">
          <ac:chgData name="Rohini Arora" userId="2ac6bc19-173c-4736-802c-c5919dfc820a" providerId="ADAL" clId="{E2B09445-6C79-4186-88F9-09A7BDC53330}" dt="2024-01-29T17:39:17.167" v="69"/>
          <ac:spMkLst>
            <pc:docMk/>
            <pc:sldMk cId="1311924470" sldId="568"/>
            <ac:spMk id="4" creationId="{55C07C71-4624-4642-B48C-8E397A63C398}"/>
          </ac:spMkLst>
        </pc:spChg>
      </pc:sldChg>
      <pc:sldChg chg="modSp add del mod">
        <pc:chgData name="Rohini Arora" userId="2ac6bc19-173c-4736-802c-c5919dfc820a" providerId="ADAL" clId="{E2B09445-6C79-4186-88F9-09A7BDC53330}" dt="2024-01-29T18:29:45.178" v="97" actId="47"/>
        <pc:sldMkLst>
          <pc:docMk/>
          <pc:sldMk cId="1315554412" sldId="569"/>
        </pc:sldMkLst>
        <pc:spChg chg="mod">
          <ac:chgData name="Rohini Arora" userId="2ac6bc19-173c-4736-802c-c5919dfc820a" providerId="ADAL" clId="{E2B09445-6C79-4186-88F9-09A7BDC53330}" dt="2024-01-29T17:39:41.741" v="80" actId="27636"/>
          <ac:spMkLst>
            <pc:docMk/>
            <pc:sldMk cId="1315554412" sldId="569"/>
            <ac:spMk id="2" creationId="{84F42F78-8B86-440F-B601-B5937AAC3491}"/>
          </ac:spMkLst>
        </pc:spChg>
        <pc:spChg chg="mod">
          <ac:chgData name="Rohini Arora" userId="2ac6bc19-173c-4736-802c-c5919dfc820a" providerId="ADAL" clId="{E2B09445-6C79-4186-88F9-09A7BDC53330}" dt="2024-01-29T17:39:17.167" v="69"/>
          <ac:spMkLst>
            <pc:docMk/>
            <pc:sldMk cId="1315554412" sldId="569"/>
            <ac:spMk id="4" creationId="{2DCB5B10-6350-4FE2-8083-900AE39A44B9}"/>
          </ac:spMkLst>
        </pc:spChg>
      </pc:sldChg>
      <pc:sldChg chg="modSp add del">
        <pc:chgData name="Rohini Arora" userId="2ac6bc19-173c-4736-802c-c5919dfc820a" providerId="ADAL" clId="{E2B09445-6C79-4186-88F9-09A7BDC53330}" dt="2024-01-29T18:29:45.178" v="97" actId="47"/>
        <pc:sldMkLst>
          <pc:docMk/>
          <pc:sldMk cId="904557182" sldId="570"/>
        </pc:sldMkLst>
        <pc:spChg chg="mod">
          <ac:chgData name="Rohini Arora" userId="2ac6bc19-173c-4736-802c-c5919dfc820a" providerId="ADAL" clId="{E2B09445-6C79-4186-88F9-09A7BDC53330}" dt="2024-01-29T17:39:17.167" v="69"/>
          <ac:spMkLst>
            <pc:docMk/>
            <pc:sldMk cId="904557182" sldId="570"/>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6A9EEF-C14B-4FB1-9FAA-14D446793B0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CA"/>
        </a:p>
      </dgm:t>
    </dgm:pt>
    <dgm:pt modelId="{0AAB7C92-BF1F-4F1A-B9AA-57F93B209E0E}">
      <dgm:prSet phldrT="[Text]"/>
      <dgm:spPr/>
      <dgm:t>
        <a:bodyPr/>
        <a:lstStyle/>
        <a:p>
          <a:r>
            <a:rPr lang="en-US" dirty="0"/>
            <a:t>Asset Valuation </a:t>
          </a:r>
          <a:endParaRPr lang="en-CA" dirty="0"/>
        </a:p>
      </dgm:t>
    </dgm:pt>
    <dgm:pt modelId="{A7EEE7E9-2A3C-4FFA-AED7-CC541CD2BC76}" type="parTrans" cxnId="{BB32F5F0-F045-4A1D-B766-E0196D44EC3A}">
      <dgm:prSet/>
      <dgm:spPr/>
      <dgm:t>
        <a:bodyPr/>
        <a:lstStyle/>
        <a:p>
          <a:endParaRPr lang="en-CA"/>
        </a:p>
      </dgm:t>
    </dgm:pt>
    <dgm:pt modelId="{6F305681-6776-4CD4-A081-C98577FF9F71}" type="sibTrans" cxnId="{BB32F5F0-F045-4A1D-B766-E0196D44EC3A}">
      <dgm:prSet/>
      <dgm:spPr/>
      <dgm:t>
        <a:bodyPr/>
        <a:lstStyle/>
        <a:p>
          <a:endParaRPr lang="en-CA"/>
        </a:p>
      </dgm:t>
    </dgm:pt>
    <dgm:pt modelId="{77C8F8AE-B7C2-47DD-B114-9AE8C06E2809}">
      <dgm:prSet phldrT="[Text]"/>
      <dgm:spPr/>
      <dgm:t>
        <a:bodyPr/>
        <a:lstStyle/>
        <a:p>
          <a:r>
            <a:rPr lang="en-US" dirty="0"/>
            <a:t>Identify Threats </a:t>
          </a:r>
          <a:endParaRPr lang="en-CA" dirty="0"/>
        </a:p>
      </dgm:t>
    </dgm:pt>
    <dgm:pt modelId="{BA269680-7D61-4828-B39A-898A1D3B559F}" type="parTrans" cxnId="{0B26CCE7-0B62-4C3E-B6AF-D00E50EC658F}">
      <dgm:prSet/>
      <dgm:spPr/>
      <dgm:t>
        <a:bodyPr/>
        <a:lstStyle/>
        <a:p>
          <a:endParaRPr lang="en-CA"/>
        </a:p>
      </dgm:t>
    </dgm:pt>
    <dgm:pt modelId="{004F2EA4-C44E-4750-BB7B-743C210A56AE}" type="sibTrans" cxnId="{0B26CCE7-0B62-4C3E-B6AF-D00E50EC658F}">
      <dgm:prSet/>
      <dgm:spPr/>
      <dgm:t>
        <a:bodyPr/>
        <a:lstStyle/>
        <a:p>
          <a:endParaRPr lang="en-CA"/>
        </a:p>
      </dgm:t>
    </dgm:pt>
    <dgm:pt modelId="{C4505DD3-A971-4992-9E63-D5F337DE54F0}">
      <dgm:prSet phldrT="[Text]"/>
      <dgm:spPr/>
      <dgm:t>
        <a:bodyPr/>
        <a:lstStyle/>
        <a:p>
          <a:r>
            <a:rPr lang="en-US" dirty="0"/>
            <a:t>Identify Vulnerabilities </a:t>
          </a:r>
          <a:endParaRPr lang="en-CA" dirty="0"/>
        </a:p>
      </dgm:t>
    </dgm:pt>
    <dgm:pt modelId="{9B97C57E-8F35-4B5B-B48D-240419A18B50}" type="parTrans" cxnId="{839CFBA3-C3C9-40DC-AF02-E56B1239731E}">
      <dgm:prSet/>
      <dgm:spPr/>
      <dgm:t>
        <a:bodyPr/>
        <a:lstStyle/>
        <a:p>
          <a:endParaRPr lang="en-CA"/>
        </a:p>
      </dgm:t>
    </dgm:pt>
    <dgm:pt modelId="{418D91F0-6CB3-4C3B-AF6C-56C3B2DF6BBB}" type="sibTrans" cxnId="{839CFBA3-C3C9-40DC-AF02-E56B1239731E}">
      <dgm:prSet/>
      <dgm:spPr/>
      <dgm:t>
        <a:bodyPr/>
        <a:lstStyle/>
        <a:p>
          <a:endParaRPr lang="en-CA"/>
        </a:p>
      </dgm:t>
    </dgm:pt>
    <dgm:pt modelId="{920536A7-35AA-4165-9531-598D6E1BAF3B}">
      <dgm:prSet/>
      <dgm:spPr/>
      <dgm:t>
        <a:bodyPr/>
        <a:lstStyle/>
        <a:p>
          <a:r>
            <a:rPr lang="en-US" b="0" i="0" dirty="0"/>
            <a:t>Risk Profiling</a:t>
          </a:r>
          <a:endParaRPr lang="en-US" dirty="0"/>
        </a:p>
      </dgm:t>
    </dgm:pt>
    <dgm:pt modelId="{C05C7A78-3380-4FF2-B016-DB83D4087A2B}" type="parTrans" cxnId="{FFE521AD-7AA7-4CD2-9233-905CEA2E37FB}">
      <dgm:prSet/>
      <dgm:spPr/>
      <dgm:t>
        <a:bodyPr/>
        <a:lstStyle/>
        <a:p>
          <a:endParaRPr lang="en-CA"/>
        </a:p>
      </dgm:t>
    </dgm:pt>
    <dgm:pt modelId="{9509987C-2759-43B5-B042-EC81581157B9}" type="sibTrans" cxnId="{FFE521AD-7AA7-4CD2-9233-905CEA2E37FB}">
      <dgm:prSet/>
      <dgm:spPr/>
      <dgm:t>
        <a:bodyPr/>
        <a:lstStyle/>
        <a:p>
          <a:endParaRPr lang="en-CA"/>
        </a:p>
      </dgm:t>
    </dgm:pt>
    <dgm:pt modelId="{97BFAAD0-90CF-4D18-8D5C-12A26161FA60}">
      <dgm:prSet/>
      <dgm:spPr/>
      <dgm:t>
        <a:bodyPr/>
        <a:lstStyle/>
        <a:p>
          <a:r>
            <a:rPr lang="en-US" b="0" i="0" dirty="0"/>
            <a:t>Risk Treatment and remediation </a:t>
          </a:r>
          <a:endParaRPr lang="en-US" dirty="0"/>
        </a:p>
      </dgm:t>
    </dgm:pt>
    <dgm:pt modelId="{A3555C7B-FE75-46F9-B31B-5FB616AE0715}" type="parTrans" cxnId="{85428B47-CEBB-4807-AA9F-EFA4FE86BB2D}">
      <dgm:prSet/>
      <dgm:spPr/>
      <dgm:t>
        <a:bodyPr/>
        <a:lstStyle/>
        <a:p>
          <a:endParaRPr lang="en-CA"/>
        </a:p>
      </dgm:t>
    </dgm:pt>
    <dgm:pt modelId="{0F48C677-B6B9-4D9E-BA08-43D68FBE5990}" type="sibTrans" cxnId="{85428B47-CEBB-4807-AA9F-EFA4FE86BB2D}">
      <dgm:prSet/>
      <dgm:spPr/>
      <dgm:t>
        <a:bodyPr/>
        <a:lstStyle/>
        <a:p>
          <a:endParaRPr lang="en-CA"/>
        </a:p>
      </dgm:t>
    </dgm:pt>
    <dgm:pt modelId="{6B29BF5F-53BE-4320-A98E-73A749040851}" type="pres">
      <dgm:prSet presAssocID="{006A9EEF-C14B-4FB1-9FAA-14D446793B03}" presName="rootnode" presStyleCnt="0">
        <dgm:presLayoutVars>
          <dgm:chMax/>
          <dgm:chPref/>
          <dgm:dir/>
          <dgm:animLvl val="lvl"/>
        </dgm:presLayoutVars>
      </dgm:prSet>
      <dgm:spPr/>
    </dgm:pt>
    <dgm:pt modelId="{AC8C44D5-4BF1-44D9-A5D1-C13620007CEB}" type="pres">
      <dgm:prSet presAssocID="{0AAB7C92-BF1F-4F1A-B9AA-57F93B209E0E}" presName="composite" presStyleCnt="0"/>
      <dgm:spPr/>
    </dgm:pt>
    <dgm:pt modelId="{741C54F0-3877-4843-85A2-5564AD03D3B9}" type="pres">
      <dgm:prSet presAssocID="{0AAB7C92-BF1F-4F1A-B9AA-57F93B209E0E}" presName="LShape" presStyleLbl="alignNode1" presStyleIdx="0" presStyleCnt="9"/>
      <dgm:spPr/>
    </dgm:pt>
    <dgm:pt modelId="{9CA0B7BD-1595-4589-9D6C-568302F6915C}" type="pres">
      <dgm:prSet presAssocID="{0AAB7C92-BF1F-4F1A-B9AA-57F93B209E0E}" presName="ParentText" presStyleLbl="revTx" presStyleIdx="0" presStyleCnt="5">
        <dgm:presLayoutVars>
          <dgm:chMax val="0"/>
          <dgm:chPref val="0"/>
          <dgm:bulletEnabled val="1"/>
        </dgm:presLayoutVars>
      </dgm:prSet>
      <dgm:spPr/>
    </dgm:pt>
    <dgm:pt modelId="{6770CF70-24F2-4405-80B5-CC88DCB4E67D}" type="pres">
      <dgm:prSet presAssocID="{0AAB7C92-BF1F-4F1A-B9AA-57F93B209E0E}" presName="Triangle" presStyleLbl="alignNode1" presStyleIdx="1" presStyleCnt="9"/>
      <dgm:spPr/>
    </dgm:pt>
    <dgm:pt modelId="{5FA22FB3-1A66-45E1-95C0-E42D2DD2A40C}" type="pres">
      <dgm:prSet presAssocID="{6F305681-6776-4CD4-A081-C98577FF9F71}" presName="sibTrans" presStyleCnt="0"/>
      <dgm:spPr/>
    </dgm:pt>
    <dgm:pt modelId="{D3C2EFBD-64C7-413E-BC46-F32E44BCE2FD}" type="pres">
      <dgm:prSet presAssocID="{6F305681-6776-4CD4-A081-C98577FF9F71}" presName="space" presStyleCnt="0"/>
      <dgm:spPr/>
    </dgm:pt>
    <dgm:pt modelId="{9A959820-C200-4E6B-B275-4DB286885E92}" type="pres">
      <dgm:prSet presAssocID="{77C8F8AE-B7C2-47DD-B114-9AE8C06E2809}" presName="composite" presStyleCnt="0"/>
      <dgm:spPr/>
    </dgm:pt>
    <dgm:pt modelId="{CD992177-6AE8-45CD-8BF7-088F8D197441}" type="pres">
      <dgm:prSet presAssocID="{77C8F8AE-B7C2-47DD-B114-9AE8C06E2809}" presName="LShape" presStyleLbl="alignNode1" presStyleIdx="2" presStyleCnt="9"/>
      <dgm:spPr/>
    </dgm:pt>
    <dgm:pt modelId="{81A929B1-A7E3-4771-B7C5-766A3802CB32}" type="pres">
      <dgm:prSet presAssocID="{77C8F8AE-B7C2-47DD-B114-9AE8C06E2809}" presName="ParentText" presStyleLbl="revTx" presStyleIdx="1" presStyleCnt="5">
        <dgm:presLayoutVars>
          <dgm:chMax val="0"/>
          <dgm:chPref val="0"/>
          <dgm:bulletEnabled val="1"/>
        </dgm:presLayoutVars>
      </dgm:prSet>
      <dgm:spPr/>
    </dgm:pt>
    <dgm:pt modelId="{EC987950-CB36-4E17-BA0F-4777B24E7FB0}" type="pres">
      <dgm:prSet presAssocID="{77C8F8AE-B7C2-47DD-B114-9AE8C06E2809}" presName="Triangle" presStyleLbl="alignNode1" presStyleIdx="3" presStyleCnt="9"/>
      <dgm:spPr/>
    </dgm:pt>
    <dgm:pt modelId="{2693D506-4FF6-4000-8299-7687B92715C7}" type="pres">
      <dgm:prSet presAssocID="{004F2EA4-C44E-4750-BB7B-743C210A56AE}" presName="sibTrans" presStyleCnt="0"/>
      <dgm:spPr/>
    </dgm:pt>
    <dgm:pt modelId="{9B34E826-4161-475F-8C36-6D4C3A400A7C}" type="pres">
      <dgm:prSet presAssocID="{004F2EA4-C44E-4750-BB7B-743C210A56AE}" presName="space" presStyleCnt="0"/>
      <dgm:spPr/>
    </dgm:pt>
    <dgm:pt modelId="{B484FA01-1282-45B4-84F6-1526C6D50C57}" type="pres">
      <dgm:prSet presAssocID="{C4505DD3-A971-4992-9E63-D5F337DE54F0}" presName="composite" presStyleCnt="0"/>
      <dgm:spPr/>
    </dgm:pt>
    <dgm:pt modelId="{0D5AC791-5A20-4913-8AB4-307B09F7712F}" type="pres">
      <dgm:prSet presAssocID="{C4505DD3-A971-4992-9E63-D5F337DE54F0}" presName="LShape" presStyleLbl="alignNode1" presStyleIdx="4" presStyleCnt="9"/>
      <dgm:spPr/>
    </dgm:pt>
    <dgm:pt modelId="{57AED23B-F9D7-4A61-8DFB-2CCA3E603638}" type="pres">
      <dgm:prSet presAssocID="{C4505DD3-A971-4992-9E63-D5F337DE54F0}" presName="ParentText" presStyleLbl="revTx" presStyleIdx="2" presStyleCnt="5">
        <dgm:presLayoutVars>
          <dgm:chMax val="0"/>
          <dgm:chPref val="0"/>
          <dgm:bulletEnabled val="1"/>
        </dgm:presLayoutVars>
      </dgm:prSet>
      <dgm:spPr/>
    </dgm:pt>
    <dgm:pt modelId="{8842C0D8-4114-41D6-9740-E8C3F8A66AE0}" type="pres">
      <dgm:prSet presAssocID="{C4505DD3-A971-4992-9E63-D5F337DE54F0}" presName="Triangle" presStyleLbl="alignNode1" presStyleIdx="5" presStyleCnt="9"/>
      <dgm:spPr/>
    </dgm:pt>
    <dgm:pt modelId="{EED3184B-3434-4013-8896-8043BF3EECE4}" type="pres">
      <dgm:prSet presAssocID="{418D91F0-6CB3-4C3B-AF6C-56C3B2DF6BBB}" presName="sibTrans" presStyleCnt="0"/>
      <dgm:spPr/>
    </dgm:pt>
    <dgm:pt modelId="{1EBEAE7A-03D7-4BA0-8306-2D4C5C3D26DB}" type="pres">
      <dgm:prSet presAssocID="{418D91F0-6CB3-4C3B-AF6C-56C3B2DF6BBB}" presName="space" presStyleCnt="0"/>
      <dgm:spPr/>
    </dgm:pt>
    <dgm:pt modelId="{CCC069D9-9AB4-4102-8CF0-248FE25F1845}" type="pres">
      <dgm:prSet presAssocID="{920536A7-35AA-4165-9531-598D6E1BAF3B}" presName="composite" presStyleCnt="0"/>
      <dgm:spPr/>
    </dgm:pt>
    <dgm:pt modelId="{635A1992-C162-4BD7-82A4-CE7BE7CE78E8}" type="pres">
      <dgm:prSet presAssocID="{920536A7-35AA-4165-9531-598D6E1BAF3B}" presName="LShape" presStyleLbl="alignNode1" presStyleIdx="6" presStyleCnt="9"/>
      <dgm:spPr/>
    </dgm:pt>
    <dgm:pt modelId="{51862EC9-C483-42C9-9847-E201262F8AA6}" type="pres">
      <dgm:prSet presAssocID="{920536A7-35AA-4165-9531-598D6E1BAF3B}" presName="ParentText" presStyleLbl="revTx" presStyleIdx="3" presStyleCnt="5">
        <dgm:presLayoutVars>
          <dgm:chMax val="0"/>
          <dgm:chPref val="0"/>
          <dgm:bulletEnabled val="1"/>
        </dgm:presLayoutVars>
      </dgm:prSet>
      <dgm:spPr/>
    </dgm:pt>
    <dgm:pt modelId="{E84EDED3-6B16-4EB0-98D8-4A9D79170451}" type="pres">
      <dgm:prSet presAssocID="{920536A7-35AA-4165-9531-598D6E1BAF3B}" presName="Triangle" presStyleLbl="alignNode1" presStyleIdx="7" presStyleCnt="9"/>
      <dgm:spPr/>
    </dgm:pt>
    <dgm:pt modelId="{27C7BE9F-A43F-4020-B324-3E3FA49186B9}" type="pres">
      <dgm:prSet presAssocID="{9509987C-2759-43B5-B042-EC81581157B9}" presName="sibTrans" presStyleCnt="0"/>
      <dgm:spPr/>
    </dgm:pt>
    <dgm:pt modelId="{9B98EFBF-01A7-444D-94CB-1AE0560AC012}" type="pres">
      <dgm:prSet presAssocID="{9509987C-2759-43B5-B042-EC81581157B9}" presName="space" presStyleCnt="0"/>
      <dgm:spPr/>
    </dgm:pt>
    <dgm:pt modelId="{5FE3B140-0D3D-4D47-9949-946447EF599A}" type="pres">
      <dgm:prSet presAssocID="{97BFAAD0-90CF-4D18-8D5C-12A26161FA60}" presName="composite" presStyleCnt="0"/>
      <dgm:spPr/>
    </dgm:pt>
    <dgm:pt modelId="{33A90CAA-44F5-4CB2-85D7-C2BB964C0796}" type="pres">
      <dgm:prSet presAssocID="{97BFAAD0-90CF-4D18-8D5C-12A26161FA60}" presName="LShape" presStyleLbl="alignNode1" presStyleIdx="8" presStyleCnt="9"/>
      <dgm:spPr/>
    </dgm:pt>
    <dgm:pt modelId="{F49CEF1B-A7DA-4B8F-BA80-2256C4240796}" type="pres">
      <dgm:prSet presAssocID="{97BFAAD0-90CF-4D18-8D5C-12A26161FA60}" presName="ParentText" presStyleLbl="revTx" presStyleIdx="4" presStyleCnt="5">
        <dgm:presLayoutVars>
          <dgm:chMax val="0"/>
          <dgm:chPref val="0"/>
          <dgm:bulletEnabled val="1"/>
        </dgm:presLayoutVars>
      </dgm:prSet>
      <dgm:spPr/>
    </dgm:pt>
  </dgm:ptLst>
  <dgm:cxnLst>
    <dgm:cxn modelId="{2ED61E30-F496-4502-9273-DBC6FB7F151A}" type="presOf" srcId="{C4505DD3-A971-4992-9E63-D5F337DE54F0}" destId="{57AED23B-F9D7-4A61-8DFB-2CCA3E603638}" srcOrd="0" destOrd="0" presId="urn:microsoft.com/office/officeart/2009/3/layout/StepUpProcess"/>
    <dgm:cxn modelId="{85428B47-CEBB-4807-AA9F-EFA4FE86BB2D}" srcId="{006A9EEF-C14B-4FB1-9FAA-14D446793B03}" destId="{97BFAAD0-90CF-4D18-8D5C-12A26161FA60}" srcOrd="4" destOrd="0" parTransId="{A3555C7B-FE75-46F9-B31B-5FB616AE0715}" sibTransId="{0F48C677-B6B9-4D9E-BA08-43D68FBE5990}"/>
    <dgm:cxn modelId="{33138E93-50DB-4B17-8957-DBC34DBF16B2}" type="presOf" srcId="{97BFAAD0-90CF-4D18-8D5C-12A26161FA60}" destId="{F49CEF1B-A7DA-4B8F-BA80-2256C4240796}" srcOrd="0" destOrd="0" presId="urn:microsoft.com/office/officeart/2009/3/layout/StepUpProcess"/>
    <dgm:cxn modelId="{839CFBA3-C3C9-40DC-AF02-E56B1239731E}" srcId="{006A9EEF-C14B-4FB1-9FAA-14D446793B03}" destId="{C4505DD3-A971-4992-9E63-D5F337DE54F0}" srcOrd="2" destOrd="0" parTransId="{9B97C57E-8F35-4B5B-B48D-240419A18B50}" sibTransId="{418D91F0-6CB3-4C3B-AF6C-56C3B2DF6BBB}"/>
    <dgm:cxn modelId="{1CB3ABAA-6472-4CE5-8599-D9C5F684D88D}" type="presOf" srcId="{77C8F8AE-B7C2-47DD-B114-9AE8C06E2809}" destId="{81A929B1-A7E3-4771-B7C5-766A3802CB32}" srcOrd="0" destOrd="0" presId="urn:microsoft.com/office/officeart/2009/3/layout/StepUpProcess"/>
    <dgm:cxn modelId="{FFE521AD-7AA7-4CD2-9233-905CEA2E37FB}" srcId="{006A9EEF-C14B-4FB1-9FAA-14D446793B03}" destId="{920536A7-35AA-4165-9531-598D6E1BAF3B}" srcOrd="3" destOrd="0" parTransId="{C05C7A78-3380-4FF2-B016-DB83D4087A2B}" sibTransId="{9509987C-2759-43B5-B042-EC81581157B9}"/>
    <dgm:cxn modelId="{3361FBB8-4179-4870-A8A4-236EFCB826CE}" type="presOf" srcId="{0AAB7C92-BF1F-4F1A-B9AA-57F93B209E0E}" destId="{9CA0B7BD-1595-4589-9D6C-568302F6915C}" srcOrd="0" destOrd="0" presId="urn:microsoft.com/office/officeart/2009/3/layout/StepUpProcess"/>
    <dgm:cxn modelId="{E78C60C4-FD43-425E-9026-1C71AB41623E}" type="presOf" srcId="{006A9EEF-C14B-4FB1-9FAA-14D446793B03}" destId="{6B29BF5F-53BE-4320-A98E-73A749040851}" srcOrd="0" destOrd="0" presId="urn:microsoft.com/office/officeart/2009/3/layout/StepUpProcess"/>
    <dgm:cxn modelId="{AFF856DB-F8E6-4DBF-AAA9-FFA0F92B4723}" type="presOf" srcId="{920536A7-35AA-4165-9531-598D6E1BAF3B}" destId="{51862EC9-C483-42C9-9847-E201262F8AA6}" srcOrd="0" destOrd="0" presId="urn:microsoft.com/office/officeart/2009/3/layout/StepUpProcess"/>
    <dgm:cxn modelId="{0B26CCE7-0B62-4C3E-B6AF-D00E50EC658F}" srcId="{006A9EEF-C14B-4FB1-9FAA-14D446793B03}" destId="{77C8F8AE-B7C2-47DD-B114-9AE8C06E2809}" srcOrd="1" destOrd="0" parTransId="{BA269680-7D61-4828-B39A-898A1D3B559F}" sibTransId="{004F2EA4-C44E-4750-BB7B-743C210A56AE}"/>
    <dgm:cxn modelId="{BB32F5F0-F045-4A1D-B766-E0196D44EC3A}" srcId="{006A9EEF-C14B-4FB1-9FAA-14D446793B03}" destId="{0AAB7C92-BF1F-4F1A-B9AA-57F93B209E0E}" srcOrd="0" destOrd="0" parTransId="{A7EEE7E9-2A3C-4FFA-AED7-CC541CD2BC76}" sibTransId="{6F305681-6776-4CD4-A081-C98577FF9F71}"/>
    <dgm:cxn modelId="{2B0319A8-1CC6-4680-8245-A5CFB4983853}" type="presParOf" srcId="{6B29BF5F-53BE-4320-A98E-73A749040851}" destId="{AC8C44D5-4BF1-44D9-A5D1-C13620007CEB}" srcOrd="0" destOrd="0" presId="urn:microsoft.com/office/officeart/2009/3/layout/StepUpProcess"/>
    <dgm:cxn modelId="{31067D48-7718-4E4A-A42E-D0FABF17883D}" type="presParOf" srcId="{AC8C44D5-4BF1-44D9-A5D1-C13620007CEB}" destId="{741C54F0-3877-4843-85A2-5564AD03D3B9}" srcOrd="0" destOrd="0" presId="urn:microsoft.com/office/officeart/2009/3/layout/StepUpProcess"/>
    <dgm:cxn modelId="{2C2DE126-D025-488D-A13D-AF0130612334}" type="presParOf" srcId="{AC8C44D5-4BF1-44D9-A5D1-C13620007CEB}" destId="{9CA0B7BD-1595-4589-9D6C-568302F6915C}" srcOrd="1" destOrd="0" presId="urn:microsoft.com/office/officeart/2009/3/layout/StepUpProcess"/>
    <dgm:cxn modelId="{5CB69311-3EF4-46E2-87B7-69155EA55356}" type="presParOf" srcId="{AC8C44D5-4BF1-44D9-A5D1-C13620007CEB}" destId="{6770CF70-24F2-4405-80B5-CC88DCB4E67D}" srcOrd="2" destOrd="0" presId="urn:microsoft.com/office/officeart/2009/3/layout/StepUpProcess"/>
    <dgm:cxn modelId="{3F14EE83-E155-4A26-BA6B-18F8499D05AA}" type="presParOf" srcId="{6B29BF5F-53BE-4320-A98E-73A749040851}" destId="{5FA22FB3-1A66-45E1-95C0-E42D2DD2A40C}" srcOrd="1" destOrd="0" presId="urn:microsoft.com/office/officeart/2009/3/layout/StepUpProcess"/>
    <dgm:cxn modelId="{A206D1C1-362F-40F4-9D9D-5E91F0982359}" type="presParOf" srcId="{5FA22FB3-1A66-45E1-95C0-E42D2DD2A40C}" destId="{D3C2EFBD-64C7-413E-BC46-F32E44BCE2FD}" srcOrd="0" destOrd="0" presId="urn:microsoft.com/office/officeart/2009/3/layout/StepUpProcess"/>
    <dgm:cxn modelId="{678CF985-FD26-4B69-A203-39CB81D59BCD}" type="presParOf" srcId="{6B29BF5F-53BE-4320-A98E-73A749040851}" destId="{9A959820-C200-4E6B-B275-4DB286885E92}" srcOrd="2" destOrd="0" presId="urn:microsoft.com/office/officeart/2009/3/layout/StepUpProcess"/>
    <dgm:cxn modelId="{989F960F-2C84-464B-A3F5-7BFF8D1A4DB4}" type="presParOf" srcId="{9A959820-C200-4E6B-B275-4DB286885E92}" destId="{CD992177-6AE8-45CD-8BF7-088F8D197441}" srcOrd="0" destOrd="0" presId="urn:microsoft.com/office/officeart/2009/3/layout/StepUpProcess"/>
    <dgm:cxn modelId="{80C1162F-2C21-4E31-A8AD-30A2D771FF08}" type="presParOf" srcId="{9A959820-C200-4E6B-B275-4DB286885E92}" destId="{81A929B1-A7E3-4771-B7C5-766A3802CB32}" srcOrd="1" destOrd="0" presId="urn:microsoft.com/office/officeart/2009/3/layout/StepUpProcess"/>
    <dgm:cxn modelId="{E460C6D1-0778-40E9-B6F7-B66AC07A6099}" type="presParOf" srcId="{9A959820-C200-4E6B-B275-4DB286885E92}" destId="{EC987950-CB36-4E17-BA0F-4777B24E7FB0}" srcOrd="2" destOrd="0" presId="urn:microsoft.com/office/officeart/2009/3/layout/StepUpProcess"/>
    <dgm:cxn modelId="{B15B3FBA-BE6F-46D4-B25F-1EE05F4CDD4B}" type="presParOf" srcId="{6B29BF5F-53BE-4320-A98E-73A749040851}" destId="{2693D506-4FF6-4000-8299-7687B92715C7}" srcOrd="3" destOrd="0" presId="urn:microsoft.com/office/officeart/2009/3/layout/StepUpProcess"/>
    <dgm:cxn modelId="{27260FE6-1D6A-49E6-9961-7E059448CC52}" type="presParOf" srcId="{2693D506-4FF6-4000-8299-7687B92715C7}" destId="{9B34E826-4161-475F-8C36-6D4C3A400A7C}" srcOrd="0" destOrd="0" presId="urn:microsoft.com/office/officeart/2009/3/layout/StepUpProcess"/>
    <dgm:cxn modelId="{F89D5B15-98DD-4FB5-8C59-F73ADFEC850B}" type="presParOf" srcId="{6B29BF5F-53BE-4320-A98E-73A749040851}" destId="{B484FA01-1282-45B4-84F6-1526C6D50C57}" srcOrd="4" destOrd="0" presId="urn:microsoft.com/office/officeart/2009/3/layout/StepUpProcess"/>
    <dgm:cxn modelId="{8F6397A4-F8ED-430B-93BF-12A58BA9A150}" type="presParOf" srcId="{B484FA01-1282-45B4-84F6-1526C6D50C57}" destId="{0D5AC791-5A20-4913-8AB4-307B09F7712F}" srcOrd="0" destOrd="0" presId="urn:microsoft.com/office/officeart/2009/3/layout/StepUpProcess"/>
    <dgm:cxn modelId="{F77D55CA-1D08-4597-82B1-D9462A5317FF}" type="presParOf" srcId="{B484FA01-1282-45B4-84F6-1526C6D50C57}" destId="{57AED23B-F9D7-4A61-8DFB-2CCA3E603638}" srcOrd="1" destOrd="0" presId="urn:microsoft.com/office/officeart/2009/3/layout/StepUpProcess"/>
    <dgm:cxn modelId="{31C095B9-EC68-42AB-967A-D0DF92356D67}" type="presParOf" srcId="{B484FA01-1282-45B4-84F6-1526C6D50C57}" destId="{8842C0D8-4114-41D6-9740-E8C3F8A66AE0}" srcOrd="2" destOrd="0" presId="urn:microsoft.com/office/officeart/2009/3/layout/StepUpProcess"/>
    <dgm:cxn modelId="{D403624A-6A0D-4E39-A5A2-255FF4FF819C}" type="presParOf" srcId="{6B29BF5F-53BE-4320-A98E-73A749040851}" destId="{EED3184B-3434-4013-8896-8043BF3EECE4}" srcOrd="5" destOrd="0" presId="urn:microsoft.com/office/officeart/2009/3/layout/StepUpProcess"/>
    <dgm:cxn modelId="{14DAF166-5E72-4698-999D-6F477AC28C7E}" type="presParOf" srcId="{EED3184B-3434-4013-8896-8043BF3EECE4}" destId="{1EBEAE7A-03D7-4BA0-8306-2D4C5C3D26DB}" srcOrd="0" destOrd="0" presId="urn:microsoft.com/office/officeart/2009/3/layout/StepUpProcess"/>
    <dgm:cxn modelId="{57F1D359-AF92-4D74-A092-3E29AEB13EE0}" type="presParOf" srcId="{6B29BF5F-53BE-4320-A98E-73A749040851}" destId="{CCC069D9-9AB4-4102-8CF0-248FE25F1845}" srcOrd="6" destOrd="0" presId="urn:microsoft.com/office/officeart/2009/3/layout/StepUpProcess"/>
    <dgm:cxn modelId="{75EEC834-C5BF-4538-8EEA-084DB0441BEE}" type="presParOf" srcId="{CCC069D9-9AB4-4102-8CF0-248FE25F1845}" destId="{635A1992-C162-4BD7-82A4-CE7BE7CE78E8}" srcOrd="0" destOrd="0" presId="urn:microsoft.com/office/officeart/2009/3/layout/StepUpProcess"/>
    <dgm:cxn modelId="{9A9DCF95-ED72-4545-9C41-E39123E80842}" type="presParOf" srcId="{CCC069D9-9AB4-4102-8CF0-248FE25F1845}" destId="{51862EC9-C483-42C9-9847-E201262F8AA6}" srcOrd="1" destOrd="0" presId="urn:microsoft.com/office/officeart/2009/3/layout/StepUpProcess"/>
    <dgm:cxn modelId="{0BD87652-F846-41EB-9299-F70C9F7A0243}" type="presParOf" srcId="{CCC069D9-9AB4-4102-8CF0-248FE25F1845}" destId="{E84EDED3-6B16-4EB0-98D8-4A9D79170451}" srcOrd="2" destOrd="0" presId="urn:microsoft.com/office/officeart/2009/3/layout/StepUpProcess"/>
    <dgm:cxn modelId="{AA2CC025-DBC0-4CEB-B9FC-C7095BF296BC}" type="presParOf" srcId="{6B29BF5F-53BE-4320-A98E-73A749040851}" destId="{27C7BE9F-A43F-4020-B324-3E3FA49186B9}" srcOrd="7" destOrd="0" presId="urn:microsoft.com/office/officeart/2009/3/layout/StepUpProcess"/>
    <dgm:cxn modelId="{DEC9DA63-C7D8-4D62-8A3B-A74E9C2134B9}" type="presParOf" srcId="{27C7BE9F-A43F-4020-B324-3E3FA49186B9}" destId="{9B98EFBF-01A7-444D-94CB-1AE0560AC012}" srcOrd="0" destOrd="0" presId="urn:microsoft.com/office/officeart/2009/3/layout/StepUpProcess"/>
    <dgm:cxn modelId="{B502D3A3-1A99-4A97-BE0E-60B5466B1F44}" type="presParOf" srcId="{6B29BF5F-53BE-4320-A98E-73A749040851}" destId="{5FE3B140-0D3D-4D47-9949-946447EF599A}" srcOrd="8" destOrd="0" presId="urn:microsoft.com/office/officeart/2009/3/layout/StepUpProcess"/>
    <dgm:cxn modelId="{8A68310E-833A-446C-9BD3-67388B3B7CC8}" type="presParOf" srcId="{5FE3B140-0D3D-4D47-9949-946447EF599A}" destId="{33A90CAA-44F5-4CB2-85D7-C2BB964C0796}" srcOrd="0" destOrd="0" presId="urn:microsoft.com/office/officeart/2009/3/layout/StepUpProcess"/>
    <dgm:cxn modelId="{AEE8DADE-2F45-42E5-AFFD-EEEB8C4D1F1D}" type="presParOf" srcId="{5FE3B140-0D3D-4D47-9949-946447EF599A}" destId="{F49CEF1B-A7DA-4B8F-BA80-2256C4240796}"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C54F0-3877-4843-85A2-5564AD03D3B9}">
      <dsp:nvSpPr>
        <dsp:cNvPr id="0" name=""/>
        <dsp:cNvSpPr/>
      </dsp:nvSpPr>
      <dsp:spPr>
        <a:xfrm rot="5400000">
          <a:off x="375738" y="1885321"/>
          <a:ext cx="1117599" cy="1859660"/>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A0B7BD-1595-4589-9D6C-568302F6915C}">
      <dsp:nvSpPr>
        <dsp:cNvPr id="0" name=""/>
        <dsp:cNvSpPr/>
      </dsp:nvSpPr>
      <dsp:spPr>
        <a:xfrm>
          <a:off x="189182" y="2440959"/>
          <a:ext cx="1678912" cy="1471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Asset Valuation </a:t>
          </a:r>
          <a:endParaRPr lang="en-CA" sz="1900" kern="1200" dirty="0"/>
        </a:p>
      </dsp:txBody>
      <dsp:txXfrm>
        <a:off x="189182" y="2440959"/>
        <a:ext cx="1678912" cy="1471664"/>
      </dsp:txXfrm>
    </dsp:sp>
    <dsp:sp modelId="{6770CF70-24F2-4405-80B5-CC88DCB4E67D}">
      <dsp:nvSpPr>
        <dsp:cNvPr id="0" name=""/>
        <dsp:cNvSpPr/>
      </dsp:nvSpPr>
      <dsp:spPr>
        <a:xfrm>
          <a:off x="1551319" y="1748411"/>
          <a:ext cx="316775" cy="31677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992177-6AE8-45CD-8BF7-088F8D197441}">
      <dsp:nvSpPr>
        <dsp:cNvPr id="0" name=""/>
        <dsp:cNvSpPr/>
      </dsp:nvSpPr>
      <dsp:spPr>
        <a:xfrm rot="5400000">
          <a:off x="2431054" y="1376731"/>
          <a:ext cx="1117599" cy="1859660"/>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A929B1-A7E3-4771-B7C5-766A3802CB32}">
      <dsp:nvSpPr>
        <dsp:cNvPr id="0" name=""/>
        <dsp:cNvSpPr/>
      </dsp:nvSpPr>
      <dsp:spPr>
        <a:xfrm>
          <a:off x="2244499" y="1932369"/>
          <a:ext cx="1678912" cy="1471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Identify Threats </a:t>
          </a:r>
          <a:endParaRPr lang="en-CA" sz="1900" kern="1200" dirty="0"/>
        </a:p>
      </dsp:txBody>
      <dsp:txXfrm>
        <a:off x="2244499" y="1932369"/>
        <a:ext cx="1678912" cy="1471664"/>
      </dsp:txXfrm>
    </dsp:sp>
    <dsp:sp modelId="{EC987950-CB36-4E17-BA0F-4777B24E7FB0}">
      <dsp:nvSpPr>
        <dsp:cNvPr id="0" name=""/>
        <dsp:cNvSpPr/>
      </dsp:nvSpPr>
      <dsp:spPr>
        <a:xfrm>
          <a:off x="3606635" y="1239821"/>
          <a:ext cx="316775" cy="31677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5AC791-5A20-4913-8AB4-307B09F7712F}">
      <dsp:nvSpPr>
        <dsp:cNvPr id="0" name=""/>
        <dsp:cNvSpPr/>
      </dsp:nvSpPr>
      <dsp:spPr>
        <a:xfrm rot="5400000">
          <a:off x="4486370" y="868141"/>
          <a:ext cx="1117599" cy="1859660"/>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AED23B-F9D7-4A61-8DFB-2CCA3E603638}">
      <dsp:nvSpPr>
        <dsp:cNvPr id="0" name=""/>
        <dsp:cNvSpPr/>
      </dsp:nvSpPr>
      <dsp:spPr>
        <a:xfrm>
          <a:off x="4299815" y="1423779"/>
          <a:ext cx="1678912" cy="1471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Identify Vulnerabilities </a:t>
          </a:r>
          <a:endParaRPr lang="en-CA" sz="1900" kern="1200" dirty="0"/>
        </a:p>
      </dsp:txBody>
      <dsp:txXfrm>
        <a:off x="4299815" y="1423779"/>
        <a:ext cx="1678912" cy="1471664"/>
      </dsp:txXfrm>
    </dsp:sp>
    <dsp:sp modelId="{8842C0D8-4114-41D6-9740-E8C3F8A66AE0}">
      <dsp:nvSpPr>
        <dsp:cNvPr id="0" name=""/>
        <dsp:cNvSpPr/>
      </dsp:nvSpPr>
      <dsp:spPr>
        <a:xfrm>
          <a:off x="5661951" y="731231"/>
          <a:ext cx="316775" cy="31677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5A1992-C162-4BD7-82A4-CE7BE7CE78E8}">
      <dsp:nvSpPr>
        <dsp:cNvPr id="0" name=""/>
        <dsp:cNvSpPr/>
      </dsp:nvSpPr>
      <dsp:spPr>
        <a:xfrm rot="5400000">
          <a:off x="6541687" y="359551"/>
          <a:ext cx="1117599" cy="1859660"/>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862EC9-C483-42C9-9847-E201262F8AA6}">
      <dsp:nvSpPr>
        <dsp:cNvPr id="0" name=""/>
        <dsp:cNvSpPr/>
      </dsp:nvSpPr>
      <dsp:spPr>
        <a:xfrm>
          <a:off x="6355131" y="915189"/>
          <a:ext cx="1678912" cy="1471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Risk Profiling</a:t>
          </a:r>
          <a:endParaRPr lang="en-US" sz="1900" kern="1200" dirty="0"/>
        </a:p>
      </dsp:txBody>
      <dsp:txXfrm>
        <a:off x="6355131" y="915189"/>
        <a:ext cx="1678912" cy="1471664"/>
      </dsp:txXfrm>
    </dsp:sp>
    <dsp:sp modelId="{E84EDED3-6B16-4EB0-98D8-4A9D79170451}">
      <dsp:nvSpPr>
        <dsp:cNvPr id="0" name=""/>
        <dsp:cNvSpPr/>
      </dsp:nvSpPr>
      <dsp:spPr>
        <a:xfrm>
          <a:off x="7717268" y="222640"/>
          <a:ext cx="316775" cy="316775"/>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A90CAA-44F5-4CB2-85D7-C2BB964C0796}">
      <dsp:nvSpPr>
        <dsp:cNvPr id="0" name=""/>
        <dsp:cNvSpPr/>
      </dsp:nvSpPr>
      <dsp:spPr>
        <a:xfrm rot="5400000">
          <a:off x="8597003" y="-149038"/>
          <a:ext cx="1117599" cy="1859660"/>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9CEF1B-A7DA-4B8F-BA80-2256C4240796}">
      <dsp:nvSpPr>
        <dsp:cNvPr id="0" name=""/>
        <dsp:cNvSpPr/>
      </dsp:nvSpPr>
      <dsp:spPr>
        <a:xfrm>
          <a:off x="8410448" y="406599"/>
          <a:ext cx="1678912" cy="1471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Risk Treatment and remediation </a:t>
          </a:r>
          <a:endParaRPr lang="en-US" sz="1900" kern="1200" dirty="0"/>
        </a:p>
      </dsp:txBody>
      <dsp:txXfrm>
        <a:off x="8410448" y="406599"/>
        <a:ext cx="1678912" cy="1471664"/>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66080-8C28-4BEF-AD95-4DE24D744443}" type="datetimeFigureOut">
              <a:rPr lang="en-CA" smtClean="0"/>
              <a:t>2024-02-13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0344A-7762-4F32-8DDB-85CAEA5B8081}" type="slidenum">
              <a:rPr lang="en-CA" smtClean="0"/>
              <a:t>‹#›</a:t>
            </a:fld>
            <a:endParaRPr lang="en-CA"/>
          </a:p>
        </p:txBody>
      </p:sp>
    </p:spTree>
    <p:extLst>
      <p:ext uri="{BB962C8B-B14F-4D97-AF65-F5344CB8AC3E}">
        <p14:creationId xmlns:p14="http://schemas.microsoft.com/office/powerpoint/2010/main" val="228500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150CB5D-BE14-4675-8F0E-B163C0340255}" type="slidenum">
              <a:rPr kumimoji="0" lang="en-CA" sz="1200" b="0" i="0" u="none" strike="noStrike" kern="1200" cap="none" spc="0" normalizeH="0" baseline="0" noProof="0" smtClean="0">
                <a:ln>
                  <a:noFill/>
                </a:ln>
                <a:solidFill>
                  <a:prstClr val="black"/>
                </a:solidFill>
                <a:effectLst/>
                <a:uLnTx/>
                <a:uFillTx/>
                <a:latin typeface="Arial"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1519944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IG is not only a tactical program to meet regulatory, compliance, and litigation demands. It can be strategic, in that it is the necessary underpinning for a management strategy that maximizes knowledge worker productivity, while minimizing risk and costs. Further, it treats information as an asset and seeks to maximize its value—perhaps even finding and harvesting newfound value. (</a:t>
            </a:r>
            <a:r>
              <a:rPr lang="en-US" dirty="0" err="1"/>
              <a:t>smallwood</a:t>
            </a:r>
            <a:r>
              <a:rPr lang="en-US" dirty="0"/>
              <a:t>)</a:t>
            </a:r>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3</a:t>
            </a:fld>
            <a:endParaRPr lang="en-US"/>
          </a:p>
        </p:txBody>
      </p:sp>
    </p:spTree>
    <p:extLst>
      <p:ext uri="{BB962C8B-B14F-4D97-AF65-F5344CB8AC3E}">
        <p14:creationId xmlns:p14="http://schemas.microsoft.com/office/powerpoint/2010/main" val="560403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333333"/>
              </a:solidFill>
              <a:effectLst/>
              <a:latin typeface="Calibri" panose="020F050202020403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333333"/>
              </a:solidFill>
              <a:effectLst/>
              <a:latin typeface="Calibri" panose="020F050202020403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333333"/>
                </a:solidFill>
                <a:effectLst/>
                <a:latin typeface="Calibri" panose="020F0502020204030204" pitchFamily="34" charset="0"/>
                <a:ea typeface="Times New Roman" panose="02020603050405020304" pitchFamily="18" charset="0"/>
              </a:rPr>
              <a:t>compliance monitoring </a:t>
            </a:r>
            <a:r>
              <a:rPr lang="en-US" sz="1800" dirty="0">
                <a:solidFill>
                  <a:srgbClr val="333333"/>
                </a:solidFill>
                <a:effectLst/>
                <a:latin typeface="Calibri" panose="020F0502020204030204" pitchFamily="34" charset="0"/>
                <a:ea typeface="Times New Roman" panose="02020603050405020304" pitchFamily="18" charset="0"/>
              </a:rPr>
              <a:t>Being regularly apprised and updated on pertinent regulations and laws and examining processes in the organization to ensure compliance with</a:t>
            </a:r>
            <a:r>
              <a:rPr lang="en-US" sz="1800" spc="-30"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them.</a:t>
            </a:r>
            <a:r>
              <a:rPr lang="en-US" sz="1800" spc="-145"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In</a:t>
            </a:r>
            <a:r>
              <a:rPr lang="en-US" sz="1800" spc="35"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a</a:t>
            </a:r>
            <a:r>
              <a:rPr lang="en-US" sz="1800" spc="-20"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records</a:t>
            </a:r>
            <a:r>
              <a:rPr lang="en-US" sz="1800" spc="-50" dirty="0">
                <a:solidFill>
                  <a:srgbClr val="333333"/>
                </a:solidFill>
                <a:effectLst/>
                <a:latin typeface="Calibri" panose="020F0502020204030204" pitchFamily="34" charset="0"/>
                <a:ea typeface="Times New Roman" panose="02020603050405020304" pitchFamily="18" charset="0"/>
              </a:rPr>
              <a:t> </a:t>
            </a:r>
            <a:r>
              <a:rPr lang="en-US" sz="1800" dirty="0">
                <a:solidFill>
                  <a:srgbClr val="444444"/>
                </a:solidFill>
                <a:effectLst/>
                <a:latin typeface="Calibri" panose="020F0502020204030204" pitchFamily="34" charset="0"/>
                <a:ea typeface="Times New Roman" panose="02020603050405020304" pitchFamily="18" charset="0"/>
              </a:rPr>
              <a:t>management</a:t>
            </a:r>
            <a:r>
              <a:rPr lang="en-US" sz="1800" spc="-25" dirty="0">
                <a:solidFill>
                  <a:srgbClr val="444444"/>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sense,</a:t>
            </a:r>
            <a:r>
              <a:rPr lang="en-US" sz="1800" spc="-45"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this</a:t>
            </a:r>
            <a:r>
              <a:rPr lang="en-US" sz="1800" spc="-85"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involves</a:t>
            </a:r>
            <a:r>
              <a:rPr lang="en-US" sz="1800" spc="-35"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reviewing</a:t>
            </a:r>
            <a:r>
              <a:rPr lang="en-US" sz="1800" spc="-40"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and</a:t>
            </a:r>
            <a:r>
              <a:rPr lang="en-US" sz="1800" spc="-45"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inspecting the</a:t>
            </a:r>
            <a:r>
              <a:rPr lang="en-US" sz="1800" spc="-60"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various</a:t>
            </a:r>
            <a:r>
              <a:rPr lang="en-US" sz="1800" spc="-20"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facets</a:t>
            </a:r>
            <a:r>
              <a:rPr lang="en-US" sz="1800" spc="-30"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of</a:t>
            </a:r>
            <a:r>
              <a:rPr lang="en-US" sz="1800" spc="-25"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a</a:t>
            </a:r>
            <a:r>
              <a:rPr lang="en-US" sz="1800" spc="-30"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records</a:t>
            </a:r>
            <a:r>
              <a:rPr lang="en-US" sz="1800" spc="-15"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management</a:t>
            </a:r>
            <a:r>
              <a:rPr lang="en-US" sz="1800" spc="65"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program</a:t>
            </a:r>
            <a:r>
              <a:rPr lang="en-US" sz="1800" spc="30"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to ensure</a:t>
            </a:r>
            <a:r>
              <a:rPr lang="en-US" sz="1800" spc="-25"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it</a:t>
            </a:r>
            <a:r>
              <a:rPr lang="en-US" sz="1800" spc="-25"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is</a:t>
            </a:r>
            <a:r>
              <a:rPr lang="en-US" sz="1800" spc="-65"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in</a:t>
            </a:r>
            <a:r>
              <a:rPr lang="en-US" sz="1800" spc="-25"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compliance. Compliance monitoring can be carried out by an internal audit, external organization, or records management and must be done on a regular</a:t>
            </a:r>
            <a:r>
              <a:rPr lang="en-US" sz="1800" spc="200" dirty="0">
                <a:solidFill>
                  <a:srgbClr val="333333"/>
                </a:solidFill>
                <a:effectLst/>
                <a:latin typeface="Calibri" panose="020F0502020204030204" pitchFamily="34" charset="0"/>
                <a:ea typeface="Times New Roman" panose="02020603050405020304" pitchFamily="18" charset="0"/>
              </a:rPr>
              <a:t> </a:t>
            </a:r>
            <a:r>
              <a:rPr lang="en-US" sz="1800" dirty="0">
                <a:solidFill>
                  <a:srgbClr val="333333"/>
                </a:solidFill>
                <a:effectLst/>
                <a:latin typeface="Calibri" panose="020F0502020204030204" pitchFamily="34" charset="0"/>
                <a:ea typeface="Times New Roman" panose="02020603050405020304" pitchFamily="18" charset="0"/>
              </a:rPr>
              <a:t>basis.</a:t>
            </a:r>
            <a:endParaRPr lang="en-CA" sz="1800" dirty="0">
              <a:effectLst/>
              <a:latin typeface="Times New Roman" panose="02020603050405020304" pitchFamily="18" charset="0"/>
              <a:ea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4</a:t>
            </a:fld>
            <a:endParaRPr lang="en-US"/>
          </a:p>
        </p:txBody>
      </p:sp>
    </p:spTree>
    <p:extLst>
      <p:ext uri="{BB962C8B-B14F-4D97-AF65-F5344CB8AC3E}">
        <p14:creationId xmlns:p14="http://schemas.microsoft.com/office/powerpoint/2010/main" val="732269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DA685BB-4B2F-47B6-9FB0-95154B08E4BE}" type="slidenum">
              <a:rPr lang="en-US" smtClean="0"/>
              <a:pPr/>
              <a:t>5</a:t>
            </a:fld>
            <a:endParaRPr lang="en-US"/>
          </a:p>
        </p:txBody>
      </p:sp>
    </p:spTree>
    <p:extLst>
      <p:ext uri="{BB962C8B-B14F-4D97-AF65-F5344CB8AC3E}">
        <p14:creationId xmlns:p14="http://schemas.microsoft.com/office/powerpoint/2010/main" val="2535421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E0344A-7762-4F32-8DDB-85CAEA5B8081}" type="slidenum">
              <a:rPr lang="en-CA" smtClean="0"/>
              <a:t>6</a:t>
            </a:fld>
            <a:endParaRPr lang="en-CA"/>
          </a:p>
        </p:txBody>
      </p:sp>
    </p:spTree>
    <p:extLst>
      <p:ext uri="{BB962C8B-B14F-4D97-AF65-F5344CB8AC3E}">
        <p14:creationId xmlns:p14="http://schemas.microsoft.com/office/powerpoint/2010/main" val="350787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https://riskalts.com/8-reasons-why-the-compliance-function-is-essential-for-organizations/</a:t>
            </a:r>
          </a:p>
          <a:p>
            <a:endParaRPr lang="en-CA"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Compliance is part of your organization’s duties to its community and stakeholders.</a:t>
            </a:r>
          </a:p>
          <a:p>
            <a:r>
              <a:rPr lang="en-US" b="1" i="0" dirty="0">
                <a:solidFill>
                  <a:srgbClr val="666666"/>
                </a:solidFill>
                <a:effectLst/>
                <a:latin typeface="Verdana" panose="020B0604030504040204" pitchFamily="34" charset="0"/>
              </a:rPr>
              <a:t>Without a compliance function, you cannot reliably build or maintain trust with others.</a:t>
            </a:r>
            <a:endParaRPr lang="en-CA" b="1" i="0" dirty="0">
              <a:solidFill>
                <a:srgbClr val="666666"/>
              </a:solidFill>
              <a:effectLst/>
              <a:latin typeface="Verdana" panose="020B0604030504040204" pitchFamily="34" charset="0"/>
            </a:endParaRPr>
          </a:p>
          <a:p>
            <a:r>
              <a:rPr lang="en-US" b="1" i="0" dirty="0">
                <a:solidFill>
                  <a:srgbClr val="666666"/>
                </a:solidFill>
                <a:effectLst/>
                <a:latin typeface="Verdana" panose="020B0604030504040204" pitchFamily="34" charset="0"/>
              </a:rPr>
              <a:t>If you have no compliance function, you invite reputational damage</a:t>
            </a:r>
            <a:r>
              <a:rPr lang="en-US" b="0" i="0" dirty="0">
                <a:solidFill>
                  <a:srgbClr val="666666"/>
                </a:solidFill>
                <a:effectLst/>
                <a:latin typeface="Verdana" panose="020B0604030504040204" pitchFamily="34" charset="0"/>
              </a:rPr>
              <a:t>.</a:t>
            </a:r>
            <a:r>
              <a:rPr lang="en-US" b="1" i="0" dirty="0">
                <a:solidFill>
                  <a:srgbClr val="666666"/>
                </a:solidFill>
                <a:effectLst/>
                <a:latin typeface="Verdana" panose="020B0604030504040204" pitchFamily="34" charset="0"/>
              </a:rPr>
              <a:t> </a:t>
            </a:r>
          </a:p>
          <a:p>
            <a:r>
              <a:rPr lang="en-US" b="1" i="0" dirty="0">
                <a:solidFill>
                  <a:srgbClr val="666666"/>
                </a:solidFill>
                <a:effectLst/>
                <a:latin typeface="Verdana" panose="020B0604030504040204" pitchFamily="34" charset="0"/>
              </a:rPr>
              <a:t>Compliance helps define an organization’s “</a:t>
            </a:r>
          </a:p>
          <a:p>
            <a:r>
              <a:rPr lang="en-US" b="1" i="0" dirty="0">
                <a:solidFill>
                  <a:srgbClr val="666666"/>
                </a:solidFill>
                <a:effectLst/>
                <a:latin typeface="Verdana" panose="020B0604030504040204" pitchFamily="34" charset="0"/>
              </a:rPr>
              <a:t>Compliance helps define and regulate an organization’s </a:t>
            </a:r>
            <a:r>
              <a:rPr lang="en-US" b="0" i="0" dirty="0">
                <a:solidFill>
                  <a:srgbClr val="666666"/>
                </a:solidFill>
                <a:effectLst/>
                <a:latin typeface="Verdana" panose="020B0604030504040204" pitchFamily="34" charset="0"/>
              </a:rPr>
              <a:t>“</a:t>
            </a:r>
            <a:r>
              <a:rPr lang="en-US" b="1" i="0" dirty="0">
                <a:solidFill>
                  <a:srgbClr val="666666"/>
                </a:solidFill>
                <a:effectLst/>
                <a:latin typeface="Verdana" panose="020B0604030504040204" pitchFamily="34" charset="0"/>
              </a:rPr>
              <a:t>how</a:t>
            </a:r>
            <a:r>
              <a:rPr lang="en-US" b="0" i="0" dirty="0">
                <a:solidFill>
                  <a:srgbClr val="666666"/>
                </a:solidFill>
                <a:effectLst/>
                <a:latin typeface="Verdana" panose="020B0604030504040204" pitchFamily="34" charset="0"/>
              </a:rPr>
              <a:t>.” </a:t>
            </a:r>
            <a:r>
              <a:rPr lang="en-US" b="1" i="0" dirty="0">
                <a:solidFill>
                  <a:srgbClr val="666666"/>
                </a:solidFill>
                <a:effectLst/>
                <a:latin typeface="Verdana" panose="020B0604030504040204" pitchFamily="34" charset="0"/>
              </a:rPr>
              <a:t>why.”</a:t>
            </a:r>
          </a:p>
          <a:p>
            <a:r>
              <a:rPr lang="en-US" b="1" i="0" dirty="0">
                <a:solidFill>
                  <a:srgbClr val="666666"/>
                </a:solidFill>
                <a:effectLst/>
                <a:latin typeface="Verdana" panose="020B0604030504040204" pitchFamily="34" charset="0"/>
              </a:rPr>
              <a:t>Compliance can serve as a driver of change and innovation.</a:t>
            </a:r>
          </a:p>
          <a:p>
            <a:r>
              <a:rPr lang="en-CA" b="1" i="0" dirty="0">
                <a:solidFill>
                  <a:srgbClr val="666666"/>
                </a:solidFill>
                <a:effectLst/>
                <a:latin typeface="Verdana" panose="020B0604030504040204" pitchFamily="34" charset="0"/>
              </a:rPr>
              <a:t>Compliance enhances consistency</a:t>
            </a:r>
          </a:p>
          <a:p>
            <a:r>
              <a:rPr lang="en-US" b="1" i="0" dirty="0">
                <a:solidFill>
                  <a:srgbClr val="666666"/>
                </a:solidFill>
                <a:effectLst/>
                <a:latin typeface="Verdana" panose="020B0604030504040204" pitchFamily="34" charset="0"/>
              </a:rPr>
              <a:t>Compliance can reduce unforced errors.</a:t>
            </a:r>
            <a:r>
              <a:rPr lang="en-US" b="0" i="0" dirty="0">
                <a:solidFill>
                  <a:srgbClr val="666666"/>
                </a:solidFill>
                <a:effectLst/>
                <a:latin typeface="Verdana" panose="020B0604030504040204" pitchFamily="34" charset="0"/>
              </a:rPr>
              <a:t> </a:t>
            </a:r>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7</a:t>
            </a:fld>
            <a:endParaRPr lang="en-US"/>
          </a:p>
        </p:txBody>
      </p:sp>
    </p:spTree>
    <p:extLst>
      <p:ext uri="{BB962C8B-B14F-4D97-AF65-F5344CB8AC3E}">
        <p14:creationId xmlns:p14="http://schemas.microsoft.com/office/powerpoint/2010/main" val="189173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8</a:t>
            </a:fld>
            <a:endParaRPr lang="en-US"/>
          </a:p>
        </p:txBody>
      </p:sp>
    </p:spTree>
    <p:extLst>
      <p:ext uri="{BB962C8B-B14F-4D97-AF65-F5344CB8AC3E}">
        <p14:creationId xmlns:p14="http://schemas.microsoft.com/office/powerpoint/2010/main" val="2878962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9</a:t>
            </a:fld>
            <a:endParaRPr lang="en-US" dirty="0"/>
          </a:p>
        </p:txBody>
      </p:sp>
    </p:spTree>
    <p:extLst>
      <p:ext uri="{BB962C8B-B14F-4D97-AF65-F5344CB8AC3E}">
        <p14:creationId xmlns:p14="http://schemas.microsoft.com/office/powerpoint/2010/main" val="2599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A7D9E-F935-407F-905F-895CE4F43ED0}"/>
              </a:ext>
            </a:extLst>
          </p:cNvPr>
          <p:cNvSpPr>
            <a:spLocks noGrp="1"/>
          </p:cNvSpPr>
          <p:nvPr>
            <p:ph type="ctrTitle"/>
          </p:nvPr>
        </p:nvSpPr>
        <p:spPr>
          <a:xfrm>
            <a:off x="1524000" y="2968853"/>
            <a:ext cx="9144000" cy="1608993"/>
          </a:xfrm>
        </p:spPr>
        <p:txBody>
          <a:bodyPr anchor="ctr">
            <a:normAutofit/>
          </a:bodyPr>
          <a:lstStyle>
            <a:lvl1pPr algn="ctr">
              <a:defRPr sz="4800"/>
            </a:lvl1pPr>
          </a:lstStyle>
          <a:p>
            <a:r>
              <a:rPr lang="en-US"/>
              <a:t>Click to edit Master title style</a:t>
            </a:r>
            <a:endParaRPr lang="en-CA" dirty="0"/>
          </a:p>
        </p:txBody>
      </p:sp>
      <p:sp>
        <p:nvSpPr>
          <p:cNvPr id="3" name="Subtitle 2">
            <a:extLst>
              <a:ext uri="{FF2B5EF4-FFF2-40B4-BE49-F238E27FC236}">
                <a16:creationId xmlns:a16="http://schemas.microsoft.com/office/drawing/2014/main" id="{18FA8338-C381-43A9-986D-A2DB312C9E56}"/>
              </a:ext>
            </a:extLst>
          </p:cNvPr>
          <p:cNvSpPr>
            <a:spLocks noGrp="1"/>
          </p:cNvSpPr>
          <p:nvPr>
            <p:ph type="subTitle" idx="1"/>
          </p:nvPr>
        </p:nvSpPr>
        <p:spPr>
          <a:xfrm>
            <a:off x="1524000" y="5276193"/>
            <a:ext cx="9144000" cy="50712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4" name="Date Placeholder 3">
            <a:extLst>
              <a:ext uri="{FF2B5EF4-FFF2-40B4-BE49-F238E27FC236}">
                <a16:creationId xmlns:a16="http://schemas.microsoft.com/office/drawing/2014/main" id="{B83605DA-D122-4D4C-84D4-F3D45B9717D5}"/>
              </a:ext>
            </a:extLst>
          </p:cNvPr>
          <p:cNvSpPr>
            <a:spLocks noGrp="1"/>
          </p:cNvSpPr>
          <p:nvPr>
            <p:ph type="dt" sz="half" idx="10"/>
          </p:nvPr>
        </p:nvSpPr>
        <p:spPr/>
        <p:txBody>
          <a:bodyPr/>
          <a:lstStyle/>
          <a:p>
            <a:fld id="{F7358F7D-6759-48B0-A4A0-79F3E44F22BD}" type="datetimeFigureOut">
              <a:rPr lang="en-CA" smtClean="0"/>
              <a:t>2024-02-13</a:t>
            </a:fld>
            <a:endParaRPr lang="en-CA"/>
          </a:p>
        </p:txBody>
      </p:sp>
      <p:sp>
        <p:nvSpPr>
          <p:cNvPr id="5" name="Footer Placeholder 4">
            <a:extLst>
              <a:ext uri="{FF2B5EF4-FFF2-40B4-BE49-F238E27FC236}">
                <a16:creationId xmlns:a16="http://schemas.microsoft.com/office/drawing/2014/main" id="{98DB23D3-5C82-47F3-A28B-452E88F365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38D3FF-CB34-4034-A1DE-C138671CFAF8}"/>
              </a:ext>
            </a:extLst>
          </p:cNvPr>
          <p:cNvSpPr>
            <a:spLocks noGrp="1"/>
          </p:cNvSpPr>
          <p:nvPr>
            <p:ph type="sldNum" sz="quarter" idx="12"/>
          </p:nvPr>
        </p:nvSpPr>
        <p:spPr/>
        <p:txBody>
          <a:bodyPr/>
          <a:lstStyle/>
          <a:p>
            <a:fld id="{4BFE5A50-2221-4D3B-A961-6487805D31D3}" type="slidenum">
              <a:rPr lang="en-CA" smtClean="0"/>
              <a:t>‹#›</a:t>
            </a:fld>
            <a:endParaRPr lang="en-CA"/>
          </a:p>
        </p:txBody>
      </p:sp>
      <p:sp>
        <p:nvSpPr>
          <p:cNvPr id="10" name="Text Placeholder 9">
            <a:extLst>
              <a:ext uri="{FF2B5EF4-FFF2-40B4-BE49-F238E27FC236}">
                <a16:creationId xmlns:a16="http://schemas.microsoft.com/office/drawing/2014/main" id="{C0D7B2B1-3887-4B90-851F-4F7EB81AD994}"/>
              </a:ext>
            </a:extLst>
          </p:cNvPr>
          <p:cNvSpPr>
            <a:spLocks noGrp="1"/>
          </p:cNvSpPr>
          <p:nvPr>
            <p:ph type="body" sz="quarter" idx="13"/>
          </p:nvPr>
        </p:nvSpPr>
        <p:spPr>
          <a:xfrm>
            <a:off x="2890591" y="1781174"/>
            <a:ext cx="6410817" cy="484188"/>
          </a:xfrm>
        </p:spPr>
        <p:txBody>
          <a:bodyPr>
            <a:normAutofit/>
          </a:bodyPr>
          <a:lstStyle>
            <a:lvl1pPr marL="0" indent="0" algn="ctr">
              <a:buNone/>
              <a:defRPr sz="2400"/>
            </a:lvl1pPr>
          </a:lstStyle>
          <a:p>
            <a:pPr lvl="0"/>
            <a:r>
              <a:rPr lang="en-US" dirty="0"/>
              <a:t>Edit Master text styles</a:t>
            </a:r>
            <a:endParaRPr lang="en-CA" dirty="0"/>
          </a:p>
        </p:txBody>
      </p:sp>
      <p:pic>
        <p:nvPicPr>
          <p:cNvPr id="11" name="Picture 10">
            <a:extLst>
              <a:ext uri="{FF2B5EF4-FFF2-40B4-BE49-F238E27FC236}">
                <a16:creationId xmlns:a16="http://schemas.microsoft.com/office/drawing/2014/main" id="{81EBB18C-2262-412A-8686-12A1FC4EC23E}"/>
              </a:ext>
            </a:extLst>
          </p:cNvPr>
          <p:cNvPicPr>
            <a:picLocks noChangeAspect="1"/>
          </p:cNvPicPr>
          <p:nvPr userDrawn="1"/>
        </p:nvPicPr>
        <p:blipFill rotWithShape="1">
          <a:blip r:embed="rId2"/>
          <a:srcRect t="5384"/>
          <a:stretch/>
        </p:blipFill>
        <p:spPr>
          <a:xfrm>
            <a:off x="0" y="3649"/>
            <a:ext cx="12192000" cy="1136257"/>
          </a:xfrm>
          <a:prstGeom prst="rect">
            <a:avLst/>
          </a:prstGeom>
        </p:spPr>
      </p:pic>
    </p:spTree>
    <p:extLst>
      <p:ext uri="{BB962C8B-B14F-4D97-AF65-F5344CB8AC3E}">
        <p14:creationId xmlns:p14="http://schemas.microsoft.com/office/powerpoint/2010/main" val="159656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808" y="349812"/>
            <a:ext cx="4291231" cy="1661868"/>
          </a:xfrm>
        </p:spPr>
        <p:txBody>
          <a:bodyPr anchor="t"/>
          <a:lstStyle>
            <a:lvl1pPr algn="l">
              <a:defRPr sz="4000" b="0"/>
            </a:lvl1pPr>
          </a:lstStyle>
          <a:p>
            <a:r>
              <a:rPr lang="en-US" dirty="0"/>
              <a:t>Click to edit Master title style</a:t>
            </a:r>
          </a:p>
        </p:txBody>
      </p:sp>
      <p:sp>
        <p:nvSpPr>
          <p:cNvPr id="3" name="Content Placeholder 2"/>
          <p:cNvSpPr>
            <a:spLocks noGrp="1"/>
          </p:cNvSpPr>
          <p:nvPr>
            <p:ph idx="1" hasCustomPrompt="1"/>
          </p:nvPr>
        </p:nvSpPr>
        <p:spPr>
          <a:xfrm>
            <a:off x="600810" y="2130552"/>
            <a:ext cx="4291230" cy="4011455"/>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endParaRPr lang="en-CA"/>
          </a:p>
        </p:txBody>
      </p:sp>
      <p:sp>
        <p:nvSpPr>
          <p:cNvPr id="7"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202457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3701561"/>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186479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400"/>
            </a:lvl1pPr>
            <a:lvl2pPr marL="742950" indent="-285750">
              <a:buFont typeface="Courier New" panose="02070309020205020404" pitchFamily="49" charset="0"/>
              <a:buChar char="o"/>
              <a:defRPr sz="2200"/>
            </a:lvl2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44447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accent3">
            <a:lumMod val="20000"/>
            <a:lumOff val="80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400"/>
            </a:lvl1pPr>
            <a:lvl2pPr marL="742950" indent="-285750">
              <a:buFont typeface="Courier New" panose="02070309020205020404" pitchFamily="49" charset="0"/>
              <a:buChar char="o"/>
              <a:defRPr sz="2200"/>
            </a:lvl2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61285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25932"/>
            <a:ext cx="10363200" cy="1362075"/>
          </a:xfrm>
        </p:spPr>
        <p:txBody>
          <a:bodyPr anchor="t"/>
          <a:lstStyle>
            <a:lvl1pPr algn="l">
              <a:defRPr sz="4000" b="1" cap="all"/>
            </a:lvl1pPr>
          </a:lstStyle>
          <a:p>
            <a:r>
              <a:rPr lang="en-US"/>
              <a:t>Click to edit Master title style</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245011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93432"/>
            <a:ext cx="10972800" cy="798632"/>
          </a:xfrm>
        </p:spPr>
        <p:txBody>
          <a:bodyPr/>
          <a:lstStyle>
            <a:lvl1pPr>
              <a:defRPr sz="4000"/>
            </a:lvl1pPr>
          </a:lstStyle>
          <a:p>
            <a:r>
              <a:rPr lang="en-US"/>
              <a:t>Click to edit Master title style</a:t>
            </a:r>
            <a:endParaRPr lang="en-US" dirty="0"/>
          </a:p>
        </p:txBody>
      </p:sp>
      <p:sp>
        <p:nvSpPr>
          <p:cNvPr id="3" name="Content Placeholder 2"/>
          <p:cNvSpPr>
            <a:spLocks noGrp="1"/>
          </p:cNvSpPr>
          <p:nvPr>
            <p:ph sz="half" idx="1" hasCustomPrompt="1"/>
          </p:nvPr>
        </p:nvSpPr>
        <p:spPr>
          <a:xfrm>
            <a:off x="609600" y="1342293"/>
            <a:ext cx="5384800" cy="39925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7600" y="1342293"/>
            <a:ext cx="5384800" cy="39925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endParaRPr lang="en-CA"/>
          </a:p>
        </p:txBody>
      </p:sp>
      <p:sp>
        <p:nvSpPr>
          <p:cNvPr id="7"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14236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10119"/>
            <a:ext cx="10972800" cy="639763"/>
          </a:xfrm>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09600" y="1159657"/>
            <a:ext cx="5386917" cy="639762"/>
          </a:xfrm>
        </p:spPr>
        <p:txBody>
          <a:bodyPr anchor="b"/>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1918481"/>
            <a:ext cx="5386917" cy="31086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59657"/>
            <a:ext cx="5389033" cy="639762"/>
          </a:xfrm>
        </p:spPr>
        <p:txBody>
          <a:bodyPr anchor="b"/>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918481"/>
            <a:ext cx="5389033" cy="31086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endParaRPr lang="en-CA"/>
          </a:p>
        </p:txBody>
      </p:sp>
      <p:sp>
        <p:nvSpPr>
          <p:cNvPr id="9"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92827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CA"/>
          </a:p>
        </p:txBody>
      </p:sp>
      <p:sp>
        <p:nvSpPr>
          <p:cNvPr id="5"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69196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endParaRPr lang="en-CA"/>
          </a:p>
        </p:txBody>
      </p:sp>
      <p:sp>
        <p:nvSpPr>
          <p:cNvPr id="4"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14126433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5A214-D678-4604-86AF-393D20A32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5089D9-FEFB-4BD1-B333-436AC82EC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B0EA4F-7F02-4B6D-817F-A364CE8DB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58F7D-6759-48B0-A4A0-79F3E44F22BD}" type="datetimeFigureOut">
              <a:rPr lang="en-CA" smtClean="0"/>
              <a:t>2024-02-13</a:t>
            </a:fld>
            <a:endParaRPr lang="en-CA"/>
          </a:p>
        </p:txBody>
      </p:sp>
      <p:sp>
        <p:nvSpPr>
          <p:cNvPr id="5" name="Footer Placeholder 4">
            <a:extLst>
              <a:ext uri="{FF2B5EF4-FFF2-40B4-BE49-F238E27FC236}">
                <a16:creationId xmlns:a16="http://schemas.microsoft.com/office/drawing/2014/main" id="{1DA5C7FC-B3A5-4A2D-8A6B-21394E3E3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F3DD66E-1A3A-487D-B3F9-EA7439FAE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267378360"/>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D05E39-DFF2-4DFD-87CB-6223E71CEDD4}"/>
              </a:ext>
            </a:extLst>
          </p:cNvPr>
          <p:cNvPicPr>
            <a:picLocks noChangeAspect="1"/>
          </p:cNvPicPr>
          <p:nvPr userDrawn="1"/>
        </p:nvPicPr>
        <p:blipFill>
          <a:blip r:embed="rId11"/>
          <a:stretch>
            <a:fillRect/>
          </a:stretch>
        </p:blipFill>
        <p:spPr>
          <a:xfrm>
            <a:off x="-1" y="6224333"/>
            <a:ext cx="12192000" cy="633667"/>
          </a:xfrm>
          <a:prstGeom prst="rect">
            <a:avLst/>
          </a:prstGeom>
        </p:spPr>
      </p:pic>
      <p:sp>
        <p:nvSpPr>
          <p:cNvPr id="2" name="Rectangle 3"/>
          <p:cNvSpPr>
            <a:spLocks noGrp="1" noChangeArrowheads="1"/>
          </p:cNvSpPr>
          <p:nvPr>
            <p:ph type="body" idx="1"/>
          </p:nvPr>
        </p:nvSpPr>
        <p:spPr bwMode="auto">
          <a:xfrm>
            <a:off x="609599" y="1291252"/>
            <a:ext cx="10972800" cy="4863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5"/>
          <p:cNvSpPr>
            <a:spLocks noGrp="1" noChangeArrowheads="1"/>
          </p:cNvSpPr>
          <p:nvPr>
            <p:ph type="ftr" sz="quarter" idx="3"/>
          </p:nvPr>
        </p:nvSpPr>
        <p:spPr bwMode="auto">
          <a:xfrm>
            <a:off x="923026" y="6301206"/>
            <a:ext cx="9500740" cy="4962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solidFill>
                  <a:schemeClr val="bg1"/>
                </a:solidFill>
                <a:latin typeface="Arial" charset="0"/>
                <a:ea typeface="ＭＳ Ｐゴシック" charset="0"/>
                <a:cs typeface="ＭＳ Ｐゴシック" charset="0"/>
              </a:defRPr>
            </a:lvl1pPr>
          </a:lstStyle>
          <a:p>
            <a:endParaRPr lang="en-CA" sz="1200" dirty="0"/>
          </a:p>
        </p:txBody>
      </p:sp>
      <p:sp>
        <p:nvSpPr>
          <p:cNvPr id="1030" name="Rectangle 6"/>
          <p:cNvSpPr>
            <a:spLocks noGrp="1" noChangeArrowheads="1"/>
          </p:cNvSpPr>
          <p:nvPr>
            <p:ph type="sldNum" sz="quarter" idx="4"/>
          </p:nvPr>
        </p:nvSpPr>
        <p:spPr bwMode="auto">
          <a:xfrm>
            <a:off x="10500943" y="6308238"/>
            <a:ext cx="1604109"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a:solidFill>
                  <a:schemeClr val="bg1"/>
                </a:solidFill>
              </a:defRPr>
            </a:lvl1pPr>
          </a:lstStyle>
          <a:p>
            <a:fld id="{F2F73DA1-EAEE-4BC1-86F1-4E0CD780FA5C}" type="slidenum">
              <a:rPr lang="en-CA" smtClean="0"/>
              <a:t>‹#›</a:t>
            </a:fld>
            <a:endParaRPr lang="en-CA"/>
          </a:p>
        </p:txBody>
      </p:sp>
      <p:sp>
        <p:nvSpPr>
          <p:cNvPr id="1031" name="Rectangle 2"/>
          <p:cNvSpPr>
            <a:spLocks noGrp="1" noChangeArrowheads="1"/>
          </p:cNvSpPr>
          <p:nvPr>
            <p:ph type="title"/>
          </p:nvPr>
        </p:nvSpPr>
        <p:spPr bwMode="auto">
          <a:xfrm>
            <a:off x="609600" y="193432"/>
            <a:ext cx="10972800" cy="798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a:t>
            </a:r>
          </a:p>
        </p:txBody>
      </p:sp>
    </p:spTree>
    <p:extLst>
      <p:ext uri="{BB962C8B-B14F-4D97-AF65-F5344CB8AC3E}">
        <p14:creationId xmlns:p14="http://schemas.microsoft.com/office/powerpoint/2010/main" val="75183966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xStyles>
    <p:titleStyle>
      <a:lvl1pPr algn="l" rtl="0" eaLnBrk="1" fontAlgn="base" hangingPunct="1">
        <a:spcBef>
          <a:spcPct val="0"/>
        </a:spcBef>
        <a:spcAft>
          <a:spcPct val="0"/>
        </a:spcAft>
        <a:defRPr sz="40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ts val="600"/>
        </a:spcBef>
        <a:spcAft>
          <a:spcPts val="1200"/>
        </a:spcAft>
        <a:buChar char="•"/>
        <a:defRPr sz="2400">
          <a:solidFill>
            <a:schemeClr val="tx1"/>
          </a:solidFill>
          <a:latin typeface="+mn-lt"/>
          <a:ea typeface="ＭＳ Ｐゴシック" charset="-128"/>
          <a:cs typeface="ＭＳ Ｐゴシック" charset="-128"/>
        </a:defRPr>
      </a:lvl1pPr>
      <a:lvl2pPr marL="742950" indent="-285750" algn="l" rtl="0" eaLnBrk="1" fontAlgn="base" hangingPunct="1">
        <a:spcBef>
          <a:spcPts val="600"/>
        </a:spcBef>
        <a:spcAft>
          <a:spcPts val="1200"/>
        </a:spcAft>
        <a:buFont typeface="Courier New" panose="02070309020205020404" pitchFamily="49" charset="0"/>
        <a:buChar char="o"/>
        <a:defRPr sz="2200">
          <a:solidFill>
            <a:schemeClr val="tx1"/>
          </a:solidFill>
          <a:latin typeface="+mn-lt"/>
          <a:ea typeface="ＭＳ Ｐゴシック" charset="-128"/>
        </a:defRPr>
      </a:lvl2pPr>
      <a:lvl3pPr marL="1143000" indent="-228600" algn="l" rtl="0" eaLnBrk="1" fontAlgn="base" hangingPunct="1">
        <a:spcBef>
          <a:spcPts val="600"/>
        </a:spcBef>
        <a:spcAft>
          <a:spcPts val="1200"/>
        </a:spcAft>
        <a:buChar char="•"/>
        <a:defRPr sz="2000">
          <a:solidFill>
            <a:schemeClr val="tx1"/>
          </a:solidFill>
          <a:latin typeface="+mn-lt"/>
          <a:ea typeface="ＭＳ Ｐゴシック" charset="-128"/>
        </a:defRPr>
      </a:lvl3pPr>
      <a:lvl4pPr marL="1600200" indent="-228600" algn="l" rtl="0" eaLnBrk="1" fontAlgn="base" hangingPunct="1">
        <a:spcBef>
          <a:spcPts val="600"/>
        </a:spcBef>
        <a:spcAft>
          <a:spcPts val="1200"/>
        </a:spcAft>
        <a:buChar char="–"/>
        <a:defRPr sz="1800">
          <a:solidFill>
            <a:schemeClr val="tx1"/>
          </a:solidFill>
          <a:latin typeface="+mn-lt"/>
          <a:ea typeface="ＭＳ Ｐゴシック" charset="-128"/>
        </a:defRPr>
      </a:lvl4pPr>
      <a:lvl5pPr marL="2057400" indent="-228600" algn="l" rtl="0" eaLnBrk="1" fontAlgn="base" hangingPunct="1">
        <a:spcBef>
          <a:spcPts val="600"/>
        </a:spcBef>
        <a:spcAft>
          <a:spcPts val="1200"/>
        </a:spcAft>
        <a:buChar char="»"/>
        <a:defRPr sz="16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comptia.org/content/articles/what-is-cybersecurity-complianc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07F3-5FE0-4647-BF65-CCAFF2897567}"/>
              </a:ext>
            </a:extLst>
          </p:cNvPr>
          <p:cNvSpPr>
            <a:spLocks noGrp="1"/>
          </p:cNvSpPr>
          <p:nvPr>
            <p:ph type="ctrTitle"/>
          </p:nvPr>
        </p:nvSpPr>
        <p:spPr>
          <a:xfrm>
            <a:off x="1802859" y="2280154"/>
            <a:ext cx="9144000" cy="738664"/>
          </a:xfrm>
        </p:spPr>
        <p:txBody>
          <a:bodyPr anchor="ctr">
            <a:normAutofit fontScale="90000"/>
          </a:bodyPr>
          <a:lstStyle/>
          <a:p>
            <a:pPr algn="ctr"/>
            <a:r>
              <a:rPr lang="en-CA" dirty="0">
                <a:effectLst/>
              </a:rPr>
              <a:t>Assessing Corporate Cybersecurity</a:t>
            </a:r>
            <a:endParaRPr lang="en-CA" dirty="0"/>
          </a:p>
        </p:txBody>
      </p:sp>
      <p:sp>
        <p:nvSpPr>
          <p:cNvPr id="6" name="Rectangle 5">
            <a:extLst>
              <a:ext uri="{FF2B5EF4-FFF2-40B4-BE49-F238E27FC236}">
                <a16:creationId xmlns:a16="http://schemas.microsoft.com/office/drawing/2014/main" id="{595F84E0-619C-443B-99D4-F02FF76E9F67}"/>
              </a:ext>
            </a:extLst>
          </p:cNvPr>
          <p:cNvSpPr/>
          <p:nvPr/>
        </p:nvSpPr>
        <p:spPr>
          <a:xfrm>
            <a:off x="2977722" y="1775567"/>
            <a:ext cx="6236557" cy="738664"/>
          </a:xfrm>
          <a:prstGeom prst="rect">
            <a:avLst/>
          </a:prstGeom>
        </p:spPr>
        <p:txBody>
          <a:bodyPr wrap="square" anchor="ctr">
            <a:spAutoFit/>
          </a:bodyPr>
          <a:lstStyle/>
          <a:p>
            <a:pPr algn="ctr" fontAlgn="base">
              <a:spcBef>
                <a:spcPct val="0"/>
              </a:spcBef>
              <a:spcAft>
                <a:spcPct val="0"/>
              </a:spcAft>
              <a:defRPr/>
            </a:pPr>
            <a:r>
              <a:rPr lang="en-CA" sz="2400" b="1" i="0" dirty="0">
                <a:solidFill>
                  <a:srgbClr val="000000"/>
                </a:solidFill>
                <a:effectLst/>
                <a:latin typeface="Inter"/>
              </a:rPr>
              <a:t>MGMT8175</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1" i="0"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sp>
        <p:nvSpPr>
          <p:cNvPr id="5" name="Subtitle 4">
            <a:extLst>
              <a:ext uri="{FF2B5EF4-FFF2-40B4-BE49-F238E27FC236}">
                <a16:creationId xmlns:a16="http://schemas.microsoft.com/office/drawing/2014/main" id="{15ED3F38-333E-9EC7-3F1E-410348554734}"/>
              </a:ext>
            </a:extLst>
          </p:cNvPr>
          <p:cNvSpPr>
            <a:spLocks noGrp="1"/>
          </p:cNvSpPr>
          <p:nvPr>
            <p:ph type="subTitle" idx="1"/>
          </p:nvPr>
        </p:nvSpPr>
        <p:spPr>
          <a:xfrm>
            <a:off x="1524000" y="3839183"/>
            <a:ext cx="9144000" cy="507124"/>
          </a:xfrm>
        </p:spPr>
        <p:txBody>
          <a:bodyPr>
            <a:noAutofit/>
          </a:bodyPr>
          <a:lstStyle/>
          <a:p>
            <a:r>
              <a:rPr lang="en-US" sz="3600" b="1" dirty="0">
                <a:solidFill>
                  <a:schemeClr val="accent2"/>
                </a:solidFill>
              </a:rPr>
              <a:t>Topic – Cybersecurity Compliance </a:t>
            </a:r>
            <a:endParaRPr lang="en-CA" sz="3600" b="1" dirty="0">
              <a:solidFill>
                <a:schemeClr val="accent2"/>
              </a:solidFill>
            </a:endParaRPr>
          </a:p>
        </p:txBody>
      </p:sp>
    </p:spTree>
    <p:extLst>
      <p:ext uri="{BB962C8B-B14F-4D97-AF65-F5344CB8AC3E}">
        <p14:creationId xmlns:p14="http://schemas.microsoft.com/office/powerpoint/2010/main" val="369833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B5A125BC-F1E2-400F-4DB2-03B60E37B5BB}"/>
              </a:ext>
            </a:extLst>
          </p:cNvPr>
          <p:cNvSpPr txBox="1">
            <a:spLocks/>
          </p:cNvSpPr>
          <p:nvPr/>
        </p:nvSpPr>
        <p:spPr bwMode="auto">
          <a:xfrm>
            <a:off x="494489" y="533900"/>
            <a:ext cx="10972800" cy="798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0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CA" sz="3200" b="1" kern="0" dirty="0"/>
              <a:t>Topics | Unit Outcomes  </a:t>
            </a:r>
          </a:p>
        </p:txBody>
      </p:sp>
      <p:sp>
        <p:nvSpPr>
          <p:cNvPr id="5" name="TextBox 4">
            <a:extLst>
              <a:ext uri="{FF2B5EF4-FFF2-40B4-BE49-F238E27FC236}">
                <a16:creationId xmlns:a16="http://schemas.microsoft.com/office/drawing/2014/main" id="{624ADADB-9ECE-A3AF-671C-751C0550A95E}"/>
              </a:ext>
            </a:extLst>
          </p:cNvPr>
          <p:cNvSpPr txBox="1"/>
          <p:nvPr/>
        </p:nvSpPr>
        <p:spPr>
          <a:xfrm>
            <a:off x="494489" y="1660723"/>
            <a:ext cx="11203021" cy="2677656"/>
          </a:xfrm>
          <a:prstGeom prst="rect">
            <a:avLst/>
          </a:prstGeom>
          <a:solidFill>
            <a:schemeClr val="accent5">
              <a:lumMod val="20000"/>
              <a:lumOff val="80000"/>
            </a:schemeClr>
          </a:solidFill>
        </p:spPr>
        <p:txBody>
          <a:bodyPr wrap="square" rtlCol="0">
            <a:spAutoFit/>
          </a:bodyPr>
          <a:lstStyle/>
          <a:p>
            <a:pPr>
              <a:lnSpc>
                <a:spcPct val="200000"/>
              </a:lnSpc>
            </a:pPr>
            <a:r>
              <a:rPr lang="en-US" sz="2400" dirty="0">
                <a:effectLst/>
              </a:rPr>
              <a:t>1. Why compliance is important in cybersecurity</a:t>
            </a:r>
            <a:endParaRPr lang="en-US" sz="2400" dirty="0"/>
          </a:p>
          <a:p>
            <a:pPr>
              <a:lnSpc>
                <a:spcPct val="200000"/>
              </a:lnSpc>
            </a:pPr>
            <a:r>
              <a:rPr lang="en-US" sz="2400" dirty="0"/>
              <a:t>2. </a:t>
            </a:r>
            <a:r>
              <a:rPr lang="en-US" sz="2400" dirty="0">
                <a:effectLst/>
              </a:rPr>
              <a:t>Analyzing type of data subjected to cybersecurity compliance</a:t>
            </a:r>
            <a:endParaRPr lang="en-US" sz="2400" dirty="0"/>
          </a:p>
          <a:p>
            <a:pPr>
              <a:lnSpc>
                <a:spcPct val="200000"/>
              </a:lnSpc>
            </a:pPr>
            <a:r>
              <a:rPr lang="en-US" sz="2400" dirty="0">
                <a:effectLst/>
              </a:rPr>
              <a:t>3. Discussion on process to start a cybersecurity compliance program</a:t>
            </a:r>
            <a:endParaRPr lang="en-US" sz="2400" dirty="0"/>
          </a:p>
          <a:p>
            <a:pPr algn="ctr"/>
            <a:endParaRPr lang="en-US" sz="2400" dirty="0"/>
          </a:p>
        </p:txBody>
      </p:sp>
    </p:spTree>
    <p:extLst>
      <p:ext uri="{BB962C8B-B14F-4D97-AF65-F5344CB8AC3E}">
        <p14:creationId xmlns:p14="http://schemas.microsoft.com/office/powerpoint/2010/main" val="172864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Question mark boxes">
            <a:extLst>
              <a:ext uri="{FF2B5EF4-FFF2-40B4-BE49-F238E27FC236}">
                <a16:creationId xmlns:a16="http://schemas.microsoft.com/office/drawing/2014/main" id="{089AD504-D2AC-CE2A-FD70-80169DE48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 y="1186774"/>
            <a:ext cx="12191551" cy="5671226"/>
          </a:xfrm>
          <a:prstGeom prst="rect">
            <a:avLst/>
          </a:prstGeom>
        </p:spPr>
      </p:pic>
      <p:sp>
        <p:nvSpPr>
          <p:cNvPr id="2" name="Title 1"/>
          <p:cNvSpPr>
            <a:spLocks noGrp="1"/>
          </p:cNvSpPr>
          <p:nvPr>
            <p:ph type="title"/>
          </p:nvPr>
        </p:nvSpPr>
        <p:spPr/>
        <p:txBody>
          <a:bodyPr/>
          <a:lstStyle/>
          <a:p>
            <a:pPr algn="ctr"/>
            <a:r>
              <a:rPr lang="en-US" dirty="0"/>
              <a:t>What is Compliance?</a:t>
            </a:r>
          </a:p>
        </p:txBody>
      </p:sp>
      <p:sp>
        <p:nvSpPr>
          <p:cNvPr id="3" name="Content Placeholder 2"/>
          <p:cNvSpPr>
            <a:spLocks noGrp="1"/>
          </p:cNvSpPr>
          <p:nvPr>
            <p:ph idx="1"/>
          </p:nvPr>
        </p:nvSpPr>
        <p:spPr>
          <a:xfrm>
            <a:off x="1198122" y="2669731"/>
            <a:ext cx="9795753" cy="1685412"/>
          </a:xfrm>
          <a:solidFill>
            <a:schemeClr val="bg2"/>
          </a:solidFill>
        </p:spPr>
        <p:txBody>
          <a:bodyPr/>
          <a:lstStyle/>
          <a:p>
            <a:pPr marL="0" indent="0" algn="ctr">
              <a:lnSpc>
                <a:spcPct val="150000"/>
              </a:lnSpc>
              <a:buNone/>
            </a:pPr>
            <a:r>
              <a:rPr lang="en-US" dirty="0"/>
              <a:t>Are people following rules, policies and procedures </a:t>
            </a:r>
            <a:r>
              <a:rPr lang="en-US" dirty="0" err="1"/>
              <a:t>etc</a:t>
            </a:r>
            <a:r>
              <a:rPr lang="en-US" dirty="0"/>
              <a:t>??? </a:t>
            </a:r>
          </a:p>
          <a:p>
            <a:pPr algn="ctr">
              <a:lnSpc>
                <a:spcPct val="150000"/>
              </a:lnSpc>
            </a:pP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2/13/2024</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3</a:t>
            </a:fld>
            <a:endParaRPr lang="en-US" dirty="0"/>
          </a:p>
        </p:txBody>
      </p:sp>
    </p:spTree>
    <p:extLst>
      <p:ext uri="{BB962C8B-B14F-4D97-AF65-F5344CB8AC3E}">
        <p14:creationId xmlns:p14="http://schemas.microsoft.com/office/powerpoint/2010/main" val="6792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Cybersecurity Compliance?</a:t>
            </a: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2/13/2024</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4</a:t>
            </a:fld>
            <a:endParaRPr lang="en-US" dirty="0"/>
          </a:p>
        </p:txBody>
      </p:sp>
      <p:pic>
        <p:nvPicPr>
          <p:cNvPr id="3" name="Picture 2">
            <a:extLst>
              <a:ext uri="{FF2B5EF4-FFF2-40B4-BE49-F238E27FC236}">
                <a16:creationId xmlns:a16="http://schemas.microsoft.com/office/drawing/2014/main" id="{8B18A478-C9BC-A430-33C2-4344A998F753}"/>
              </a:ext>
            </a:extLst>
          </p:cNvPr>
          <p:cNvPicPr>
            <a:picLocks noChangeAspect="1"/>
          </p:cNvPicPr>
          <p:nvPr/>
        </p:nvPicPr>
        <p:blipFill>
          <a:blip r:embed="rId3"/>
          <a:stretch>
            <a:fillRect/>
          </a:stretch>
        </p:blipFill>
        <p:spPr>
          <a:xfrm>
            <a:off x="113489" y="1377745"/>
            <a:ext cx="4192621" cy="3822969"/>
          </a:xfrm>
          <a:prstGeom prst="rect">
            <a:avLst/>
          </a:prstGeom>
        </p:spPr>
      </p:pic>
      <p:sp>
        <p:nvSpPr>
          <p:cNvPr id="7" name="TextBox 6">
            <a:extLst>
              <a:ext uri="{FF2B5EF4-FFF2-40B4-BE49-F238E27FC236}">
                <a16:creationId xmlns:a16="http://schemas.microsoft.com/office/drawing/2014/main" id="{3C43EBCB-C208-4780-5790-5011AAB83B52}"/>
              </a:ext>
            </a:extLst>
          </p:cNvPr>
          <p:cNvSpPr txBox="1"/>
          <p:nvPr/>
        </p:nvSpPr>
        <p:spPr>
          <a:xfrm>
            <a:off x="3968885" y="1898976"/>
            <a:ext cx="7613515" cy="2780505"/>
          </a:xfrm>
          <a:prstGeom prst="rect">
            <a:avLst/>
          </a:prstGeom>
          <a:solidFill>
            <a:schemeClr val="bg2"/>
          </a:solidFill>
        </p:spPr>
        <p:txBody>
          <a:bodyPr wrap="square" rtlCol="0">
            <a:spAutoFit/>
          </a:bodyPr>
          <a:lstStyle/>
          <a:p>
            <a:pPr algn="just">
              <a:lnSpc>
                <a:spcPct val="200000"/>
              </a:lnSpc>
            </a:pPr>
            <a:r>
              <a:rPr lang="en-US" b="0" i="0" dirty="0">
                <a:solidFill>
                  <a:srgbClr val="000000"/>
                </a:solidFill>
                <a:effectLst/>
                <a:latin typeface="Roboto" panose="02000000000000000000" pitchFamily="2" charset="0"/>
              </a:rPr>
              <a:t>Compliance is a control function concerned with meeting an organization’s obligations and requirements.</a:t>
            </a:r>
          </a:p>
          <a:p>
            <a:pPr algn="just">
              <a:lnSpc>
                <a:spcPct val="200000"/>
              </a:lnSpc>
            </a:pPr>
            <a:endParaRPr lang="en-US" b="0" i="0" dirty="0">
              <a:solidFill>
                <a:srgbClr val="000000"/>
              </a:solidFill>
              <a:effectLst/>
              <a:latin typeface="Roboto" panose="02000000000000000000" pitchFamily="2" charset="0"/>
            </a:endParaRPr>
          </a:p>
          <a:p>
            <a:pPr algn="just">
              <a:lnSpc>
                <a:spcPct val="200000"/>
              </a:lnSpc>
            </a:pPr>
            <a:r>
              <a:rPr lang="en-US" b="0" i="0" dirty="0">
                <a:solidFill>
                  <a:srgbClr val="000000"/>
                </a:solidFill>
                <a:effectLst/>
                <a:latin typeface="Roboto" panose="02000000000000000000" pitchFamily="2" charset="0"/>
              </a:rPr>
              <a:t>Compliance is not just a checkbox for government regulations, but also a formal way of protecting your organization from cyberattacks</a:t>
            </a:r>
            <a:endParaRPr lang="en-CA" dirty="0"/>
          </a:p>
        </p:txBody>
      </p:sp>
    </p:spTree>
    <p:extLst>
      <p:ext uri="{BB962C8B-B14F-4D97-AF65-F5344CB8AC3E}">
        <p14:creationId xmlns:p14="http://schemas.microsoft.com/office/powerpoint/2010/main" val="246404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884" y="742951"/>
            <a:ext cx="4332307" cy="4962524"/>
          </a:xfrm>
        </p:spPr>
        <p:txBody>
          <a:bodyPr vert="horz" lIns="91440" tIns="45720" rIns="91440" bIns="45720" rtlCol="0" anchor="ctr">
            <a:normAutofit/>
          </a:bodyPr>
          <a:lstStyle/>
          <a:p>
            <a:pPr algn="ctr"/>
            <a:r>
              <a:rPr lang="en-US" kern="1200" dirty="0">
                <a:solidFill>
                  <a:srgbClr val="FFFFFF"/>
                </a:solidFill>
                <a:latin typeface="+mj-lt"/>
                <a:ea typeface="+mj-ea"/>
                <a:cs typeface="+mj-cs"/>
              </a:rPr>
              <a:t>What influences Governance and  Compliance?</a:t>
            </a: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E669F81E-4F97-43DF-BDCA-4E7C89F3E2FD}" type="datetime1">
              <a:rPr lang="en-US" smtClean="0"/>
              <a:pPr/>
              <a:t>2/13/2024</a:t>
            </a:fld>
            <a:endParaRPr lang="en-US" sz="1400">
              <a:solidFill>
                <a:srgbClr val="FFFFFF"/>
              </a:solidFill>
              <a:latin typeface="+mn-lt"/>
              <a:ea typeface="+mn-ea"/>
              <a:cs typeface="+mn-cs"/>
            </a:endParaRPr>
          </a:p>
        </p:txBody>
      </p:sp>
      <p:pic>
        <p:nvPicPr>
          <p:cNvPr id="9" name="Picture 8" descr="Table&#10;&#10;Description automatically generated with medium confidence">
            <a:extLst>
              <a:ext uri="{FF2B5EF4-FFF2-40B4-BE49-F238E27FC236}">
                <a16:creationId xmlns:a16="http://schemas.microsoft.com/office/drawing/2014/main" id="{893E5E92-54D4-4E0D-ACDC-2519E0A0A265}"/>
              </a:ext>
            </a:extLst>
          </p:cNvPr>
          <p:cNvPicPr>
            <a:picLocks noChangeAspect="1"/>
          </p:cNvPicPr>
          <p:nvPr/>
        </p:nvPicPr>
        <p:blipFill rotWithShape="1">
          <a:blip r:embed="rId3"/>
          <a:srcRect t="10945"/>
          <a:stretch/>
        </p:blipFill>
        <p:spPr>
          <a:xfrm>
            <a:off x="5233482" y="7810"/>
            <a:ext cx="6867728" cy="6780340"/>
          </a:xfrm>
          <a:prstGeom prst="rect">
            <a:avLst/>
          </a:prstGeom>
        </p:spPr>
      </p:pic>
      <p:sp>
        <p:nvSpPr>
          <p:cNvPr id="6" name="Slide Number Placeholder 5"/>
          <p:cNvSpPr>
            <a:spLocks noGrp="1"/>
          </p:cNvSpPr>
          <p:nvPr>
            <p:ph type="sldNum" sz="quarter" idx="12"/>
          </p:nvPr>
        </p:nvSpPr>
        <p:spPr>
          <a:xfrm>
            <a:off x="10926317" y="6423025"/>
            <a:ext cx="771525" cy="365125"/>
          </a:xfrm>
        </p:spPr>
        <p:txBody>
          <a:bodyPr vert="horz" lIns="91440" tIns="45720" rIns="91440" bIns="45720" rtlCol="0" anchor="ctr">
            <a:normAutofit/>
          </a:bodyPr>
          <a:lstStyle/>
          <a:p>
            <a:pPr>
              <a:spcAft>
                <a:spcPts val="600"/>
              </a:spcAft>
            </a:pPr>
            <a:fld id="{BE124314-D37C-441B-8D9A-023CCC3FA260}" type="slidenum">
              <a:rPr lang="en-US" smtClean="0">
                <a:solidFill>
                  <a:schemeClr val="tx1">
                    <a:tint val="75000"/>
                  </a:schemeClr>
                </a:solidFill>
                <a:latin typeface="+mn-lt"/>
                <a:ea typeface="+mn-ea"/>
                <a:cs typeface="+mn-cs"/>
              </a:rPr>
              <a:pPr>
                <a:spcAft>
                  <a:spcPts val="600"/>
                </a:spcAft>
              </a:pPr>
              <a:t>5</a:t>
            </a:fld>
            <a:endParaRPr lang="en-US">
              <a:solidFill>
                <a:schemeClr val="tx1">
                  <a:tint val="75000"/>
                </a:schemeClr>
              </a:solidFill>
              <a:latin typeface="+mn-lt"/>
              <a:ea typeface="+mn-ea"/>
              <a:cs typeface="+mn-cs"/>
            </a:endParaRPr>
          </a:p>
        </p:txBody>
      </p:sp>
      <p:sp>
        <p:nvSpPr>
          <p:cNvPr id="3" name="Title 1">
            <a:extLst>
              <a:ext uri="{FF2B5EF4-FFF2-40B4-BE49-F238E27FC236}">
                <a16:creationId xmlns:a16="http://schemas.microsoft.com/office/drawing/2014/main" id="{55E5E904-A041-E056-06CF-3309D4651B99}"/>
              </a:ext>
            </a:extLst>
          </p:cNvPr>
          <p:cNvSpPr txBox="1">
            <a:spLocks/>
          </p:cNvSpPr>
          <p:nvPr/>
        </p:nvSpPr>
        <p:spPr bwMode="auto">
          <a:xfrm>
            <a:off x="518467" y="389513"/>
            <a:ext cx="4332307" cy="4962524"/>
          </a:xfrm>
          <a:prstGeom prst="rect">
            <a:avLst/>
          </a:prstGeom>
          <a:solidFill>
            <a:schemeClr val="bg2"/>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ctr" anchorCtr="0" compatLnSpc="1">
            <a:prstTxWarp prst="textNoShape">
              <a:avLst/>
            </a:prstTxWarp>
            <a:normAutofit/>
          </a:bodyPr>
          <a:lstStyle>
            <a:lvl1pPr algn="l" rtl="0" eaLnBrk="1" fontAlgn="base" hangingPunct="1">
              <a:spcBef>
                <a:spcPct val="0"/>
              </a:spcBef>
              <a:spcAft>
                <a:spcPct val="0"/>
              </a:spcAft>
              <a:defRPr sz="40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a:r>
              <a:rPr lang="en-US" kern="1200" dirty="0">
                <a:solidFill>
                  <a:schemeClr val="tx1"/>
                </a:solidFill>
                <a:ea typeface="+mj-ea"/>
                <a:cs typeface="+mj-cs"/>
              </a:rPr>
              <a:t>What influences Governance and  Compliance?</a:t>
            </a:r>
          </a:p>
        </p:txBody>
      </p:sp>
    </p:spTree>
    <p:extLst>
      <p:ext uri="{BB962C8B-B14F-4D97-AF65-F5344CB8AC3E}">
        <p14:creationId xmlns:p14="http://schemas.microsoft.com/office/powerpoint/2010/main" val="378523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How organizations achieve compliance ?</a:t>
            </a: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2/13/2024</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6</a:t>
            </a:fld>
            <a:endParaRPr lang="en-US" dirty="0"/>
          </a:p>
        </p:txBody>
      </p:sp>
      <p:sp>
        <p:nvSpPr>
          <p:cNvPr id="3" name="TextBox 2">
            <a:extLst>
              <a:ext uri="{FF2B5EF4-FFF2-40B4-BE49-F238E27FC236}">
                <a16:creationId xmlns:a16="http://schemas.microsoft.com/office/drawing/2014/main" id="{DB8BEA66-76C2-BD26-EB08-98C0E4E5E77C}"/>
              </a:ext>
            </a:extLst>
          </p:cNvPr>
          <p:cNvSpPr txBox="1"/>
          <p:nvPr/>
        </p:nvSpPr>
        <p:spPr>
          <a:xfrm>
            <a:off x="889003" y="1731524"/>
            <a:ext cx="6157609" cy="461665"/>
          </a:xfrm>
          <a:prstGeom prst="rect">
            <a:avLst/>
          </a:prstGeom>
          <a:solidFill>
            <a:schemeClr val="accent6">
              <a:lumMod val="75000"/>
            </a:schemeClr>
          </a:solidFill>
        </p:spPr>
        <p:txBody>
          <a:bodyPr wrap="square" rtlCol="0">
            <a:spAutoFit/>
          </a:bodyPr>
          <a:lstStyle/>
          <a:p>
            <a:pPr algn="ctr"/>
            <a:r>
              <a:rPr lang="en-US" sz="2400" dirty="0"/>
              <a:t>Solution: By establishing risk-based controls </a:t>
            </a:r>
            <a:endParaRPr lang="en-CA" sz="2400" dirty="0"/>
          </a:p>
        </p:txBody>
      </p:sp>
      <p:graphicFrame>
        <p:nvGraphicFramePr>
          <p:cNvPr id="7" name="Diagram 6">
            <a:extLst>
              <a:ext uri="{FF2B5EF4-FFF2-40B4-BE49-F238E27FC236}">
                <a16:creationId xmlns:a16="http://schemas.microsoft.com/office/drawing/2014/main" id="{6021722E-BD55-7077-472A-61E7317E005D}"/>
              </a:ext>
            </a:extLst>
          </p:cNvPr>
          <p:cNvGraphicFramePr/>
          <p:nvPr>
            <p:extLst>
              <p:ext uri="{D42A27DB-BD31-4B8C-83A1-F6EECF244321}">
                <p14:modId xmlns:p14="http://schemas.microsoft.com/office/powerpoint/2010/main" val="3264317171"/>
              </p:ext>
            </p:extLst>
          </p:nvPr>
        </p:nvGraphicFramePr>
        <p:xfrm>
          <a:off x="1208929" y="1828441"/>
          <a:ext cx="10094068" cy="413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847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Compliance important?</a:t>
            </a:r>
          </a:p>
        </p:txBody>
      </p:sp>
      <p:sp>
        <p:nvSpPr>
          <p:cNvPr id="3" name="Content Placeholder 2"/>
          <p:cNvSpPr>
            <a:spLocks noGrp="1"/>
          </p:cNvSpPr>
          <p:nvPr>
            <p:ph idx="1"/>
          </p:nvPr>
        </p:nvSpPr>
        <p:spPr/>
        <p:txBody>
          <a:bodyPr>
            <a:normAutofit fontScale="92500"/>
          </a:bodyPr>
          <a:lstStyle/>
          <a:p>
            <a:r>
              <a:rPr lang="en-US" dirty="0"/>
              <a:t>Compliance is part of your organization’s duties to its community and stakeholders.</a:t>
            </a:r>
          </a:p>
          <a:p>
            <a:r>
              <a:rPr lang="en-US" dirty="0"/>
              <a:t>Without a compliance function, you cannot reliably build or maintain trust with others.</a:t>
            </a:r>
          </a:p>
          <a:p>
            <a:r>
              <a:rPr lang="en-US" dirty="0"/>
              <a:t>If you have no compliance function, you invite reputational damage. </a:t>
            </a:r>
          </a:p>
          <a:p>
            <a:r>
              <a:rPr lang="en-US" dirty="0"/>
              <a:t>Compliance helps define an organization is</a:t>
            </a:r>
          </a:p>
          <a:p>
            <a:r>
              <a:rPr lang="en-US" dirty="0"/>
              <a:t>Compliance helps define and regulate an organization’s “how.” why.”</a:t>
            </a:r>
          </a:p>
          <a:p>
            <a:r>
              <a:rPr lang="en-US" dirty="0"/>
              <a:t>Compliance can serve as a driver of change and innovation.</a:t>
            </a:r>
          </a:p>
          <a:p>
            <a:r>
              <a:rPr lang="en-US" dirty="0"/>
              <a:t>Compliance enhances consistency</a:t>
            </a:r>
          </a:p>
          <a:p>
            <a:r>
              <a:rPr lang="en-US" dirty="0"/>
              <a:t>Compliance can reduce unforced errors. </a:t>
            </a:r>
          </a:p>
          <a:p>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2/13/2024</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7</a:t>
            </a:fld>
            <a:endParaRPr lang="en-US" dirty="0"/>
          </a:p>
        </p:txBody>
      </p:sp>
    </p:spTree>
    <p:extLst>
      <p:ext uri="{BB962C8B-B14F-4D97-AF65-F5344CB8AC3E}">
        <p14:creationId xmlns:p14="http://schemas.microsoft.com/office/powerpoint/2010/main" val="36797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Cybersecurity Compliance Program (CCP)</a:t>
            </a: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2/13/2024</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8</a:t>
            </a:fld>
            <a:endParaRPr lang="en-US" dirty="0"/>
          </a:p>
        </p:txBody>
      </p:sp>
      <p:graphicFrame>
        <p:nvGraphicFramePr>
          <p:cNvPr id="11" name="Table 11">
            <a:extLst>
              <a:ext uri="{FF2B5EF4-FFF2-40B4-BE49-F238E27FC236}">
                <a16:creationId xmlns:a16="http://schemas.microsoft.com/office/drawing/2014/main" id="{810582B9-F1FB-25C3-E0BE-04D0A97C5084}"/>
              </a:ext>
            </a:extLst>
          </p:cNvPr>
          <p:cNvGraphicFramePr>
            <a:graphicFrameLocks noGrp="1"/>
          </p:cNvGraphicFramePr>
          <p:nvPr>
            <p:extLst>
              <p:ext uri="{D42A27DB-BD31-4B8C-83A1-F6EECF244321}">
                <p14:modId xmlns:p14="http://schemas.microsoft.com/office/powerpoint/2010/main" val="2336553234"/>
              </p:ext>
            </p:extLst>
          </p:nvPr>
        </p:nvGraphicFramePr>
        <p:xfrm>
          <a:off x="1517515" y="1192836"/>
          <a:ext cx="8340927" cy="4596026"/>
        </p:xfrm>
        <a:graphic>
          <a:graphicData uri="http://schemas.openxmlformats.org/drawingml/2006/table">
            <a:tbl>
              <a:tblPr firstRow="1" bandRow="1">
                <a:tableStyleId>{5C22544A-7EE6-4342-B048-85BDC9FD1C3A}</a:tableStyleId>
              </a:tblPr>
              <a:tblGrid>
                <a:gridCol w="8340927">
                  <a:extLst>
                    <a:ext uri="{9D8B030D-6E8A-4147-A177-3AD203B41FA5}">
                      <a16:colId xmlns:a16="http://schemas.microsoft.com/office/drawing/2014/main" val="202922932"/>
                    </a:ext>
                  </a:extLst>
                </a:gridCol>
              </a:tblGrid>
              <a:tr h="927794">
                <a:tc>
                  <a:txBody>
                    <a:bodyPr/>
                    <a:lstStyle/>
                    <a:p>
                      <a:pPr algn="ctr"/>
                      <a:endParaRPr lang="en-US" dirty="0"/>
                    </a:p>
                    <a:p>
                      <a:pPr algn="ctr"/>
                      <a:r>
                        <a:rPr lang="en-US" dirty="0"/>
                        <a:t>Steps to Start CCP </a:t>
                      </a:r>
                      <a:endParaRPr lang="en-CA" dirty="0"/>
                    </a:p>
                  </a:txBody>
                  <a:tcPr/>
                </a:tc>
                <a:extLst>
                  <a:ext uri="{0D108BD9-81ED-4DB2-BD59-A6C34878D82A}">
                    <a16:rowId xmlns:a16="http://schemas.microsoft.com/office/drawing/2014/main" val="125004646"/>
                  </a:ext>
                </a:extLst>
              </a:tr>
              <a:tr h="626920">
                <a:tc>
                  <a:txBody>
                    <a:bodyPr/>
                    <a:lstStyle/>
                    <a:p>
                      <a:pPr algn="ctr"/>
                      <a:r>
                        <a:rPr lang="en-US" dirty="0"/>
                        <a:t>Create a Compliance Team </a:t>
                      </a:r>
                      <a:endParaRPr lang="en-CA" dirty="0"/>
                    </a:p>
                  </a:txBody>
                  <a:tcPr/>
                </a:tc>
                <a:extLst>
                  <a:ext uri="{0D108BD9-81ED-4DB2-BD59-A6C34878D82A}">
                    <a16:rowId xmlns:a16="http://schemas.microsoft.com/office/drawing/2014/main" val="55323346"/>
                  </a:ext>
                </a:extLst>
              </a:tr>
              <a:tr h="76032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Setting Up a Risk Analysis Process</a:t>
                      </a:r>
                    </a:p>
                    <a:p>
                      <a:pPr algn="ctr"/>
                      <a:endParaRPr lang="en-CA" dirty="0"/>
                    </a:p>
                  </a:txBody>
                  <a:tcPr/>
                </a:tc>
                <a:extLst>
                  <a:ext uri="{0D108BD9-81ED-4DB2-BD59-A6C34878D82A}">
                    <a16:rowId xmlns:a16="http://schemas.microsoft.com/office/drawing/2014/main" val="791261719"/>
                  </a:ext>
                </a:extLst>
              </a:tr>
              <a:tr h="76032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Setting Controls: How to Mitigate or Transfer Risk</a:t>
                      </a:r>
                    </a:p>
                    <a:p>
                      <a:pPr algn="ctr"/>
                      <a:endParaRPr lang="en-CA" dirty="0"/>
                    </a:p>
                  </a:txBody>
                  <a:tcPr/>
                </a:tc>
                <a:extLst>
                  <a:ext uri="{0D108BD9-81ED-4DB2-BD59-A6C34878D82A}">
                    <a16:rowId xmlns:a16="http://schemas.microsoft.com/office/drawing/2014/main" val="2735012873"/>
                  </a:ext>
                </a:extLst>
              </a:tr>
              <a:tr h="76032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800" b="0" i="0" kern="1200" dirty="0">
                          <a:solidFill>
                            <a:schemeClr val="dk1"/>
                          </a:solidFill>
                          <a:effectLst/>
                          <a:latin typeface="+mn-lt"/>
                          <a:ea typeface="+mn-ea"/>
                          <a:cs typeface="+mn-cs"/>
                        </a:rPr>
                        <a:t>Creating Policies</a:t>
                      </a:r>
                    </a:p>
                    <a:p>
                      <a:pPr algn="ctr"/>
                      <a:endParaRPr lang="en-CA" dirty="0"/>
                    </a:p>
                  </a:txBody>
                  <a:tcPr/>
                </a:tc>
                <a:extLst>
                  <a:ext uri="{0D108BD9-81ED-4DB2-BD59-A6C34878D82A}">
                    <a16:rowId xmlns:a16="http://schemas.microsoft.com/office/drawing/2014/main" val="2955384016"/>
                  </a:ext>
                </a:extLst>
              </a:tr>
              <a:tr h="76032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800" b="0" i="0" kern="1200" dirty="0">
                          <a:solidFill>
                            <a:schemeClr val="dk1"/>
                          </a:solidFill>
                          <a:effectLst/>
                          <a:latin typeface="+mn-lt"/>
                          <a:ea typeface="+mn-ea"/>
                          <a:cs typeface="+mn-cs"/>
                        </a:rPr>
                        <a:t>Monitoring and Quick Response</a:t>
                      </a:r>
                    </a:p>
                    <a:p>
                      <a:pPr algn="ctr"/>
                      <a:endParaRPr lang="en-CA" dirty="0"/>
                    </a:p>
                  </a:txBody>
                  <a:tcPr/>
                </a:tc>
                <a:extLst>
                  <a:ext uri="{0D108BD9-81ED-4DB2-BD59-A6C34878D82A}">
                    <a16:rowId xmlns:a16="http://schemas.microsoft.com/office/drawing/2014/main" val="3530628207"/>
                  </a:ext>
                </a:extLst>
              </a:tr>
            </a:tbl>
          </a:graphicData>
        </a:graphic>
      </p:graphicFrame>
    </p:spTree>
    <p:extLst>
      <p:ext uri="{BB962C8B-B14F-4D97-AF65-F5344CB8AC3E}">
        <p14:creationId xmlns:p14="http://schemas.microsoft.com/office/powerpoint/2010/main" val="8359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a:xfrm>
            <a:off x="424543" y="1163637"/>
            <a:ext cx="11342913" cy="4530725"/>
          </a:xfrm>
        </p:spPr>
        <p:txBody>
          <a:bodyPr>
            <a:noAutofit/>
          </a:bodyPr>
          <a:lstStyle/>
          <a:p>
            <a:pPr marL="0" indent="0">
              <a:buNone/>
            </a:pPr>
            <a:r>
              <a:rPr lang="en-CA" sz="1600" dirty="0"/>
              <a:t>Open Educational Resource (OER) | Digital Textbooks | Todd Fitzgerald. Information Security Governance Simplified (2016). CRC Press. ISBN: 9781439811658.</a:t>
            </a:r>
          </a:p>
          <a:p>
            <a:pPr marL="0" indent="0">
              <a:buNone/>
            </a:pPr>
            <a:r>
              <a:rPr lang="en-CA" sz="1600" dirty="0"/>
              <a:t>Open Educational Resource (OER) | Digital Textbooks | Peter H. Gregory. CISM Certified Information Security Manager All-in-One Exam Guide (2018). McGraw-Hill. ISBN: 9781260027044. </a:t>
            </a:r>
          </a:p>
          <a:p>
            <a:pPr marL="0" indent="0">
              <a:buNone/>
            </a:pPr>
            <a:r>
              <a:rPr lang="en-CA" sz="1600" dirty="0">
                <a:hlinkClick r:id="rId3"/>
              </a:rPr>
              <a:t>https://www.comptia.org/content/articles</a:t>
            </a:r>
            <a:r>
              <a:rPr lang="en-CA" sz="1600">
                <a:hlinkClick r:id="rId3"/>
              </a:rPr>
              <a:t>/what-is-cybersecurity-compliance</a:t>
            </a:r>
            <a:endParaRPr lang="en-US" sz="1600"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2/13/2024</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9</a:t>
            </a:fld>
            <a:endParaRPr lang="en-US" dirty="0"/>
          </a:p>
        </p:txBody>
      </p:sp>
    </p:spTree>
    <p:extLst>
      <p:ext uri="{BB962C8B-B14F-4D97-AF65-F5344CB8AC3E}">
        <p14:creationId xmlns:p14="http://schemas.microsoft.com/office/powerpoint/2010/main" val="149228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theme/theme1.xml><?xml version="1.0" encoding="utf-8"?>
<a:theme xmlns:a="http://schemas.openxmlformats.org/drawingml/2006/main" name="Custom Design">
  <a:themeElements>
    <a:clrScheme name="Conestoga">
      <a:dk1>
        <a:srgbClr val="000000"/>
      </a:dk1>
      <a:lt1>
        <a:srgbClr val="FFFFFF"/>
      </a:lt1>
      <a:dk2>
        <a:srgbClr val="000000"/>
      </a:dk2>
      <a:lt2>
        <a:srgbClr val="D8D8D8"/>
      </a:lt2>
      <a:accent1>
        <a:srgbClr val="3C8C92"/>
      </a:accent1>
      <a:accent2>
        <a:srgbClr val="333399"/>
      </a:accent2>
      <a:accent3>
        <a:srgbClr val="99CC00"/>
      </a:accent3>
      <a:accent4>
        <a:srgbClr val="000000"/>
      </a:accent4>
      <a:accent5>
        <a:srgbClr val="808080"/>
      </a:accent5>
      <a:accent6>
        <a:srgbClr val="BBE0E3"/>
      </a:accent6>
      <a:hlink>
        <a:srgbClr val="009999"/>
      </a:hlink>
      <a:folHlink>
        <a:srgbClr val="7299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estoga">
  <a:themeElements>
    <a:clrScheme name="Conestoga">
      <a:dk1>
        <a:srgbClr val="000000"/>
      </a:dk1>
      <a:lt1>
        <a:srgbClr val="FFFFFF"/>
      </a:lt1>
      <a:dk2>
        <a:srgbClr val="000000"/>
      </a:dk2>
      <a:lt2>
        <a:srgbClr val="D8D8D8"/>
      </a:lt2>
      <a:accent1>
        <a:srgbClr val="3C8C92"/>
      </a:accent1>
      <a:accent2>
        <a:srgbClr val="333399"/>
      </a:accent2>
      <a:accent3>
        <a:srgbClr val="99CC00"/>
      </a:accent3>
      <a:accent4>
        <a:srgbClr val="000000"/>
      </a:accent4>
      <a:accent5>
        <a:srgbClr val="808080"/>
      </a:accent5>
      <a:accent6>
        <a:srgbClr val="BBE0E3"/>
      </a:accent6>
      <a:hlink>
        <a:srgbClr val="009999"/>
      </a:hlink>
      <a:folHlink>
        <a:srgbClr val="72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onestoga" id="{7B9D00E8-5239-4B9A-A5DD-68DDE85B18E4}" vid="{B1740A44-A090-48B7-88AD-D1CB897F30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03BE9B3684D65459AB7F6091E1E03C2" ma:contentTypeVersion="0" ma:contentTypeDescription="Create a new document." ma:contentTypeScope="" ma:versionID="010060ade8d9e8cc011af4b2a31cfc5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A480B6-378F-463A-A769-FB93C8FC5DE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6f07be23-c76e-49b0-ab0f-2dbad51e3856"/>
    <ds:schemaRef ds:uri="7e295920-fecd-4a18-abaa-7c8152f8bb63"/>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E3B1B96-1CA7-4039-B275-D3F924C071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737FF92-A43A-45AF-AB0A-9E3D5ED69A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402</TotalTime>
  <Words>577</Words>
  <Application>Microsoft Office PowerPoint</Application>
  <PresentationFormat>Widescreen</PresentationFormat>
  <Paragraphs>80</Paragraphs>
  <Slides>9</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Arial</vt:lpstr>
      <vt:lpstr>Calibri</vt:lpstr>
      <vt:lpstr>Calibri Light</vt:lpstr>
      <vt:lpstr>Courier New</vt:lpstr>
      <vt:lpstr>Inter</vt:lpstr>
      <vt:lpstr>Open Sans</vt:lpstr>
      <vt:lpstr>Roboto</vt:lpstr>
      <vt:lpstr>Times New Roman</vt:lpstr>
      <vt:lpstr>Verdana</vt:lpstr>
      <vt:lpstr>Custom Design</vt:lpstr>
      <vt:lpstr>Conestoga</vt:lpstr>
      <vt:lpstr>Assessing Corporate Cybersecurity</vt:lpstr>
      <vt:lpstr>PowerPoint Presentation</vt:lpstr>
      <vt:lpstr>What is Compliance?</vt:lpstr>
      <vt:lpstr>What is Cybersecurity Compliance?</vt:lpstr>
      <vt:lpstr>What influences Governance and  Compliance?</vt:lpstr>
      <vt:lpstr>How organizations achieve compliance ?</vt:lpstr>
      <vt:lpstr>Why is Compliance important?</vt:lpstr>
      <vt:lpstr>Cybersecurity Compliance Program (CCP)</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name</dc:title>
  <dc:creator>Kate Wilson</dc:creator>
  <cp:lastModifiedBy>Rohini Arora</cp:lastModifiedBy>
  <cp:revision>10</cp:revision>
  <dcterms:created xsi:type="dcterms:W3CDTF">2020-01-20T01:45:49Z</dcterms:created>
  <dcterms:modified xsi:type="dcterms:W3CDTF">2024-02-13T23:30:03Z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0x010100903BE9B3684D65459AB7F6091E1E03C2</vt:lpwstr>
  </property>
</Properties>
</file>