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4"/>
  </p:sldMasterIdLst>
  <p:notesMasterIdLst>
    <p:notesMasterId r:id="rId13"/>
  </p:notesMasterIdLst>
  <p:sldIdLst>
    <p:sldId id="2561" r:id="rId5"/>
    <p:sldId id="2562" r:id="rId6"/>
    <p:sldId id="2563" r:id="rId7"/>
    <p:sldId id="2564" r:id="rId8"/>
    <p:sldId id="2565" r:id="rId9"/>
    <p:sldId id="2566" r:id="rId10"/>
    <p:sldId id="2567" r:id="rId11"/>
    <p:sldId id="256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ybersecurity Compliance Tabletop Exercise" id="{F8F1AA2E-B584-4F36-8EAB-9DDF5BB03E31}">
          <p14:sldIdLst>
            <p14:sldId id="2561"/>
          </p14:sldIdLst>
        </p14:section>
        <p14:section name="Tabletop Exercise: The Compliance Gap" id="{58DAE88A-6109-4577-B9C2-15476D20740E}">
          <p14:sldIdLst>
            <p14:sldId id="2562"/>
            <p14:sldId id="2563"/>
            <p14:sldId id="2564"/>
            <p14:sldId id="2565"/>
            <p14:sldId id="2566"/>
            <p14:sldId id="2567"/>
            <p14:sldId id="256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39A418-C943-DD85-ADF2-615A2809C342}" name="Michaele Watts" initials="mlw" userId="Michaele Watts" providerId="None"/>
  <p188:author id="{010E4221-6F06-64E5-5214-772388C857B5}" name="Elizabeth Feldbruegge (ALLEGIS GROUP HOLDINGS INC)" initials="" userId="S::v-felizabeth@microsoft.com::ba5aea11-28e4-484d-8e49-c15efb1bd2e9" providerId="AD"/>
  <p188:author id="{98C28768-C62F-F64F-6347-87559A624ABE}" name="Kaila Orsucci" initials="K" userId="S::kaila@andersenconsultants.com::11b61a15-dbbf-4176-9673-5e6d6ac372ec" providerId="AD"/>
  <p188:author id="{9941987A-41B7-49AC-EE6E-03F2D0BD95BA}" name="Daria Naidenov" initials="DN" userId="S::danaidenov@microsoft.com::ab38ab5f-bdf0-4774-ae5a-d2782abb2027" providerId="AD"/>
  <p188:author id="{05079B93-9652-6626-7181-414354FAD15D}" name="Sher Dionisio" initials="SD" userId="Sher Dionisio" providerId="Non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27BB81-8A9A-4EF6-A4CE-32E653B88044}" v="11" dt="2025-09-25T20:33:15.246"/>
  </p1510:revLst>
</p1510:revInfo>
</file>

<file path=ppt/tableStyles.xml><?xml version="1.0" encoding="utf-8"?>
<a:tblStyleLst xmlns:a="http://schemas.openxmlformats.org/drawingml/2006/main" def="{7E9639D4-E3E2-4D34-9284-5A2195B3D0D7}">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405" autoAdjust="0"/>
    <p:restoredTop sz="94521" autoAdjust="0"/>
  </p:normalViewPr>
  <p:slideViewPr>
    <p:cSldViewPr snapToGrid="0" showGuides="1">
      <p:cViewPr>
        <p:scale>
          <a:sx n="100" d="100"/>
          <a:sy n="100" d="100"/>
        </p:scale>
        <p:origin x="-110" y="-403"/>
      </p:cViewPr>
      <p:guideLst>
        <p:guide orient="horz" pos="2160"/>
        <p:guide pos="3840"/>
      </p:guideLst>
    </p:cSldViewPr>
  </p:slideViewPr>
  <p:notesTextViewPr>
    <p:cViewPr>
      <p:scale>
        <a:sx n="1" d="1"/>
        <a:sy n="1" d="1"/>
      </p:scale>
      <p:origin x="0" y="0"/>
    </p:cViewPr>
  </p:notesTextViewPr>
  <p:sorterViewPr>
    <p:cViewPr>
      <p:scale>
        <a:sx n="100" d="100"/>
        <a:sy n="100" d="100"/>
      </p:scale>
      <p:origin x="0" y="-5517"/>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19"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6FA5EA-0E1E-4764-B5B7-A47DCC3A898E}" type="datetimeFigureOut">
              <a:rPr lang="en-US" smtClean="0"/>
              <a:t>9/25/2025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C6B470-179D-4B95-8906-D61C195EFD62}" type="slidenum">
              <a:rPr lang="en-US" smtClean="0"/>
              <a:t>‹#›</a:t>
            </a:fld>
            <a:endParaRPr lang="en-US" dirty="0"/>
          </a:p>
        </p:txBody>
      </p:sp>
    </p:spTree>
    <p:extLst>
      <p:ext uri="{BB962C8B-B14F-4D97-AF65-F5344CB8AC3E}">
        <p14:creationId xmlns:p14="http://schemas.microsoft.com/office/powerpoint/2010/main" val="35655525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a:t>
            </a:r>
          </a:p>
        </p:txBody>
      </p:sp>
      <p:sp>
        <p:nvSpPr>
          <p:cNvPr id="4" name="Slide Number Placeholder 3"/>
          <p:cNvSpPr>
            <a:spLocks noGrp="1"/>
          </p:cNvSpPr>
          <p:nvPr>
            <p:ph type="sldNum" sz="quarter" idx="5"/>
          </p:nvPr>
        </p:nvSpPr>
        <p:spPr/>
        <p:txBody>
          <a:bodyPr/>
          <a:lstStyle/>
          <a:p>
            <a:fld id="{28C6B470-179D-4B95-8906-D61C195EFD62}" type="slidenum">
              <a:rPr lang="en-US" smtClean="0"/>
              <a:t>1</a:t>
            </a:fld>
            <a:endParaRPr lang="en-US" dirty="0"/>
          </a:p>
        </p:txBody>
      </p:sp>
    </p:spTree>
    <p:extLst>
      <p:ext uri="{BB962C8B-B14F-4D97-AF65-F5344CB8AC3E}">
        <p14:creationId xmlns:p14="http://schemas.microsoft.com/office/powerpoint/2010/main" val="41141894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Scenario Overview, Objectives, Participants, Injects (Timed Events), Discussion Questions, Expected Outcomes</a:t>
            </a:r>
          </a:p>
        </p:txBody>
      </p:sp>
      <p:sp>
        <p:nvSpPr>
          <p:cNvPr id="4" name="Slide Number Placeholder 3"/>
          <p:cNvSpPr>
            <a:spLocks noGrp="1"/>
          </p:cNvSpPr>
          <p:nvPr>
            <p:ph type="sldNum" sz="quarter" idx="5"/>
          </p:nvPr>
        </p:nvSpPr>
        <p:spPr/>
        <p:txBody>
          <a:bodyPr/>
          <a:lstStyle/>
          <a:p>
            <a:fld id="{28C6B470-179D-4B95-8906-D61C195EFD62}" type="slidenum">
              <a:rPr lang="en-US" smtClean="0"/>
              <a:t>2</a:t>
            </a:fld>
            <a:endParaRPr lang="en-US" dirty="0"/>
          </a:p>
        </p:txBody>
      </p:sp>
    </p:spTree>
    <p:extLst>
      <p:ext uri="{BB962C8B-B14F-4D97-AF65-F5344CB8AC3E}">
        <p14:creationId xmlns:p14="http://schemas.microsoft.com/office/powerpoint/2010/main" val="34653346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In this tabletop exercise, participants are introduced to a fictional company, CodeForge Inc., a mid-sized software development firm preparing for a SOC 2 Type II audit. During a routine internal review, the compliance officer identifies several critical issues: missing documentation, inconsistent access controls, and outdated policies. Compounding the situation, a major client has requested GDPR compliance documentation within 48 hours, but the company has not formally addressed GDPR requirements. This scenario sets the stage for a comprehensive exploration of cybersecurity compliance and governance challenges, encouraging participants to think critically about how to assess and remediate compliance gaps under pressure.</a:t>
            </a:r>
          </a:p>
        </p:txBody>
      </p:sp>
      <p:sp>
        <p:nvSpPr>
          <p:cNvPr id="4" name="Slide Number Placeholder 3"/>
          <p:cNvSpPr>
            <a:spLocks noGrp="1"/>
          </p:cNvSpPr>
          <p:nvPr>
            <p:ph type="sldNum" sz="quarter" idx="5"/>
          </p:nvPr>
        </p:nvSpPr>
        <p:spPr/>
        <p:txBody>
          <a:bodyPr/>
          <a:lstStyle/>
          <a:p>
            <a:fld id="{28C6B470-179D-4B95-8906-D61C195EFD62}" type="slidenum">
              <a:rPr lang="en-US" smtClean="0"/>
              <a:t>3</a:t>
            </a:fld>
            <a:endParaRPr lang="en-US" dirty="0"/>
          </a:p>
        </p:txBody>
      </p:sp>
    </p:spTree>
    <p:extLst>
      <p:ext uri="{BB962C8B-B14F-4D97-AF65-F5344CB8AC3E}">
        <p14:creationId xmlns:p14="http://schemas.microsoft.com/office/powerpoint/2010/main" val="36524939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primary objectives of this tabletop exercise are to assess the organization's current compliance posture, identify weaknesses in governance structures, and develop a remediation plan. Participants will also practice incident response from a compliance perspective, simulating real-world decision-making under regulatory and client pressure. These objectives are designed to foster collaboration among cross-functional teams and to reinforce the importance of proactive compliance management in corporate cybersecurity.</a:t>
            </a:r>
          </a:p>
        </p:txBody>
      </p:sp>
      <p:sp>
        <p:nvSpPr>
          <p:cNvPr id="4" name="Slide Number Placeholder 3"/>
          <p:cNvSpPr>
            <a:spLocks noGrp="1"/>
          </p:cNvSpPr>
          <p:nvPr>
            <p:ph type="sldNum" sz="quarter" idx="5"/>
          </p:nvPr>
        </p:nvSpPr>
        <p:spPr/>
        <p:txBody>
          <a:bodyPr/>
          <a:lstStyle/>
          <a:p>
            <a:fld id="{28C6B470-179D-4B95-8906-D61C195EFD62}" type="slidenum">
              <a:rPr lang="en-US" smtClean="0"/>
              <a:t>4</a:t>
            </a:fld>
            <a:endParaRPr lang="en-US" dirty="0"/>
          </a:p>
        </p:txBody>
      </p:sp>
    </p:spTree>
    <p:extLst>
      <p:ext uri="{BB962C8B-B14F-4D97-AF65-F5344CB8AC3E}">
        <p14:creationId xmlns:p14="http://schemas.microsoft.com/office/powerpoint/2010/main" val="2002932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exercise involves a diverse group of stakeholders to reflect the interdisciplinary nature of cybersecurity governance. Participants include the CISO or Security Lead, Compliance Officer, IT Manager, Development Team Lead, HR Representative, and optionally a Legal Advisor. Each role brings a unique perspective and responsibility, from technical implementation to policy enforcement and legal compliance. This composition ensures a holistic approach to identifying and resolving compliance issues.</a:t>
            </a:r>
          </a:p>
        </p:txBody>
      </p:sp>
      <p:sp>
        <p:nvSpPr>
          <p:cNvPr id="4" name="Slide Number Placeholder 3"/>
          <p:cNvSpPr>
            <a:spLocks noGrp="1"/>
          </p:cNvSpPr>
          <p:nvPr>
            <p:ph type="sldNum" sz="quarter" idx="5"/>
          </p:nvPr>
        </p:nvSpPr>
        <p:spPr/>
        <p:txBody>
          <a:bodyPr/>
          <a:lstStyle/>
          <a:p>
            <a:fld id="{28C6B470-179D-4B95-8906-D61C195EFD62}" type="slidenum">
              <a:rPr lang="en-US" smtClean="0"/>
              <a:t>5</a:t>
            </a:fld>
            <a:endParaRPr lang="en-US" dirty="0"/>
          </a:p>
        </p:txBody>
      </p:sp>
    </p:spTree>
    <p:extLst>
      <p:ext uri="{BB962C8B-B14F-4D97-AF65-F5344CB8AC3E}">
        <p14:creationId xmlns:p14="http://schemas.microsoft.com/office/powerpoint/2010/main" val="41869584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The exercise includes a series of timed injects to simulate escalating challenges. At T+0 minutes, the compliance officer reports missing access logs and outdated data retention policies. At T+15 minutes, a client requests GDPR documentation within 48 hours. At T+30 minutes, SOC 2 auditors schedule an on-site visit in two weeks. At T+45 minutes, a whistleblower reports that developers are using personal GitHub accounts for client code. Finally, at T+60 minutes, a data protection authority sends a preliminary inquiry about the company’s data handling practices. These injects are designed to test the team’s ability to prioritize, communicate, and act under pressure.</a:t>
            </a:r>
          </a:p>
        </p:txBody>
      </p:sp>
      <p:sp>
        <p:nvSpPr>
          <p:cNvPr id="4" name="Slide Number Placeholder 3"/>
          <p:cNvSpPr>
            <a:spLocks noGrp="1"/>
          </p:cNvSpPr>
          <p:nvPr>
            <p:ph type="sldNum" sz="quarter" idx="5"/>
          </p:nvPr>
        </p:nvSpPr>
        <p:spPr/>
        <p:txBody>
          <a:bodyPr/>
          <a:lstStyle/>
          <a:p>
            <a:fld id="{28C6B470-179D-4B95-8906-D61C195EFD62}" type="slidenum">
              <a:rPr lang="en-US" smtClean="0"/>
              <a:t>6</a:t>
            </a:fld>
            <a:endParaRPr lang="en-US" dirty="0"/>
          </a:p>
        </p:txBody>
      </p:sp>
    </p:spTree>
    <p:extLst>
      <p:ext uri="{BB962C8B-B14F-4D97-AF65-F5344CB8AC3E}">
        <p14:creationId xmlns:p14="http://schemas.microsoft.com/office/powerpoint/2010/main" val="42792657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Participants are prompted to discuss several key questions: What are the immediate compliance risks? Which frameworks are relevant (e.g., SOC 2, GDPR, ISO 27001)? What governance failures contributed to the current situation? How should access control and documentation be remediated? What role does HR play in enforcing policy? How should the company communicate with clients and regulators? These questions are intended to guide a structured discussion and ensure that all critical aspects of compliance and governance are addressed.</a:t>
            </a:r>
          </a:p>
        </p:txBody>
      </p:sp>
      <p:sp>
        <p:nvSpPr>
          <p:cNvPr id="4" name="Slide Number Placeholder 3"/>
          <p:cNvSpPr>
            <a:spLocks noGrp="1"/>
          </p:cNvSpPr>
          <p:nvPr>
            <p:ph type="sldNum" sz="quarter" idx="5"/>
          </p:nvPr>
        </p:nvSpPr>
        <p:spPr/>
        <p:txBody>
          <a:bodyPr/>
          <a:lstStyle/>
          <a:p>
            <a:fld id="{28C6B470-179D-4B95-8906-D61C195EFD62}" type="slidenum">
              <a:rPr lang="en-US" smtClean="0"/>
              <a:t>7</a:t>
            </a:fld>
            <a:endParaRPr lang="en-US" dirty="0"/>
          </a:p>
        </p:txBody>
      </p:sp>
    </p:spTree>
    <p:extLst>
      <p:ext uri="{BB962C8B-B14F-4D97-AF65-F5344CB8AC3E}">
        <p14:creationId xmlns:p14="http://schemas.microsoft.com/office/powerpoint/2010/main" val="20175126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By the end of the exercise, participants should produce a prioritized list of compliance gaps, a short-term action plan for audit readiness, and a long-term roadmap for improving governance. Additionally, they should develop a communication strategy for engaging with stakeholders, including clients and regulatory bodies. These outcomes are designed to reinforce the importance of continuous compliance monitoring and proactive governance in maintaining a strong cybersecurity posture.</a:t>
            </a:r>
          </a:p>
        </p:txBody>
      </p:sp>
      <p:sp>
        <p:nvSpPr>
          <p:cNvPr id="4" name="Slide Number Placeholder 3"/>
          <p:cNvSpPr>
            <a:spLocks noGrp="1"/>
          </p:cNvSpPr>
          <p:nvPr>
            <p:ph type="sldNum" sz="quarter" idx="5"/>
          </p:nvPr>
        </p:nvSpPr>
        <p:spPr/>
        <p:txBody>
          <a:bodyPr/>
          <a:lstStyle/>
          <a:p>
            <a:fld id="{28C6B470-179D-4B95-8906-D61C195EFD62}" type="slidenum">
              <a:rPr lang="en-US" smtClean="0"/>
              <a:t>8</a:t>
            </a:fld>
            <a:endParaRPr lang="en-US" dirty="0"/>
          </a:p>
        </p:txBody>
      </p:sp>
    </p:spTree>
    <p:extLst>
      <p:ext uri="{BB962C8B-B14F-4D97-AF65-F5344CB8AC3E}">
        <p14:creationId xmlns:p14="http://schemas.microsoft.com/office/powerpoint/2010/main" val="3889190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179867CD-CD09-0EEC-D165-96584688B982}"/>
              </a:ext>
            </a:extLst>
          </p:cNvPr>
          <p:cNvSpPr>
            <a:spLocks noGrp="1"/>
          </p:cNvSpPr>
          <p:nvPr>
            <p:ph type="title"/>
          </p:nvPr>
        </p:nvSpPr>
        <p:spPr>
          <a:xfrm>
            <a:off x="82296" y="64007"/>
            <a:ext cx="12015216" cy="5120639"/>
          </a:xfrm>
        </p:spPr>
        <p:txBody>
          <a:bodyPr>
            <a:normAutofit/>
          </a:bodyPr>
          <a:lstStyle>
            <a:lvl1pPr>
              <a:defRPr sz="11000" cap="all" baseline="0"/>
            </a:lvl1pPr>
          </a:lstStyle>
          <a:p>
            <a:r>
              <a:rPr lang="en-US" dirty="0"/>
              <a:t>Click to edit Master title style</a:t>
            </a:r>
          </a:p>
        </p:txBody>
      </p:sp>
      <p:sp>
        <p:nvSpPr>
          <p:cNvPr id="3" name="Subtitle 2">
            <a:extLst>
              <a:ext uri="{FF2B5EF4-FFF2-40B4-BE49-F238E27FC236}">
                <a16:creationId xmlns:a16="http://schemas.microsoft.com/office/drawing/2014/main" id="{F065D245-B564-481D-A323-F73C5BCA8461}"/>
              </a:ext>
            </a:extLst>
          </p:cNvPr>
          <p:cNvSpPr>
            <a:spLocks noGrp="1"/>
          </p:cNvSpPr>
          <p:nvPr>
            <p:ph type="subTitle" idx="1"/>
          </p:nvPr>
        </p:nvSpPr>
        <p:spPr>
          <a:xfrm>
            <a:off x="1088136" y="5360878"/>
            <a:ext cx="10037064" cy="566928"/>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9/25/2025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8" name="Straight Connector 7">
            <a:extLst>
              <a:ext uri="{FF2B5EF4-FFF2-40B4-BE49-F238E27FC236}">
                <a16:creationId xmlns:a16="http://schemas.microsoft.com/office/drawing/2014/main" id="{3C1F8589-B640-4540-D0AD-2B0461CD340F}"/>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906015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846390" y="1411358"/>
            <a:ext cx="3736010" cy="2845567"/>
          </a:xfrm>
        </p:spPr>
        <p:txBody>
          <a:bodyPr vert="horz" lIns="91440" tIns="45720" rIns="91440" bIns="45720" rtlCol="0" anchor="b">
            <a:no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846388" y="4403039"/>
            <a:ext cx="3729915" cy="1123122"/>
          </a:xfrm>
        </p:spPr>
        <p:txBody>
          <a:bodyPr vert="horz" lIns="91440" tIns="45720" rIns="91440" bIns="45720" rtlCol="0">
            <a:normAutofit/>
          </a:bodyPr>
          <a:lstStyle>
            <a:lvl1pPr marL="0" indent="0">
              <a:lnSpc>
                <a:spcPct val="100000"/>
              </a:lnSpc>
              <a:buNone/>
              <a:defRPr lang="en-US" sz="16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761778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17" name="Footer Placeholder 4">
            <a:extLst>
              <a:ext uri="{FF2B5EF4-FFF2-40B4-BE49-F238E27FC236}">
                <a16:creationId xmlns:a16="http://schemas.microsoft.com/office/drawing/2014/main" id="{DF8C2BF2-38FB-0598-A4BE-DD111229A3FE}"/>
              </a:ext>
            </a:extLst>
          </p:cNvPr>
          <p:cNvSpPr>
            <a:spLocks noGrp="1"/>
          </p:cNvSpPr>
          <p:nvPr>
            <p:ph type="ftr" sz="quarter" idx="11"/>
          </p:nvPr>
        </p:nvSpPr>
        <p:spPr>
          <a:xfrm>
            <a:off x="7846388" y="6438900"/>
            <a:ext cx="1714301" cy="419100"/>
          </a:xfrm>
        </p:spPr>
        <p:txBody>
          <a:bodyPr/>
          <a:lstStyle/>
          <a:p>
            <a:r>
              <a:rPr lang="en-US"/>
              <a:t>Sample Footer Text</a:t>
            </a:r>
            <a:endParaRPr lang="en-US" dirty="0"/>
          </a:p>
        </p:txBody>
      </p:sp>
      <p:sp>
        <p:nvSpPr>
          <p:cNvPr id="18" name="Date Placeholder 4">
            <a:extLst>
              <a:ext uri="{FF2B5EF4-FFF2-40B4-BE49-F238E27FC236}">
                <a16:creationId xmlns:a16="http://schemas.microsoft.com/office/drawing/2014/main" id="{5A41BBAF-5441-8512-B575-2EB961DD485E}"/>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9/25/2025</a:t>
            </a:fld>
            <a:endParaRPr lang="en-US" dirty="0"/>
          </a:p>
        </p:txBody>
      </p:sp>
      <p:sp>
        <p:nvSpPr>
          <p:cNvPr id="19" name="Slide Number Placeholder 5">
            <a:extLst>
              <a:ext uri="{FF2B5EF4-FFF2-40B4-BE49-F238E27FC236}">
                <a16:creationId xmlns:a16="http://schemas.microsoft.com/office/drawing/2014/main" id="{89401810-4A83-D1CF-00A6-76F622C7153C}"/>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74173922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1055" y="1111101"/>
            <a:ext cx="4179762" cy="3935983"/>
          </a:xfrm>
        </p:spPr>
        <p:txBody>
          <a:bodyPr vert="horz" lIns="91440" tIns="45720" rIns="91440" bIns="45720" rtlCol="0" anchor="t">
            <a:norm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91688" y="5190622"/>
            <a:ext cx="4179762" cy="1095877"/>
          </a:xfrm>
        </p:spPr>
        <p:txBody>
          <a:bodyPr vert="horz" lIns="91440" tIns="45720" rIns="91440" bIns="45720" rtlCol="0" anchor="b">
            <a:normAutofit/>
          </a:bodyPr>
          <a:lstStyle>
            <a:lvl1pPr marL="0" indent="0">
              <a:lnSpc>
                <a:spcPct val="100000"/>
              </a:lnSpc>
              <a:buNone/>
              <a:defRPr lang="en-US" sz="1600" dirty="0"/>
            </a:lvl1pPr>
          </a:lstStyle>
          <a:p>
            <a:pPr lvl="0"/>
            <a:r>
              <a:rPr lang="en-US" dirty="0"/>
              <a:t>Click to edit Master subtitle style</a:t>
            </a:r>
          </a:p>
        </p:txBody>
      </p:sp>
      <p:cxnSp>
        <p:nvCxnSpPr>
          <p:cNvPr id="4" name="Straight Connector 3">
            <a:extLst>
              <a:ext uri="{FF2B5EF4-FFF2-40B4-BE49-F238E27FC236}">
                <a16:creationId xmlns:a16="http://schemas.microsoft.com/office/drawing/2014/main" id="{246DF655-18E5-0F01-A30A-A66220E09345}"/>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4B984BF6-8944-BCD9-907F-19E062A93E04}"/>
              </a:ext>
            </a:extLst>
          </p:cNvPr>
          <p:cNvSpPr>
            <a:spLocks noGrp="1"/>
          </p:cNvSpPr>
          <p:nvPr>
            <p:ph type="ftr" sz="quarter" idx="11"/>
          </p:nvPr>
        </p:nvSpPr>
        <p:spPr>
          <a:xfrm>
            <a:off x="1091689" y="6430037"/>
            <a:ext cx="2604618" cy="419100"/>
          </a:xfrm>
        </p:spPr>
        <p:txBody>
          <a:bodyPr/>
          <a:lstStyle/>
          <a:p>
            <a:r>
              <a:rPr lang="en-US"/>
              <a:t>Sample Footer Text</a:t>
            </a:r>
            <a:endParaRPr lang="en-US" dirty="0"/>
          </a:p>
        </p:txBody>
      </p:sp>
      <p:sp>
        <p:nvSpPr>
          <p:cNvPr id="6" name="Date Placeholder 4">
            <a:extLst>
              <a:ext uri="{FF2B5EF4-FFF2-40B4-BE49-F238E27FC236}">
                <a16:creationId xmlns:a16="http://schemas.microsoft.com/office/drawing/2014/main" id="{A0A1EB0B-7080-C0FF-A599-2F24CE797B37}"/>
              </a:ext>
            </a:extLst>
          </p:cNvPr>
          <p:cNvSpPr>
            <a:spLocks noGrp="1"/>
          </p:cNvSpPr>
          <p:nvPr>
            <p:ph type="dt" sz="half" idx="15"/>
          </p:nvPr>
        </p:nvSpPr>
        <p:spPr>
          <a:xfrm>
            <a:off x="3786513" y="6430037"/>
            <a:ext cx="864704" cy="419100"/>
          </a:xfrm>
        </p:spPr>
        <p:txBody>
          <a:bodyPr/>
          <a:lstStyle/>
          <a:p>
            <a:fld id="{2ABAD28B-DD56-4B56-883A-96608C765E28}" type="datetimeFigureOut">
              <a:rPr lang="en-US" smtClean="0"/>
              <a:pPr/>
              <a:t>9/25/2025</a:t>
            </a:fld>
            <a:endParaRPr lang="en-US" dirty="0"/>
          </a:p>
        </p:txBody>
      </p:sp>
      <p:sp>
        <p:nvSpPr>
          <p:cNvPr id="10" name="Slide Number Placeholder 5">
            <a:extLst>
              <a:ext uri="{FF2B5EF4-FFF2-40B4-BE49-F238E27FC236}">
                <a16:creationId xmlns:a16="http://schemas.microsoft.com/office/drawing/2014/main" id="{D9E47F5A-D737-9005-3896-E6383830C7E3}"/>
              </a:ext>
            </a:extLst>
          </p:cNvPr>
          <p:cNvSpPr>
            <a:spLocks noGrp="1"/>
          </p:cNvSpPr>
          <p:nvPr>
            <p:ph type="sldNum" sz="quarter" idx="12"/>
          </p:nvPr>
        </p:nvSpPr>
        <p:spPr>
          <a:xfrm>
            <a:off x="4659381" y="6430037"/>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5500050" y="0"/>
            <a:ext cx="669195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622062060"/>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p:bg>
      <p:bgPr>
        <a:solidFill>
          <a:schemeClr val="tx1"/>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61A7175-8061-E7CC-68E4-2B3CECB6CCFE}"/>
              </a:ext>
            </a:extLst>
          </p:cNvPr>
          <p:cNvSpPr>
            <a:spLocks noGrp="1"/>
          </p:cNvSpPr>
          <p:nvPr>
            <p:ph type="title" hasCustomPrompt="1"/>
          </p:nvPr>
        </p:nvSpPr>
        <p:spPr>
          <a:xfrm>
            <a:off x="1088136" y="1090244"/>
            <a:ext cx="10037064" cy="5159257"/>
          </a:xfrm>
        </p:spPr>
        <p:txBody>
          <a:bodyPr>
            <a:normAutofit/>
          </a:bodyPr>
          <a:lstStyle>
            <a:lvl1pPr>
              <a:defRPr sz="8000">
                <a:solidFill>
                  <a:schemeClr val="bg1"/>
                </a:solidFill>
              </a:defRPr>
            </a:lvl1pPr>
          </a:lstStyle>
          <a:p>
            <a:r>
              <a:rPr lang="en-US" dirty="0"/>
              <a:t>Section header</a:t>
            </a:r>
          </a:p>
        </p:txBody>
      </p:sp>
      <p:sp>
        <p:nvSpPr>
          <p:cNvPr id="5" name="Footer Placeholder 4">
            <a:extLst>
              <a:ext uri="{FF2B5EF4-FFF2-40B4-BE49-F238E27FC236}">
                <a16:creationId xmlns:a16="http://schemas.microsoft.com/office/drawing/2014/main" id="{4C094542-CAEF-4D6C-BE6A-BC100F0590F9}"/>
              </a:ext>
            </a:extLst>
          </p:cNvPr>
          <p:cNvSpPr>
            <a:spLocks noGrp="1"/>
          </p:cNvSpPr>
          <p:nvPr>
            <p:ph type="ftr" sz="quarter" idx="11"/>
          </p:nvPr>
        </p:nvSpPr>
        <p:spPr/>
        <p:txBody>
          <a:bodyPr/>
          <a:lstStyle>
            <a:lvl1pPr>
              <a:defRPr>
                <a:solidFill>
                  <a:schemeClr val="bg1"/>
                </a:solidFill>
              </a:defRPr>
            </a:lvl1pPr>
          </a:lstStyle>
          <a:p>
            <a:endParaRPr lang="en-US" dirty="0"/>
          </a:p>
        </p:txBody>
      </p:sp>
      <p:sp>
        <p:nvSpPr>
          <p:cNvPr id="4" name="Date Placeholder 3">
            <a:extLst>
              <a:ext uri="{FF2B5EF4-FFF2-40B4-BE49-F238E27FC236}">
                <a16:creationId xmlns:a16="http://schemas.microsoft.com/office/drawing/2014/main" id="{B3408851-4DCC-447C-828A-5F7E66F7623D}"/>
              </a:ext>
            </a:extLst>
          </p:cNvPr>
          <p:cNvSpPr>
            <a:spLocks noGrp="1"/>
          </p:cNvSpPr>
          <p:nvPr>
            <p:ph type="dt" sz="half" idx="10"/>
          </p:nvPr>
        </p:nvSpPr>
        <p:spPr/>
        <p:txBody>
          <a:bodyPr/>
          <a:lstStyle>
            <a:lvl1pPr>
              <a:defRPr>
                <a:solidFill>
                  <a:schemeClr val="bg1"/>
                </a:solidFill>
              </a:defRPr>
            </a:lvl1pPr>
          </a:lstStyle>
          <a:p>
            <a:fld id="{2ABAD28B-DD56-4B56-883A-96608C765E28}" type="datetimeFigureOut">
              <a:rPr lang="en-US" smtClean="0"/>
              <a:pPr/>
              <a:t>9/25/2025</a:t>
            </a:fld>
            <a:endParaRPr lang="en-US" dirty="0"/>
          </a:p>
        </p:txBody>
      </p:sp>
      <p:sp>
        <p:nvSpPr>
          <p:cNvPr id="6" name="Slide Number Placeholder 5">
            <a:extLst>
              <a:ext uri="{FF2B5EF4-FFF2-40B4-BE49-F238E27FC236}">
                <a16:creationId xmlns:a16="http://schemas.microsoft.com/office/drawing/2014/main" id="{2C8BDE40-8468-4051-9703-B751608AAF9D}"/>
              </a:ext>
            </a:extLst>
          </p:cNvPr>
          <p:cNvSpPr>
            <a:spLocks noGrp="1"/>
          </p:cNvSpPr>
          <p:nvPr>
            <p:ph type="sldNum" sz="quarter" idx="12"/>
          </p:nvPr>
        </p:nvSpPr>
        <p:spPr/>
        <p:txBody>
          <a:bodyPr/>
          <a:lstStyle>
            <a:lvl1pPr>
              <a:defRPr>
                <a:solidFill>
                  <a:schemeClr val="bg1"/>
                </a:solidFill>
              </a:defRPr>
            </a:lvl1pPr>
          </a:lstStyle>
          <a:p>
            <a:fld id="{7DF5BAF5-ABAB-4575-8E56-D109A3D17F9F}" type="slidenum">
              <a:rPr lang="en-US" smtClean="0"/>
              <a:pPr/>
              <a:t>‹#›</a:t>
            </a:fld>
            <a:endParaRPr lang="en-US" dirty="0"/>
          </a:p>
        </p:txBody>
      </p:sp>
      <p:cxnSp>
        <p:nvCxnSpPr>
          <p:cNvPr id="9" name="Straight Connector 8">
            <a:extLst>
              <a:ext uri="{FF2B5EF4-FFF2-40B4-BE49-F238E27FC236}">
                <a16:creationId xmlns:a16="http://schemas.microsoft.com/office/drawing/2014/main" id="{96A5A591-C2D3-D6A3-432F-2C1371951C13}"/>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907787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B916BDA-9E36-8180-7EBC-AC2A35C79FFC}"/>
              </a:ext>
            </a:extLst>
          </p:cNvPr>
          <p:cNvSpPr>
            <a:spLocks noGrp="1"/>
          </p:cNvSpPr>
          <p:nvPr>
            <p:ph type="title" hasCustomPrompt="1"/>
          </p:nvPr>
        </p:nvSpPr>
        <p:spPr>
          <a:xfrm>
            <a:off x="1090940" y="1088702"/>
            <a:ext cx="8479072" cy="1395553"/>
          </a:xfrm>
        </p:spPr>
        <p:txBody>
          <a:bodyPr anchor="t">
            <a:normAutofit/>
          </a:bodyPr>
          <a:lstStyle>
            <a:lvl1pPr>
              <a:defRPr sz="3600"/>
            </a:lvl1pPr>
          </a:lstStyle>
          <a:p>
            <a:r>
              <a:rPr lang="en-US" dirty="0"/>
              <a:t>Agenda</a:t>
            </a:r>
          </a:p>
        </p:txBody>
      </p:sp>
      <p:sp>
        <p:nvSpPr>
          <p:cNvPr id="8" name="Content Placeholder 6">
            <a:extLst>
              <a:ext uri="{FF2B5EF4-FFF2-40B4-BE49-F238E27FC236}">
                <a16:creationId xmlns:a16="http://schemas.microsoft.com/office/drawing/2014/main" id="{92AF672E-4752-50B9-9301-C8042FD003CC}"/>
              </a:ext>
            </a:extLst>
          </p:cNvPr>
          <p:cNvSpPr>
            <a:spLocks noGrp="1"/>
          </p:cNvSpPr>
          <p:nvPr>
            <p:ph sz="quarter" idx="13"/>
          </p:nvPr>
        </p:nvSpPr>
        <p:spPr>
          <a:xfrm>
            <a:off x="1096697" y="2484255"/>
            <a:ext cx="8467558" cy="3539514"/>
          </a:xfrm>
        </p:spPr>
        <p:txBody>
          <a:bodyPr>
            <a:normAutofit/>
          </a:bodyPr>
          <a:lstStyle>
            <a:lvl1pPr marL="457200" indent="-457200">
              <a:lnSpc>
                <a:spcPct val="100000"/>
              </a:lnSpc>
              <a:buFont typeface="+mj-lt"/>
              <a:buAutoNum type="arabicPeriod"/>
              <a:defRPr sz="2000"/>
            </a:lvl1pPr>
            <a:lvl2pPr marL="685800" indent="-457200">
              <a:lnSpc>
                <a:spcPct val="100000"/>
              </a:lnSpc>
              <a:buFont typeface="+mj-lt"/>
              <a:buAutoNum type="arabicPeriod"/>
              <a:defRPr sz="2000"/>
            </a:lvl2pPr>
            <a:lvl3pPr marL="800100" indent="-342900">
              <a:lnSpc>
                <a:spcPct val="100000"/>
              </a:lnSpc>
              <a:buFont typeface="+mj-lt"/>
              <a:buAutoNum type="arabicPeriod"/>
              <a:defRPr sz="2000"/>
            </a:lvl3pPr>
            <a:lvl4pPr marL="1028700" indent="-342900">
              <a:lnSpc>
                <a:spcPct val="100000"/>
              </a:lnSpc>
              <a:buFont typeface="+mj-lt"/>
              <a:buAutoNum type="arabicPeriod"/>
              <a:defRPr sz="2000"/>
            </a:lvl4pPr>
            <a:lvl5pPr marL="1257300" indent="-342900">
              <a:lnSpc>
                <a:spcPct val="100000"/>
              </a:lnSpc>
              <a:buFont typeface="+mj-lt"/>
              <a:buAutoNum type="arabicPeriod"/>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8A60B404-9532-4DA8-8A40-EC339A5BE635}" type="datetime1">
              <a:rPr lang="en-US" smtClean="0"/>
              <a:t>9/25/2025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9" name="Straight Connector 8">
            <a:extLst>
              <a:ext uri="{FF2B5EF4-FFF2-40B4-BE49-F238E27FC236}">
                <a16:creationId xmlns:a16="http://schemas.microsoft.com/office/drawing/2014/main" id="{4565070F-FB67-7572-2807-986A2553765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812174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genda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1088136" y="1088136"/>
            <a:ext cx="5749392" cy="1554480"/>
          </a:xfrm>
        </p:spPr>
        <p:txBody>
          <a:bodyPr anchor="t" anchorCtr="0">
            <a:normAutofit/>
          </a:bodyPr>
          <a:lstStyle>
            <a:lvl1pPr>
              <a:defRPr sz="3600"/>
            </a:lvl1pPr>
          </a:lstStyle>
          <a:p>
            <a:r>
              <a:rPr lang="en-US" dirty="0"/>
              <a:t>Agenda</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1088136" y="2651760"/>
            <a:ext cx="5749392" cy="3694176"/>
          </a:xfrm>
        </p:spPr>
        <p:txBody>
          <a:bodyPr>
            <a:normAutofit/>
          </a:bodyPr>
          <a:lstStyle>
            <a:lvl1pPr marL="342900" indent="-342900">
              <a:lnSpc>
                <a:spcPct val="100000"/>
              </a:lnSpc>
              <a:buFont typeface="System Font Regular"/>
              <a:buChar char="-"/>
              <a:defRPr sz="2000"/>
            </a:lvl1pPr>
            <a:lvl2pPr>
              <a:lnSpc>
                <a:spcPct val="100000"/>
              </a:lnSpc>
              <a:defRPr sz="2000"/>
            </a:lvl2pPr>
            <a:lvl3pPr>
              <a:lnSpc>
                <a:spcPct val="100000"/>
              </a:lnSpc>
              <a:defRPr sz="2000"/>
            </a:lvl3pPr>
            <a:lvl4pPr>
              <a:lnSpc>
                <a:spcPct val="100000"/>
              </a:lnSpc>
              <a:defRPr sz="2000"/>
            </a:lvl4pPr>
            <a:lvl5pPr>
              <a:lnSpc>
                <a:spcPct val="100000"/>
              </a:lnSpc>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1090940" y="6438900"/>
            <a:ext cx="3915404" cy="419100"/>
          </a:xfrm>
        </p:spPr>
        <p:txBody>
          <a:bodyPr/>
          <a:lstStyle/>
          <a:p>
            <a:r>
              <a:rPr lang="en-US" dirty="0"/>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5006344" y="6438900"/>
            <a:ext cx="1126120" cy="419100"/>
          </a:xfrm>
        </p:spPr>
        <p:txBody>
          <a:bodyPr/>
          <a:lstStyle/>
          <a:p>
            <a:fld id="{8A60B404-9532-4DA8-8A40-EC339A5BE635}" type="datetime1">
              <a:rPr lang="en-US" smtClean="0"/>
              <a:t>9/25/2025</a:t>
            </a:fld>
            <a:endParaRPr lang="en-US" dirty="0"/>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6132464" y="6438900"/>
            <a:ext cx="705064" cy="419100"/>
          </a:xfrm>
        </p:spPr>
        <p:txBody>
          <a:bodyPr/>
          <a:lstStyle/>
          <a:p>
            <a:fld id="{CC057153-B650-4DEB-B370-79DDCFDCE934}" type="slidenum">
              <a:rPr lang="en-US" smtClean="0"/>
              <a:t>‹#›</a:t>
            </a:fld>
            <a:endParaRPr lang="en-US" dirty="0"/>
          </a:p>
        </p:txBody>
      </p:sp>
      <p:sp>
        <p:nvSpPr>
          <p:cNvPr id="6" name="Picture Placeholder 10">
            <a:extLst>
              <a:ext uri="{FF2B5EF4-FFF2-40B4-BE49-F238E27FC236}">
                <a16:creationId xmlns:a16="http://schemas.microsoft.com/office/drawing/2014/main" id="{E4B52E79-E470-1B1A-EADF-94DA7253B328}"/>
              </a:ext>
            </a:extLst>
          </p:cNvPr>
          <p:cNvSpPr>
            <a:spLocks noGrp="1"/>
          </p:cNvSpPr>
          <p:nvPr>
            <p:ph type="pic" sz="quarter" idx="14" hasCustomPrompt="1"/>
          </p:nvPr>
        </p:nvSpPr>
        <p:spPr>
          <a:xfrm>
            <a:off x="7315200" y="0"/>
            <a:ext cx="4876800" cy="6858000"/>
          </a:xfrm>
          <a:blipFill dpi="0" rotWithShape="1">
            <a:blip r:embed="rId2">
              <a:alphaModFix amt="60000"/>
            </a:blip>
            <a:srcRect/>
            <a:stretch>
              <a:fillRect/>
            </a:stretch>
          </a:blipFill>
        </p:spPr>
        <p:txBody>
          <a:bodyPr/>
          <a:lstStyle>
            <a:lvl1pPr>
              <a:defRPr/>
            </a:lvl1pPr>
          </a:lstStyle>
          <a:p>
            <a:r>
              <a:rPr lang="en-US" dirty="0"/>
              <a:t>  </a:t>
            </a:r>
          </a:p>
        </p:txBody>
      </p:sp>
      <p:cxnSp>
        <p:nvCxnSpPr>
          <p:cNvPr id="8" name="Straight Connector 7">
            <a:extLst>
              <a:ext uri="{FF2B5EF4-FFF2-40B4-BE49-F238E27FC236}">
                <a16:creationId xmlns:a16="http://schemas.microsoft.com/office/drawing/2014/main" id="{94C1AE97-7274-F222-2135-C3524958A87F}"/>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14183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Agenda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hasCustomPrompt="1"/>
          </p:nvPr>
        </p:nvSpPr>
        <p:spPr>
          <a:xfrm>
            <a:off x="5587999" y="405240"/>
            <a:ext cx="5916508" cy="1819662"/>
          </a:xfrm>
        </p:spPr>
        <p:txBody>
          <a:bodyPr anchor="b">
            <a:normAutofit/>
          </a:bodyPr>
          <a:lstStyle>
            <a:lvl1pPr>
              <a:defRPr sz="8000"/>
            </a:lvl1pPr>
          </a:lstStyle>
          <a:p>
            <a:r>
              <a:rPr lang="en-US" dirty="0"/>
              <a:t>AGENDA</a:t>
            </a:r>
          </a:p>
        </p:txBody>
      </p:sp>
      <p:sp>
        <p:nvSpPr>
          <p:cNvPr id="10" name="Picture Placeholder 9">
            <a:extLst>
              <a:ext uri="{FF2B5EF4-FFF2-40B4-BE49-F238E27FC236}">
                <a16:creationId xmlns:a16="http://schemas.microsoft.com/office/drawing/2014/main" id="{DD26684C-23E4-F6A1-5A03-70AE7BEA72CA}"/>
              </a:ext>
            </a:extLst>
          </p:cNvPr>
          <p:cNvSpPr>
            <a:spLocks noGrp="1"/>
          </p:cNvSpPr>
          <p:nvPr>
            <p:ph type="pic" sz="quarter" idx="14" hasCustomPrompt="1"/>
          </p:nvPr>
        </p:nvSpPr>
        <p:spPr>
          <a:xfrm>
            <a:off x="1" y="0"/>
            <a:ext cx="4565591" cy="6858000"/>
          </a:xfrm>
          <a:custGeom>
            <a:avLst/>
            <a:gdLst>
              <a:gd name="connsiteX0" fmla="*/ 0 w 4565591"/>
              <a:gd name="connsiteY0" fmla="*/ 0 h 6858000"/>
              <a:gd name="connsiteX1" fmla="*/ 4565591 w 4565591"/>
              <a:gd name="connsiteY1" fmla="*/ 0 h 6858000"/>
              <a:gd name="connsiteX2" fmla="*/ 4565591 w 4565591"/>
              <a:gd name="connsiteY2" fmla="*/ 6858000 h 6858000"/>
              <a:gd name="connsiteX3" fmla="*/ 0 w 4565591"/>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4565591" h="6858000">
                <a:moveTo>
                  <a:pt x="0" y="0"/>
                </a:moveTo>
                <a:lnTo>
                  <a:pt x="4565591" y="0"/>
                </a:lnTo>
                <a:lnTo>
                  <a:pt x="4565591"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588000" y="2481119"/>
            <a:ext cx="5916507" cy="3394364"/>
          </a:xfrm>
        </p:spPr>
        <p:txBody>
          <a:bodyPr anchor="b">
            <a:normAutofit/>
          </a:bodyPr>
          <a:lstStyle>
            <a:lvl1pPr marL="457200" indent="-457200">
              <a:lnSpc>
                <a:spcPct val="100000"/>
              </a:lnSpc>
              <a:buFont typeface="+mj-lt"/>
              <a:buAutoNum type="arabicPeriod"/>
              <a:defRPr sz="2000"/>
            </a:lvl1pPr>
            <a:lvl2pPr marL="571500" indent="-342900">
              <a:lnSpc>
                <a:spcPct val="100000"/>
              </a:lnSpc>
              <a:buFont typeface="+mj-lt"/>
              <a:buAutoNum type="arabicPeriod"/>
              <a:defRPr sz="2000"/>
            </a:lvl2pPr>
            <a:lvl3pPr marL="800100" indent="-342900">
              <a:lnSpc>
                <a:spcPct val="100000"/>
              </a:lnSpc>
              <a:buFont typeface="+mj-lt"/>
              <a:buAutoNum type="arabicPeriod"/>
              <a:defRPr sz="2000"/>
            </a:lvl3pPr>
            <a:lvl4pPr marL="1028700" indent="-342900">
              <a:lnSpc>
                <a:spcPct val="100000"/>
              </a:lnSpc>
              <a:buFont typeface="+mj-lt"/>
              <a:buAutoNum type="arabicPeriod"/>
              <a:defRPr sz="2000"/>
            </a:lvl4pPr>
            <a:lvl5pPr>
              <a:lnSpc>
                <a:spcPct val="100000"/>
              </a:lnSpc>
              <a:buFont typeface="+mj-lt"/>
              <a:buAutoNum type="arabicPeriod"/>
              <a:defRPr sz="20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a:extLst>
              <a:ext uri="{FF2B5EF4-FFF2-40B4-BE49-F238E27FC236}">
                <a16:creationId xmlns:a16="http://schemas.microsoft.com/office/drawing/2014/main" id="{AF50F4DE-D5C9-EDEE-A6C1-8053893B18C6}"/>
              </a:ext>
              <a:ext uri="{C183D7F6-B498-43B3-948B-1728B52AA6E4}">
                <adec:decorative xmlns:adec="http://schemas.microsoft.com/office/drawing/2017/decorative" val="1"/>
              </a:ext>
            </a:extLst>
          </p:cNvPr>
          <p:cNvCxnSpPr>
            <a:cxnSpLocks/>
          </p:cNvCxnSpPr>
          <p:nvPr userDrawn="1"/>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4">
            <a:extLst>
              <a:ext uri="{FF2B5EF4-FFF2-40B4-BE49-F238E27FC236}">
                <a16:creationId xmlns:a16="http://schemas.microsoft.com/office/drawing/2014/main" id="{0E02C9ED-7E7F-43D6-3567-8A7D0DC86025}"/>
              </a:ext>
            </a:extLst>
          </p:cNvPr>
          <p:cNvSpPr>
            <a:spLocks noGrp="1"/>
          </p:cNvSpPr>
          <p:nvPr>
            <p:ph type="ftr" sz="quarter" idx="11"/>
          </p:nvPr>
        </p:nvSpPr>
        <p:spPr>
          <a:xfrm>
            <a:off x="5588000" y="6438900"/>
            <a:ext cx="3972690" cy="419100"/>
          </a:xfrm>
        </p:spPr>
        <p:txBody>
          <a:bodyPr/>
          <a:lstStyle/>
          <a:p>
            <a:r>
              <a:rPr lang="en-US" dirty="0"/>
              <a:t>Sample Footer Text</a:t>
            </a:r>
          </a:p>
        </p:txBody>
      </p:sp>
      <p:sp>
        <p:nvSpPr>
          <p:cNvPr id="13" name="Date Placeholder 4">
            <a:extLst>
              <a:ext uri="{FF2B5EF4-FFF2-40B4-BE49-F238E27FC236}">
                <a16:creationId xmlns:a16="http://schemas.microsoft.com/office/drawing/2014/main" id="{94369780-1787-623B-A3F0-C72DED32992F}"/>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9/25/2025</a:t>
            </a:fld>
            <a:endParaRPr lang="en-US" dirty="0"/>
          </a:p>
        </p:txBody>
      </p:sp>
      <p:sp>
        <p:nvSpPr>
          <p:cNvPr id="14" name="Slide Number Placeholder 5">
            <a:extLst>
              <a:ext uri="{FF2B5EF4-FFF2-40B4-BE49-F238E27FC236}">
                <a16:creationId xmlns:a16="http://schemas.microsoft.com/office/drawing/2014/main" id="{B9B34B61-93E0-16E5-3DE1-0085D9CB4486}"/>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2553618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0A8E2B0F-68B7-6425-620F-3E3285F51A3E}"/>
              </a:ext>
            </a:extLst>
          </p:cNvPr>
          <p:cNvSpPr>
            <a:spLocks noGrp="1"/>
          </p:cNvSpPr>
          <p:nvPr>
            <p:ph type="title"/>
          </p:nvPr>
        </p:nvSpPr>
        <p:spPr>
          <a:xfrm>
            <a:off x="1088136" y="1090244"/>
            <a:ext cx="4659277" cy="1669805"/>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AF2BB16B-437E-D6AB-E317-2BE63ABCB1E0}"/>
              </a:ext>
            </a:extLst>
          </p:cNvPr>
          <p:cNvSpPr>
            <a:spLocks noGrp="1"/>
          </p:cNvSpPr>
          <p:nvPr>
            <p:ph sz="quarter" idx="14"/>
          </p:nvPr>
        </p:nvSpPr>
        <p:spPr>
          <a:xfrm>
            <a:off x="6444588" y="1090244"/>
            <a:ext cx="4680612" cy="1670050"/>
          </a:xfrm>
        </p:spPr>
        <p:txBody>
          <a:bodyPr/>
          <a:lstStyle>
            <a:lvl1pPr>
              <a:lnSpc>
                <a:spcPct val="100000"/>
              </a:lnSpc>
              <a:buFontTx/>
              <a:buNone/>
              <a:defRPr baseline="0"/>
            </a:lvl1pPr>
            <a:lvl2pPr marL="228600" indent="0">
              <a:lnSpc>
                <a:spcPct val="100000"/>
              </a:lnSpc>
              <a:buFontTx/>
              <a:buNone/>
              <a:defRPr baseline="0"/>
            </a:lvl2pPr>
            <a:lvl3pPr marL="457200" indent="0">
              <a:lnSpc>
                <a:spcPct val="100000"/>
              </a:lnSpc>
              <a:buFontTx/>
              <a:buNone/>
              <a:defRPr baseline="0"/>
            </a:lvl3pPr>
            <a:lvl4pPr marL="685800" indent="0">
              <a:lnSpc>
                <a:spcPct val="100000"/>
              </a:lnSpc>
              <a:buFontTx/>
              <a:buNone/>
              <a:defRPr baseline="0"/>
            </a:lvl4pPr>
            <a:lvl5pPr marL="914400" indent="0">
              <a:lnSpc>
                <a:spcPct val="100000"/>
              </a:lnSpc>
              <a:buFontTx/>
              <a:buNone/>
              <a:defRPr baseline="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9467FC12-63BB-4A63-9424-BFBF8E1D71D9}" type="datetime1">
              <a:rPr lang="en-US" smtClean="0"/>
              <a:t>9/25/2025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66FBA52A-0B44-31D0-A581-D65241A30F6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131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7676" y="1114856"/>
            <a:ext cx="3493858" cy="3456894"/>
          </a:xfrm>
        </p:spPr>
        <p:txBody>
          <a:bodyPr anchor="t">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D42D62A0-8127-CE86-0633-0D65E1E136F7}"/>
              </a:ext>
            </a:extLst>
          </p:cNvPr>
          <p:cNvSpPr>
            <a:spLocks noGrp="1"/>
          </p:cNvSpPr>
          <p:nvPr>
            <p:ph sz="quarter" idx="13"/>
          </p:nvPr>
        </p:nvSpPr>
        <p:spPr>
          <a:xfrm>
            <a:off x="5263141" y="1115290"/>
            <a:ext cx="5862059" cy="346121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BAA7FA5-AD20-4A92-9D35-3CC6CFA49E64}" type="datetime1">
              <a:rPr lang="en-US" smtClean="0"/>
              <a:t>9/25/2025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28C9ED00-129A-337D-199B-933973FFF6B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52163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7676" y="1114856"/>
            <a:ext cx="3923455" cy="4083580"/>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FFB4667A-FE47-8556-FD3A-55FDBA801D76}"/>
              </a:ext>
            </a:extLst>
          </p:cNvPr>
          <p:cNvSpPr>
            <a:spLocks noGrp="1"/>
          </p:cNvSpPr>
          <p:nvPr>
            <p:ph sz="quarter" idx="13"/>
          </p:nvPr>
        </p:nvSpPr>
        <p:spPr>
          <a:xfrm>
            <a:off x="5294612" y="1115290"/>
            <a:ext cx="5809713" cy="5171210"/>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802AB700-8552-46A0-B700-5DA0068ADBFC}" type="datetime1">
              <a:rPr lang="en-US" smtClean="0"/>
              <a:t>9/25/2025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9954F329-E63B-9F25-4E06-2E98A6453DA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4715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Content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5733" y="1119386"/>
            <a:ext cx="3496147" cy="4940661"/>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6F072A2-EBC7-B7EA-DA98-BAC0AA46E7A4}"/>
              </a:ext>
            </a:extLst>
          </p:cNvPr>
          <p:cNvSpPr>
            <a:spLocks noGrp="1"/>
          </p:cNvSpPr>
          <p:nvPr>
            <p:ph sz="quarter" idx="13"/>
          </p:nvPr>
        </p:nvSpPr>
        <p:spPr>
          <a:xfrm>
            <a:off x="4863418" y="1119386"/>
            <a:ext cx="6242849" cy="4940661"/>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A892AD61-D199-4B74-B80B-2001400510FA}" type="datetime1">
              <a:rPr lang="en-US" smtClean="0"/>
              <a:t>9/25/2025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317C024E-BDA9-596A-880A-BD5A17F5C7F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06072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3EE2F5-9D3C-4BE7-9AD5-335B31CF2CB5}"/>
              </a:ext>
            </a:extLst>
          </p:cNvPr>
          <p:cNvSpPr>
            <a:spLocks noGrp="1"/>
          </p:cNvSpPr>
          <p:nvPr>
            <p:ph type="title"/>
          </p:nvPr>
        </p:nvSpPr>
        <p:spPr>
          <a:xfrm>
            <a:off x="1088136" y="1090246"/>
            <a:ext cx="10840626" cy="790510"/>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E5F98C4F-4BF6-47CF-ABEE-2B12748C470C}"/>
              </a:ext>
            </a:extLst>
          </p:cNvPr>
          <p:cNvSpPr>
            <a:spLocks noGrp="1"/>
          </p:cNvSpPr>
          <p:nvPr>
            <p:ph idx="1"/>
          </p:nvPr>
        </p:nvSpPr>
        <p:spPr>
          <a:xfrm>
            <a:off x="1088135" y="1880756"/>
            <a:ext cx="10840627" cy="455814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6151AB30-CD74-471D-9FA6-ADC0C901E6D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0D539070-70D2-4DD1-A439-155343FE262E}"/>
              </a:ext>
            </a:extLst>
          </p:cNvPr>
          <p:cNvSpPr>
            <a:spLocks noGrp="1"/>
          </p:cNvSpPr>
          <p:nvPr>
            <p:ph type="dt" sz="half" idx="10"/>
          </p:nvPr>
        </p:nvSpPr>
        <p:spPr/>
        <p:txBody>
          <a:bodyPr/>
          <a:lstStyle/>
          <a:p>
            <a:fld id="{2ABAD28B-DD56-4B56-883A-96608C765E28}" type="datetimeFigureOut">
              <a:rPr lang="en-US" smtClean="0"/>
              <a:t>9/25/2025</a:t>
            </a:fld>
            <a:endParaRPr lang="en-US" dirty="0"/>
          </a:p>
        </p:txBody>
      </p:sp>
      <p:sp>
        <p:nvSpPr>
          <p:cNvPr id="6" name="Slide Number Placeholder 5">
            <a:extLst>
              <a:ext uri="{FF2B5EF4-FFF2-40B4-BE49-F238E27FC236}">
                <a16:creationId xmlns:a16="http://schemas.microsoft.com/office/drawing/2014/main" id="{A6A137C4-F19E-4521-8DCB-4E0CF9CA3193}"/>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FD144482-F463-E942-01AE-69DF54F4171C}"/>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482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Content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3701" y="1114655"/>
            <a:ext cx="2771326" cy="3675552"/>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8C71126E-AEFA-B45A-CD39-AC1315E03339}"/>
              </a:ext>
            </a:extLst>
          </p:cNvPr>
          <p:cNvSpPr>
            <a:spLocks noGrp="1"/>
          </p:cNvSpPr>
          <p:nvPr>
            <p:ph sz="quarter" idx="13"/>
          </p:nvPr>
        </p:nvSpPr>
        <p:spPr>
          <a:xfrm>
            <a:off x="4134532" y="1129145"/>
            <a:ext cx="7794231" cy="5157355"/>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D00D9374-B0AF-43C5-90A8-C409C7D54B55}" type="datetime1">
              <a:rPr lang="en-US" smtClean="0"/>
              <a:t>9/25/2025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3" name="Straight Connector 2">
            <a:extLst>
              <a:ext uri="{FF2B5EF4-FFF2-40B4-BE49-F238E27FC236}">
                <a16:creationId xmlns:a16="http://schemas.microsoft.com/office/drawing/2014/main" id="{7547F2C9-46DC-B902-E883-CE0360E6DD94}"/>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041292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ten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4785788" y="1111101"/>
            <a:ext cx="6339412" cy="1143000"/>
          </a:xfrm>
        </p:spPr>
        <p:txBody>
          <a:bodyPr anchor="t"/>
          <a:lstStyle/>
          <a:p>
            <a:r>
              <a:rPr lang="en-US" dirty="0"/>
              <a:t>Click to edit Master title style</a:t>
            </a:r>
          </a:p>
        </p:txBody>
      </p:sp>
      <p:sp>
        <p:nvSpPr>
          <p:cNvPr id="6" name="Picture Placeholder 10">
            <a:extLst>
              <a:ext uri="{FF2B5EF4-FFF2-40B4-BE49-F238E27FC236}">
                <a16:creationId xmlns:a16="http://schemas.microsoft.com/office/drawing/2014/main" id="{6FB7CB50-241E-E6B6-1C0E-1B5466B14779}"/>
              </a:ext>
            </a:extLst>
          </p:cNvPr>
          <p:cNvSpPr>
            <a:spLocks noGrp="1"/>
          </p:cNvSpPr>
          <p:nvPr>
            <p:ph type="pic" sz="quarter" idx="13" hasCustomPrompt="1"/>
          </p:nvPr>
        </p:nvSpPr>
        <p:spPr>
          <a:xfrm>
            <a:off x="12192" y="0"/>
            <a:ext cx="4506585"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1" name="Content Placeholder 7">
            <a:extLst>
              <a:ext uri="{FF2B5EF4-FFF2-40B4-BE49-F238E27FC236}">
                <a16:creationId xmlns:a16="http://schemas.microsoft.com/office/drawing/2014/main" id="{A1C94DDD-A7D7-1407-F63C-F296AB454220}"/>
              </a:ext>
            </a:extLst>
          </p:cNvPr>
          <p:cNvSpPr>
            <a:spLocks noGrp="1"/>
          </p:cNvSpPr>
          <p:nvPr>
            <p:ph sz="quarter" idx="18"/>
          </p:nvPr>
        </p:nvSpPr>
        <p:spPr>
          <a:xfrm>
            <a:off x="4785787" y="2402887"/>
            <a:ext cx="6339414" cy="3883614"/>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363871FB-7459-8C2E-BA80-AD31AE855A93}"/>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A7504282-04A3-1CE1-50A4-AF83D0D40A42}"/>
              </a:ext>
            </a:extLst>
          </p:cNvPr>
          <p:cNvSpPr>
            <a:spLocks noGrp="1"/>
          </p:cNvSpPr>
          <p:nvPr>
            <p:ph type="ftr" sz="quarter" idx="11"/>
          </p:nvPr>
        </p:nvSpPr>
        <p:spPr>
          <a:xfrm>
            <a:off x="4785788" y="6438900"/>
            <a:ext cx="4774902" cy="419100"/>
          </a:xfrm>
        </p:spPr>
        <p:txBody>
          <a:bodyPr/>
          <a:lstStyle/>
          <a:p>
            <a:r>
              <a:rPr lang="en-US"/>
              <a:t>Sample Footer Text</a:t>
            </a:r>
            <a:endParaRPr lang="en-US" dirty="0"/>
          </a:p>
        </p:txBody>
      </p:sp>
      <p:sp>
        <p:nvSpPr>
          <p:cNvPr id="7" name="Date Placeholder 4">
            <a:extLst>
              <a:ext uri="{FF2B5EF4-FFF2-40B4-BE49-F238E27FC236}">
                <a16:creationId xmlns:a16="http://schemas.microsoft.com/office/drawing/2014/main" id="{CA12AEFE-D7DE-804A-807C-704D5B34E130}"/>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9/25/2025</a:t>
            </a:fld>
            <a:endParaRPr lang="en-US" dirty="0"/>
          </a:p>
        </p:txBody>
      </p:sp>
      <p:sp>
        <p:nvSpPr>
          <p:cNvPr id="8" name="Slide Number Placeholder 5">
            <a:extLst>
              <a:ext uri="{FF2B5EF4-FFF2-40B4-BE49-F238E27FC236}">
                <a16:creationId xmlns:a16="http://schemas.microsoft.com/office/drawing/2014/main" id="{9C293909-C7AB-A707-F48B-6007FE72563B}"/>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331919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7780" y="1111101"/>
            <a:ext cx="6339541" cy="1143000"/>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97907" y="2402887"/>
            <a:ext cx="6339414" cy="3883614"/>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E94E29EC-6D85-E8CA-F571-29C29779804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91F623F8-148C-BF68-DC1B-B1261EF2B177}"/>
              </a:ext>
            </a:extLst>
          </p:cNvPr>
          <p:cNvSpPr>
            <a:spLocks noGrp="1"/>
          </p:cNvSpPr>
          <p:nvPr>
            <p:ph type="ftr" sz="quarter" idx="11"/>
          </p:nvPr>
        </p:nvSpPr>
        <p:spPr>
          <a:xfrm>
            <a:off x="1097781" y="6438900"/>
            <a:ext cx="4775030" cy="419100"/>
          </a:xfrm>
        </p:spPr>
        <p:txBody>
          <a:bodyPr/>
          <a:lstStyle/>
          <a:p>
            <a:r>
              <a:rPr lang="en-US"/>
              <a:t>Sample Footer Text</a:t>
            </a:r>
            <a:endParaRPr lang="en-US" dirty="0"/>
          </a:p>
        </p:txBody>
      </p:sp>
      <p:sp>
        <p:nvSpPr>
          <p:cNvPr id="5" name="Date Placeholder 4">
            <a:extLst>
              <a:ext uri="{FF2B5EF4-FFF2-40B4-BE49-F238E27FC236}">
                <a16:creationId xmlns:a16="http://schemas.microsoft.com/office/drawing/2014/main" id="{F4339383-0924-E735-8737-2CFD7A1D40E9}"/>
              </a:ext>
            </a:extLst>
          </p:cNvPr>
          <p:cNvSpPr>
            <a:spLocks noGrp="1"/>
          </p:cNvSpPr>
          <p:nvPr>
            <p:ph type="dt" sz="half" idx="15"/>
          </p:nvPr>
        </p:nvSpPr>
        <p:spPr>
          <a:xfrm>
            <a:off x="5963017" y="6438900"/>
            <a:ext cx="864704" cy="419100"/>
          </a:xfrm>
        </p:spPr>
        <p:txBody>
          <a:bodyPr/>
          <a:lstStyle/>
          <a:p>
            <a:fld id="{2ABAD28B-DD56-4B56-883A-96608C765E28}" type="datetimeFigureOut">
              <a:rPr lang="en-US" smtClean="0"/>
              <a:pPr/>
              <a:t>9/25/2025</a:t>
            </a:fld>
            <a:endParaRPr lang="en-US" dirty="0"/>
          </a:p>
        </p:txBody>
      </p:sp>
      <p:sp>
        <p:nvSpPr>
          <p:cNvPr id="6" name="Slide Number Placeholder 5">
            <a:extLst>
              <a:ext uri="{FF2B5EF4-FFF2-40B4-BE49-F238E27FC236}">
                <a16:creationId xmlns:a16="http://schemas.microsoft.com/office/drawing/2014/main" id="{92279924-70A9-325D-5C94-812F304840DB}"/>
              </a:ext>
            </a:extLst>
          </p:cNvPr>
          <p:cNvSpPr>
            <a:spLocks noGrp="1"/>
          </p:cNvSpPr>
          <p:nvPr>
            <p:ph type="sldNum" sz="quarter" idx="12"/>
          </p:nvPr>
        </p:nvSpPr>
        <p:spPr>
          <a:xfrm>
            <a:off x="6835885"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7685414" y="0"/>
            <a:ext cx="4506585"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04983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tent with Pictur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3776991" y="1112104"/>
            <a:ext cx="7321615" cy="932688"/>
          </a:xfrm>
        </p:spPr>
        <p:txBody>
          <a:bodyPr anchor="t"/>
          <a:lstStyle/>
          <a:p>
            <a:r>
              <a:rPr lang="en-US"/>
              <a:t>Click to edit Master title style</a:t>
            </a:r>
            <a:endParaRPr lang="en-US" dirty="0"/>
          </a:p>
        </p:txBody>
      </p:sp>
      <p:sp>
        <p:nvSpPr>
          <p:cNvPr id="15" name="Picture Placeholder 10">
            <a:extLst>
              <a:ext uri="{FF2B5EF4-FFF2-40B4-BE49-F238E27FC236}">
                <a16:creationId xmlns:a16="http://schemas.microsoft.com/office/drawing/2014/main" id="{5189CF27-6D02-DB0D-F5D1-1535F1479166}"/>
              </a:ext>
            </a:extLst>
          </p:cNvPr>
          <p:cNvSpPr>
            <a:spLocks noGrp="1"/>
          </p:cNvSpPr>
          <p:nvPr>
            <p:ph type="pic" sz="quarter" idx="19" hasCustomPrompt="1"/>
          </p:nvPr>
        </p:nvSpPr>
        <p:spPr>
          <a:xfrm>
            <a:off x="0" y="0"/>
            <a:ext cx="352643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6" name="Content Placeholder 7">
            <a:extLst>
              <a:ext uri="{FF2B5EF4-FFF2-40B4-BE49-F238E27FC236}">
                <a16:creationId xmlns:a16="http://schemas.microsoft.com/office/drawing/2014/main" id="{6373ED08-D584-FD0F-C5B0-EF4E07A0D890}"/>
              </a:ext>
            </a:extLst>
          </p:cNvPr>
          <p:cNvSpPr>
            <a:spLocks noGrp="1"/>
          </p:cNvSpPr>
          <p:nvPr>
            <p:ph sz="quarter" idx="18"/>
          </p:nvPr>
        </p:nvSpPr>
        <p:spPr>
          <a:xfrm>
            <a:off x="3776075" y="2187258"/>
            <a:ext cx="7349126" cy="409924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7D906524-8E7E-05A8-4F9E-A2C39750A30C}"/>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8F256971-28FA-FA33-0A85-0B851EA7AE9B}"/>
              </a:ext>
            </a:extLst>
          </p:cNvPr>
          <p:cNvSpPr>
            <a:spLocks noGrp="1"/>
          </p:cNvSpPr>
          <p:nvPr>
            <p:ph type="ftr" sz="quarter" idx="11"/>
          </p:nvPr>
        </p:nvSpPr>
        <p:spPr>
          <a:xfrm>
            <a:off x="3776076" y="6438900"/>
            <a:ext cx="5784614" cy="419100"/>
          </a:xfrm>
        </p:spPr>
        <p:txBody>
          <a:bodyPr/>
          <a:lstStyle/>
          <a:p>
            <a:r>
              <a:rPr lang="en-US"/>
              <a:t>Sample Footer Text</a:t>
            </a:r>
            <a:endParaRPr lang="en-US" dirty="0"/>
          </a:p>
        </p:txBody>
      </p:sp>
      <p:sp>
        <p:nvSpPr>
          <p:cNvPr id="7" name="Date Placeholder 4">
            <a:extLst>
              <a:ext uri="{FF2B5EF4-FFF2-40B4-BE49-F238E27FC236}">
                <a16:creationId xmlns:a16="http://schemas.microsoft.com/office/drawing/2014/main" id="{F04B437D-29C2-D3ED-BEFA-E1F868B0FB5E}"/>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9/25/2025</a:t>
            </a:fld>
            <a:endParaRPr lang="en-US" dirty="0"/>
          </a:p>
        </p:txBody>
      </p:sp>
      <p:sp>
        <p:nvSpPr>
          <p:cNvPr id="8" name="Slide Number Placeholder 5">
            <a:extLst>
              <a:ext uri="{FF2B5EF4-FFF2-40B4-BE49-F238E27FC236}">
                <a16:creationId xmlns:a16="http://schemas.microsoft.com/office/drawing/2014/main" id="{70EB108D-6128-5356-6097-7D1D10551222}"/>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72049640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tent with Picture 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3394" y="1112104"/>
            <a:ext cx="7343564" cy="932688"/>
          </a:xfrm>
        </p:spPr>
        <p:txBody>
          <a:bodyPr anchor="t"/>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1093393" y="2187258"/>
            <a:ext cx="7343565" cy="4099242"/>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4D039FC6-F740-7D02-FD07-5B1B076DCE63}"/>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DC666571-786A-B2D2-4FC3-C22E71C243E1}"/>
              </a:ext>
            </a:extLst>
          </p:cNvPr>
          <p:cNvSpPr>
            <a:spLocks noGrp="1"/>
          </p:cNvSpPr>
          <p:nvPr>
            <p:ph type="ftr" sz="quarter" idx="11"/>
          </p:nvPr>
        </p:nvSpPr>
        <p:spPr>
          <a:xfrm>
            <a:off x="1093394" y="6438900"/>
            <a:ext cx="5779054" cy="419100"/>
          </a:xfrm>
        </p:spPr>
        <p:txBody>
          <a:bodyPr/>
          <a:lstStyle/>
          <a:p>
            <a:r>
              <a:rPr lang="en-US" dirty="0"/>
              <a:t>Sample Footer Text</a:t>
            </a:r>
          </a:p>
        </p:txBody>
      </p:sp>
      <p:sp>
        <p:nvSpPr>
          <p:cNvPr id="6" name="Date Placeholder 4">
            <a:extLst>
              <a:ext uri="{FF2B5EF4-FFF2-40B4-BE49-F238E27FC236}">
                <a16:creationId xmlns:a16="http://schemas.microsoft.com/office/drawing/2014/main" id="{A324A0C0-9CB0-6208-0780-67E3C7F2C02C}"/>
              </a:ext>
            </a:extLst>
          </p:cNvPr>
          <p:cNvSpPr>
            <a:spLocks noGrp="1"/>
          </p:cNvSpPr>
          <p:nvPr>
            <p:ph type="dt" sz="half" idx="15"/>
          </p:nvPr>
        </p:nvSpPr>
        <p:spPr>
          <a:xfrm>
            <a:off x="6962654" y="6438900"/>
            <a:ext cx="864704" cy="419100"/>
          </a:xfrm>
        </p:spPr>
        <p:txBody>
          <a:bodyPr/>
          <a:lstStyle/>
          <a:p>
            <a:fld id="{2ABAD28B-DD56-4B56-883A-96608C765E28}" type="datetimeFigureOut">
              <a:rPr lang="en-US" smtClean="0"/>
              <a:pPr/>
              <a:t>9/25/2025</a:t>
            </a:fld>
            <a:endParaRPr lang="en-US" dirty="0"/>
          </a:p>
        </p:txBody>
      </p:sp>
      <p:sp>
        <p:nvSpPr>
          <p:cNvPr id="7" name="Slide Number Placeholder 5">
            <a:extLst>
              <a:ext uri="{FF2B5EF4-FFF2-40B4-BE49-F238E27FC236}">
                <a16:creationId xmlns:a16="http://schemas.microsoft.com/office/drawing/2014/main" id="{7F7421E2-5EEC-7791-DBEE-600FF5170816}"/>
              </a:ext>
            </a:extLst>
          </p:cNvPr>
          <p:cNvSpPr>
            <a:spLocks noGrp="1"/>
          </p:cNvSpPr>
          <p:nvPr>
            <p:ph type="sldNum" sz="quarter" idx="12"/>
          </p:nvPr>
        </p:nvSpPr>
        <p:spPr>
          <a:xfrm>
            <a:off x="7835522" y="6438900"/>
            <a:ext cx="601436" cy="419100"/>
          </a:xfrm>
        </p:spPr>
        <p:txBody>
          <a:bodyPr/>
          <a:lstStyle/>
          <a:p>
            <a:fld id="{AEAA3239-9EA4-4A65-A281-97F994456D9F}" type="slidenum">
              <a:rPr lang="en-US" smtClean="0"/>
              <a:t>‹#›</a:t>
            </a:fld>
            <a:endParaRPr lang="en-US"/>
          </a:p>
        </p:txBody>
      </p:sp>
      <p:sp>
        <p:nvSpPr>
          <p:cNvPr id="12" name="Picture Placeholder 10">
            <a:extLst>
              <a:ext uri="{FF2B5EF4-FFF2-40B4-BE49-F238E27FC236}">
                <a16:creationId xmlns:a16="http://schemas.microsoft.com/office/drawing/2014/main" id="{61964118-5CFA-FFA8-E19F-A107D63DDC08}"/>
              </a:ext>
            </a:extLst>
          </p:cNvPr>
          <p:cNvSpPr>
            <a:spLocks noGrp="1"/>
          </p:cNvSpPr>
          <p:nvPr>
            <p:ph type="pic" sz="quarter" idx="13" hasCustomPrompt="1"/>
          </p:nvPr>
        </p:nvSpPr>
        <p:spPr>
          <a:xfrm>
            <a:off x="8665559" y="0"/>
            <a:ext cx="3526439"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15233320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 with Picture 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386751" y="1115736"/>
            <a:ext cx="4738450" cy="1283986"/>
          </a:xfrm>
        </p:spPr>
        <p:txBody>
          <a:bodyPr anchor="t">
            <a:norm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F01DFFF1-3C5B-AB29-A606-DE5652872224}"/>
              </a:ext>
            </a:extLst>
          </p:cNvPr>
          <p:cNvSpPr>
            <a:spLocks noGrp="1"/>
          </p:cNvSpPr>
          <p:nvPr>
            <p:ph type="pic" sz="quarter" idx="13" hasCustomPrompt="1"/>
          </p:nvPr>
        </p:nvSpPr>
        <p:spPr>
          <a:xfrm>
            <a:off x="0" y="0"/>
            <a:ext cx="609600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3" name="Content Placeholder 7">
            <a:extLst>
              <a:ext uri="{FF2B5EF4-FFF2-40B4-BE49-F238E27FC236}">
                <a16:creationId xmlns:a16="http://schemas.microsoft.com/office/drawing/2014/main" id="{E2816D63-0E0C-C808-4BF8-6A562C18459A}"/>
              </a:ext>
            </a:extLst>
          </p:cNvPr>
          <p:cNvSpPr>
            <a:spLocks noGrp="1"/>
          </p:cNvSpPr>
          <p:nvPr>
            <p:ph sz="quarter" idx="15"/>
          </p:nvPr>
        </p:nvSpPr>
        <p:spPr>
          <a:xfrm>
            <a:off x="6386751" y="2552124"/>
            <a:ext cx="4738450" cy="3734376"/>
          </a:xfrm>
        </p:spPr>
        <p:txBody>
          <a:bodyPr>
            <a:normAutofit/>
          </a:bodyPr>
          <a:lstStyle>
            <a:lvl1pPr>
              <a:lnSpc>
                <a:spcPct val="100000"/>
              </a:lnSpc>
              <a:defRPr sz="1600"/>
            </a:lvl1pPr>
            <a:lvl2pPr>
              <a:lnSpc>
                <a:spcPct val="100000"/>
              </a:lnSpc>
              <a:defRPr sz="1600"/>
            </a:lvl2pPr>
            <a:lvl3pPr>
              <a:lnSpc>
                <a:spcPct val="100000"/>
              </a:lnSpc>
              <a:defRPr sz="1600"/>
            </a:lvl3pPr>
            <a:lvl4pPr>
              <a:lnSpc>
                <a:spcPct val="100000"/>
              </a:lnSpc>
              <a:defRPr sz="1600"/>
            </a:lvl4pPr>
            <a:lvl5pPr>
              <a:lnSpc>
                <a:spcPct val="100000"/>
              </a:lnSpc>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10" name="Straight Connector 9">
            <a:extLst>
              <a:ext uri="{FF2B5EF4-FFF2-40B4-BE49-F238E27FC236}">
                <a16:creationId xmlns:a16="http://schemas.microsoft.com/office/drawing/2014/main" id="{04FCA30A-9E9D-9618-76A9-8B4CFF8E32FB}"/>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536C1912-E3D3-9A9F-E1CD-E0E6FFC247FA}"/>
              </a:ext>
            </a:extLst>
          </p:cNvPr>
          <p:cNvSpPr>
            <a:spLocks noGrp="1"/>
          </p:cNvSpPr>
          <p:nvPr>
            <p:ph type="ftr" sz="quarter" idx="11"/>
          </p:nvPr>
        </p:nvSpPr>
        <p:spPr>
          <a:xfrm>
            <a:off x="6386752" y="6438900"/>
            <a:ext cx="3173938" cy="419100"/>
          </a:xfrm>
        </p:spPr>
        <p:txBody>
          <a:bodyPr/>
          <a:lstStyle/>
          <a:p>
            <a:r>
              <a:rPr lang="en-US"/>
              <a:t>Sample Footer Text</a:t>
            </a:r>
            <a:endParaRPr lang="en-US" dirty="0"/>
          </a:p>
        </p:txBody>
      </p:sp>
      <p:sp>
        <p:nvSpPr>
          <p:cNvPr id="4" name="Date Placeholder 4">
            <a:extLst>
              <a:ext uri="{FF2B5EF4-FFF2-40B4-BE49-F238E27FC236}">
                <a16:creationId xmlns:a16="http://schemas.microsoft.com/office/drawing/2014/main" id="{8D67CAFB-8059-63E5-52A8-1184092A0F3D}"/>
              </a:ext>
            </a:extLst>
          </p:cNvPr>
          <p:cNvSpPr>
            <a:spLocks noGrp="1"/>
          </p:cNvSpPr>
          <p:nvPr>
            <p:ph type="dt" sz="half" idx="16"/>
          </p:nvPr>
        </p:nvSpPr>
        <p:spPr>
          <a:xfrm>
            <a:off x="9650896" y="6438900"/>
            <a:ext cx="864704" cy="419100"/>
          </a:xfrm>
        </p:spPr>
        <p:txBody>
          <a:bodyPr/>
          <a:lstStyle/>
          <a:p>
            <a:fld id="{2ABAD28B-DD56-4B56-883A-96608C765E28}" type="datetimeFigureOut">
              <a:rPr lang="en-US" smtClean="0"/>
              <a:pPr/>
              <a:t>9/25/2025</a:t>
            </a:fld>
            <a:endParaRPr lang="en-US" dirty="0"/>
          </a:p>
        </p:txBody>
      </p:sp>
      <p:sp>
        <p:nvSpPr>
          <p:cNvPr id="8" name="Slide Number Placeholder 5">
            <a:extLst>
              <a:ext uri="{FF2B5EF4-FFF2-40B4-BE49-F238E27FC236}">
                <a16:creationId xmlns:a16="http://schemas.microsoft.com/office/drawing/2014/main" id="{12D5E22B-CB25-9948-A8AA-BACF7E422F0B}"/>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37823282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ontent with Picture 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066" y="1115736"/>
            <a:ext cx="4738583" cy="1288169"/>
          </a:xfrm>
        </p:spPr>
        <p:txBody>
          <a:bodyPr anchor="t">
            <a:normAutofit/>
          </a:bodyPr>
          <a:lstStyle>
            <a:lvl1pPr>
              <a:defRPr sz="3600"/>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88192" y="2552124"/>
            <a:ext cx="4738450" cy="3734376"/>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B84581EB-7A5A-925D-6E20-5C04A0EAA2CE}"/>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4" name="Footer Placeholder 4">
            <a:extLst>
              <a:ext uri="{FF2B5EF4-FFF2-40B4-BE49-F238E27FC236}">
                <a16:creationId xmlns:a16="http://schemas.microsoft.com/office/drawing/2014/main" id="{084EA123-AEAB-8F33-C22D-31F9F11A93CE}"/>
              </a:ext>
            </a:extLst>
          </p:cNvPr>
          <p:cNvSpPr>
            <a:spLocks noGrp="1"/>
          </p:cNvSpPr>
          <p:nvPr>
            <p:ph type="ftr" sz="quarter" idx="11"/>
          </p:nvPr>
        </p:nvSpPr>
        <p:spPr>
          <a:xfrm>
            <a:off x="1088066" y="6438900"/>
            <a:ext cx="3174065" cy="419100"/>
          </a:xfrm>
        </p:spPr>
        <p:txBody>
          <a:bodyPr/>
          <a:lstStyle/>
          <a:p>
            <a:r>
              <a:rPr lang="en-US" dirty="0"/>
              <a:t>Sample Footer Text</a:t>
            </a:r>
          </a:p>
        </p:txBody>
      </p:sp>
      <p:sp>
        <p:nvSpPr>
          <p:cNvPr id="9" name="Date Placeholder 4">
            <a:extLst>
              <a:ext uri="{FF2B5EF4-FFF2-40B4-BE49-F238E27FC236}">
                <a16:creationId xmlns:a16="http://schemas.microsoft.com/office/drawing/2014/main" id="{AA2FCA56-AA13-81B1-1707-7A5D7557B5F8}"/>
              </a:ext>
            </a:extLst>
          </p:cNvPr>
          <p:cNvSpPr>
            <a:spLocks noGrp="1"/>
          </p:cNvSpPr>
          <p:nvPr>
            <p:ph type="dt" sz="half" idx="15"/>
          </p:nvPr>
        </p:nvSpPr>
        <p:spPr>
          <a:xfrm>
            <a:off x="4352338" y="6438900"/>
            <a:ext cx="864704" cy="419100"/>
          </a:xfrm>
        </p:spPr>
        <p:txBody>
          <a:bodyPr/>
          <a:lstStyle/>
          <a:p>
            <a:fld id="{2ABAD28B-DD56-4B56-883A-96608C765E28}" type="datetimeFigureOut">
              <a:rPr lang="en-US" smtClean="0"/>
              <a:pPr/>
              <a:t>9/25/2025</a:t>
            </a:fld>
            <a:endParaRPr lang="en-US" dirty="0"/>
          </a:p>
        </p:txBody>
      </p:sp>
      <p:sp>
        <p:nvSpPr>
          <p:cNvPr id="10" name="Slide Number Placeholder 5">
            <a:extLst>
              <a:ext uri="{FF2B5EF4-FFF2-40B4-BE49-F238E27FC236}">
                <a16:creationId xmlns:a16="http://schemas.microsoft.com/office/drawing/2014/main" id="{4358A8E3-C7AA-9216-35FD-FE820598287A}"/>
              </a:ext>
            </a:extLst>
          </p:cNvPr>
          <p:cNvSpPr>
            <a:spLocks noGrp="1"/>
          </p:cNvSpPr>
          <p:nvPr>
            <p:ph type="sldNum" sz="quarter" idx="12"/>
          </p:nvPr>
        </p:nvSpPr>
        <p:spPr>
          <a:xfrm>
            <a:off x="5225206"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6096000" y="0"/>
            <a:ext cx="6096000"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38302217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with Picture 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7311355" y="1111101"/>
            <a:ext cx="3813845" cy="1493861"/>
          </a:xfrm>
        </p:spPr>
        <p:txBody>
          <a:bodyPr anchor="t">
            <a:normAutofit/>
          </a:bodyPr>
          <a:lstStyle>
            <a:lvl1pPr>
              <a:defRPr sz="3600"/>
            </a:lvl1pPr>
          </a:lstStyle>
          <a:p>
            <a:r>
              <a:rPr lang="en-US" dirty="0"/>
              <a:t>Click to edit Master title style</a:t>
            </a:r>
          </a:p>
        </p:txBody>
      </p:sp>
      <p:sp>
        <p:nvSpPr>
          <p:cNvPr id="5" name="Picture Placeholder 10">
            <a:extLst>
              <a:ext uri="{FF2B5EF4-FFF2-40B4-BE49-F238E27FC236}">
                <a16:creationId xmlns:a16="http://schemas.microsoft.com/office/drawing/2014/main" id="{F6B569F2-50A1-6E37-5081-6843927083F0}"/>
              </a:ext>
            </a:extLst>
          </p:cNvPr>
          <p:cNvSpPr>
            <a:spLocks noGrp="1"/>
          </p:cNvSpPr>
          <p:nvPr>
            <p:ph type="pic" sz="quarter" idx="13" hasCustomPrompt="1"/>
          </p:nvPr>
        </p:nvSpPr>
        <p:spPr>
          <a:xfrm>
            <a:off x="12192" y="0"/>
            <a:ext cx="699976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7" name="Content Placeholder 7">
            <a:extLst>
              <a:ext uri="{FF2B5EF4-FFF2-40B4-BE49-F238E27FC236}">
                <a16:creationId xmlns:a16="http://schemas.microsoft.com/office/drawing/2014/main" id="{7B790101-D67D-E697-E691-37D8E802AC85}"/>
              </a:ext>
            </a:extLst>
          </p:cNvPr>
          <p:cNvSpPr>
            <a:spLocks noGrp="1"/>
          </p:cNvSpPr>
          <p:nvPr>
            <p:ph sz="quarter" idx="18"/>
          </p:nvPr>
        </p:nvSpPr>
        <p:spPr>
          <a:xfrm>
            <a:off x="7311355" y="2700671"/>
            <a:ext cx="3813846" cy="35858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84F1FBBF-D97E-831B-C809-27FFA216026F}"/>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4">
            <a:extLst>
              <a:ext uri="{FF2B5EF4-FFF2-40B4-BE49-F238E27FC236}">
                <a16:creationId xmlns:a16="http://schemas.microsoft.com/office/drawing/2014/main" id="{456D6AD1-4AB5-D3E4-10D2-9E53DB2CC8EA}"/>
              </a:ext>
            </a:extLst>
          </p:cNvPr>
          <p:cNvSpPr>
            <a:spLocks noGrp="1"/>
          </p:cNvSpPr>
          <p:nvPr>
            <p:ph type="ftr" sz="quarter" idx="11"/>
          </p:nvPr>
        </p:nvSpPr>
        <p:spPr>
          <a:xfrm>
            <a:off x="7311355" y="6438900"/>
            <a:ext cx="2249334" cy="419100"/>
          </a:xfrm>
        </p:spPr>
        <p:txBody>
          <a:bodyPr/>
          <a:lstStyle/>
          <a:p>
            <a:r>
              <a:rPr lang="en-US" dirty="0"/>
              <a:t>Sample Footer Text</a:t>
            </a:r>
          </a:p>
        </p:txBody>
      </p:sp>
      <p:sp>
        <p:nvSpPr>
          <p:cNvPr id="8" name="Date Placeholder 4">
            <a:extLst>
              <a:ext uri="{FF2B5EF4-FFF2-40B4-BE49-F238E27FC236}">
                <a16:creationId xmlns:a16="http://schemas.microsoft.com/office/drawing/2014/main" id="{9760FBEC-EA46-6A15-284D-4BBD1E04A1B4}"/>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9/25/2025</a:t>
            </a:fld>
            <a:endParaRPr lang="en-US" dirty="0"/>
          </a:p>
        </p:txBody>
      </p:sp>
      <p:sp>
        <p:nvSpPr>
          <p:cNvPr id="11" name="Slide Number Placeholder 5">
            <a:extLst>
              <a:ext uri="{FF2B5EF4-FFF2-40B4-BE49-F238E27FC236}">
                <a16:creationId xmlns:a16="http://schemas.microsoft.com/office/drawing/2014/main" id="{919DC249-6449-71C0-F0A2-E5A28E550CB0}"/>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183972233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Content with Picture 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8396" y="1111101"/>
            <a:ext cx="3813845" cy="1493863"/>
          </a:xfrm>
        </p:spPr>
        <p:txBody>
          <a:bodyPr anchor="t">
            <a:no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747AED59-1A26-9C13-8482-7857E7DEFE52}"/>
              </a:ext>
            </a:extLst>
          </p:cNvPr>
          <p:cNvSpPr>
            <a:spLocks noGrp="1"/>
          </p:cNvSpPr>
          <p:nvPr>
            <p:ph sz="quarter" idx="14"/>
          </p:nvPr>
        </p:nvSpPr>
        <p:spPr>
          <a:xfrm>
            <a:off x="1098397" y="2700671"/>
            <a:ext cx="3813846" cy="3585830"/>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 name="Straight Connector 2">
            <a:extLst>
              <a:ext uri="{FF2B5EF4-FFF2-40B4-BE49-F238E27FC236}">
                <a16:creationId xmlns:a16="http://schemas.microsoft.com/office/drawing/2014/main" id="{36A796DD-1556-39E2-B5E4-90C1C2459D2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Footer Placeholder 4">
            <a:extLst>
              <a:ext uri="{FF2B5EF4-FFF2-40B4-BE49-F238E27FC236}">
                <a16:creationId xmlns:a16="http://schemas.microsoft.com/office/drawing/2014/main" id="{06713B13-BCC2-B853-769C-4BC6A57D7B6D}"/>
              </a:ext>
            </a:extLst>
          </p:cNvPr>
          <p:cNvSpPr>
            <a:spLocks noGrp="1"/>
          </p:cNvSpPr>
          <p:nvPr>
            <p:ph type="ftr" sz="quarter" idx="11"/>
          </p:nvPr>
        </p:nvSpPr>
        <p:spPr>
          <a:xfrm>
            <a:off x="1098395" y="6438900"/>
            <a:ext cx="2249335" cy="419100"/>
          </a:xfrm>
        </p:spPr>
        <p:txBody>
          <a:bodyPr/>
          <a:lstStyle/>
          <a:p>
            <a:r>
              <a:rPr lang="en-US"/>
              <a:t>Sample Footer Text</a:t>
            </a:r>
            <a:endParaRPr lang="en-US" dirty="0"/>
          </a:p>
        </p:txBody>
      </p:sp>
      <p:sp>
        <p:nvSpPr>
          <p:cNvPr id="6" name="Date Placeholder 4">
            <a:extLst>
              <a:ext uri="{FF2B5EF4-FFF2-40B4-BE49-F238E27FC236}">
                <a16:creationId xmlns:a16="http://schemas.microsoft.com/office/drawing/2014/main" id="{A9915D6C-CE56-12D3-C15C-C56B3EFEAFE7}"/>
              </a:ext>
            </a:extLst>
          </p:cNvPr>
          <p:cNvSpPr>
            <a:spLocks noGrp="1"/>
          </p:cNvSpPr>
          <p:nvPr>
            <p:ph type="dt" sz="half" idx="15"/>
          </p:nvPr>
        </p:nvSpPr>
        <p:spPr>
          <a:xfrm>
            <a:off x="3437937" y="6438900"/>
            <a:ext cx="864704" cy="419100"/>
          </a:xfrm>
        </p:spPr>
        <p:txBody>
          <a:bodyPr/>
          <a:lstStyle/>
          <a:p>
            <a:fld id="{2ABAD28B-DD56-4B56-883A-96608C765E28}" type="datetimeFigureOut">
              <a:rPr lang="en-US" smtClean="0"/>
              <a:pPr/>
              <a:t>9/25/2025</a:t>
            </a:fld>
            <a:endParaRPr lang="en-US" dirty="0"/>
          </a:p>
        </p:txBody>
      </p:sp>
      <p:sp>
        <p:nvSpPr>
          <p:cNvPr id="7" name="Slide Number Placeholder 5">
            <a:extLst>
              <a:ext uri="{FF2B5EF4-FFF2-40B4-BE49-F238E27FC236}">
                <a16:creationId xmlns:a16="http://schemas.microsoft.com/office/drawing/2014/main" id="{3C3F576B-887C-7B84-0990-9143EA6C6012}"/>
              </a:ext>
            </a:extLst>
          </p:cNvPr>
          <p:cNvSpPr>
            <a:spLocks noGrp="1"/>
          </p:cNvSpPr>
          <p:nvPr>
            <p:ph type="sldNum" sz="quarter" idx="12"/>
          </p:nvPr>
        </p:nvSpPr>
        <p:spPr>
          <a:xfrm>
            <a:off x="4310805" y="6438900"/>
            <a:ext cx="601436" cy="419100"/>
          </a:xfrm>
        </p:spPr>
        <p:txBody>
          <a:bodyPr/>
          <a:lstStyle/>
          <a:p>
            <a:fld id="{AEAA3239-9EA4-4A65-A281-97F994456D9F}" type="slidenum">
              <a:rPr lang="en-US" smtClean="0"/>
              <a:t>‹#›</a:t>
            </a:fld>
            <a:endParaRPr lang="en-US"/>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5192232" y="0"/>
            <a:ext cx="6999768" cy="6858000"/>
          </a:xfrm>
          <a:blipFill dpi="0" rotWithShape="1">
            <a:blip r:embed="rId2">
              <a:alphaModFix amt="60000"/>
            </a:blip>
            <a:srcRect/>
            <a:stretch>
              <a:fillRect/>
            </a:stretch>
          </a:blipFill>
        </p:spPr>
        <p:txBody>
          <a:bodyPr/>
          <a:lstStyle>
            <a:lvl1pPr marL="0" indent="0">
              <a:buNone/>
              <a:defRPr/>
            </a:lvl1pPr>
          </a:lstStyle>
          <a:p>
            <a:r>
              <a:rPr lang="en-US" dirty="0"/>
              <a:t>  </a:t>
            </a:r>
          </a:p>
        </p:txBody>
      </p:sp>
    </p:spTree>
    <p:extLst>
      <p:ext uri="{BB962C8B-B14F-4D97-AF65-F5344CB8AC3E}">
        <p14:creationId xmlns:p14="http://schemas.microsoft.com/office/powerpoint/2010/main" val="417045866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ntent with Picture 9">
    <p:spTree>
      <p:nvGrpSpPr>
        <p:cNvPr id="1" name=""/>
        <p:cNvGrpSpPr/>
        <p:nvPr/>
      </p:nvGrpSpPr>
      <p:grpSpPr>
        <a:xfrm>
          <a:off x="0" y="0"/>
          <a:ext cx="0" cy="0"/>
          <a:chOff x="0" y="0"/>
          <a:chExt cx="0" cy="0"/>
        </a:xfrm>
      </p:grpSpPr>
      <p:sp>
        <p:nvSpPr>
          <p:cNvPr id="14" name="Title 1">
            <a:extLst>
              <a:ext uri="{FF2B5EF4-FFF2-40B4-BE49-F238E27FC236}">
                <a16:creationId xmlns:a16="http://schemas.microsoft.com/office/drawing/2014/main" id="{175ACA1F-D859-596B-9F50-F1E9A2654EAF}"/>
              </a:ext>
            </a:extLst>
          </p:cNvPr>
          <p:cNvSpPr>
            <a:spLocks noGrp="1"/>
          </p:cNvSpPr>
          <p:nvPr>
            <p:ph type="title"/>
          </p:nvPr>
        </p:nvSpPr>
        <p:spPr>
          <a:xfrm flipH="1">
            <a:off x="7894207" y="1112431"/>
            <a:ext cx="3230993" cy="1858941"/>
          </a:xfrm>
        </p:spPr>
        <p:txBody>
          <a:bodyPr anchor="t"/>
          <a:lstStyle/>
          <a:p>
            <a:r>
              <a:rPr lang="en-US" dirty="0"/>
              <a:t>Click to edit Master title style</a:t>
            </a:r>
          </a:p>
        </p:txBody>
      </p:sp>
      <p:sp>
        <p:nvSpPr>
          <p:cNvPr id="2" name="Picture Placeholder 9">
            <a:extLst>
              <a:ext uri="{FF2B5EF4-FFF2-40B4-BE49-F238E27FC236}">
                <a16:creationId xmlns:a16="http://schemas.microsoft.com/office/drawing/2014/main" id="{2A43D9F3-C10E-5B48-BB59-16A8600BD36F}"/>
              </a:ext>
            </a:extLst>
          </p:cNvPr>
          <p:cNvSpPr>
            <a:spLocks noGrp="1"/>
          </p:cNvSpPr>
          <p:nvPr>
            <p:ph type="pic" sz="quarter" idx="13" hasCustomPrompt="1"/>
          </p:nvPr>
        </p:nvSpPr>
        <p:spPr>
          <a:xfrm>
            <a:off x="12192" y="0"/>
            <a:ext cx="7481777"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4" name="Content Placeholder 7">
            <a:extLst>
              <a:ext uri="{FF2B5EF4-FFF2-40B4-BE49-F238E27FC236}">
                <a16:creationId xmlns:a16="http://schemas.microsoft.com/office/drawing/2014/main" id="{2E10F120-2F5B-B2FD-DB40-683E6176C3D4}"/>
              </a:ext>
            </a:extLst>
          </p:cNvPr>
          <p:cNvSpPr>
            <a:spLocks noGrp="1"/>
          </p:cNvSpPr>
          <p:nvPr>
            <p:ph sz="quarter" idx="15"/>
          </p:nvPr>
        </p:nvSpPr>
        <p:spPr>
          <a:xfrm>
            <a:off x="7901280" y="3133255"/>
            <a:ext cx="3223920" cy="2656250"/>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20" name="Straight Connector 19">
            <a:extLst>
              <a:ext uri="{FF2B5EF4-FFF2-40B4-BE49-F238E27FC236}">
                <a16:creationId xmlns:a16="http://schemas.microsoft.com/office/drawing/2014/main" id="{C9A12B08-97E1-66BD-9B69-377E28512750}"/>
              </a:ext>
              <a:ext uri="{C183D7F6-B498-43B3-948B-1728B52AA6E4}">
                <adec:decorative xmlns:adec="http://schemas.microsoft.com/office/drawing/2017/decorative" val="1"/>
              </a:ext>
            </a:extLst>
          </p:cNvPr>
          <p:cNvCxnSpPr>
            <a:cxnSpLocks/>
          </p:cNvCxnSpPr>
          <p:nvPr userDrawn="1"/>
        </p:nvCxnSpPr>
        <p:spPr>
          <a:xfrm flipH="1">
            <a:off x="11375613"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Footer Placeholder 4">
            <a:extLst>
              <a:ext uri="{FF2B5EF4-FFF2-40B4-BE49-F238E27FC236}">
                <a16:creationId xmlns:a16="http://schemas.microsoft.com/office/drawing/2014/main" id="{9EACEEC7-E0DC-ABF5-188B-5636A17BD6A4}"/>
              </a:ext>
            </a:extLst>
          </p:cNvPr>
          <p:cNvSpPr>
            <a:spLocks noGrp="1"/>
          </p:cNvSpPr>
          <p:nvPr>
            <p:ph type="ftr" sz="quarter" idx="11"/>
          </p:nvPr>
        </p:nvSpPr>
        <p:spPr>
          <a:xfrm>
            <a:off x="7894207" y="6438900"/>
            <a:ext cx="1666482" cy="419100"/>
          </a:xfrm>
        </p:spPr>
        <p:txBody>
          <a:bodyPr/>
          <a:lstStyle/>
          <a:p>
            <a:r>
              <a:rPr lang="en-US" dirty="0"/>
              <a:t>Sample Footer Text</a:t>
            </a:r>
          </a:p>
        </p:txBody>
      </p:sp>
      <p:sp>
        <p:nvSpPr>
          <p:cNvPr id="8" name="Date Placeholder 4">
            <a:extLst>
              <a:ext uri="{FF2B5EF4-FFF2-40B4-BE49-F238E27FC236}">
                <a16:creationId xmlns:a16="http://schemas.microsoft.com/office/drawing/2014/main" id="{D0A24C6D-468E-EAE9-2363-772EA5E51DD0}"/>
              </a:ext>
            </a:extLst>
          </p:cNvPr>
          <p:cNvSpPr>
            <a:spLocks noGrp="1"/>
          </p:cNvSpPr>
          <p:nvPr>
            <p:ph type="dt" sz="half" idx="16"/>
          </p:nvPr>
        </p:nvSpPr>
        <p:spPr>
          <a:xfrm>
            <a:off x="9650896" y="6438900"/>
            <a:ext cx="864704" cy="419100"/>
          </a:xfrm>
        </p:spPr>
        <p:txBody>
          <a:bodyPr/>
          <a:lstStyle/>
          <a:p>
            <a:fld id="{2ABAD28B-DD56-4B56-883A-96608C765E28}" type="datetimeFigureOut">
              <a:rPr lang="en-US" smtClean="0"/>
              <a:pPr/>
              <a:t>9/25/2025</a:t>
            </a:fld>
            <a:endParaRPr lang="en-US" dirty="0"/>
          </a:p>
        </p:txBody>
      </p:sp>
      <p:sp>
        <p:nvSpPr>
          <p:cNvPr id="9" name="Slide Number Placeholder 5">
            <a:extLst>
              <a:ext uri="{FF2B5EF4-FFF2-40B4-BE49-F238E27FC236}">
                <a16:creationId xmlns:a16="http://schemas.microsoft.com/office/drawing/2014/main" id="{C4C85811-EF51-7552-5F12-17748D280645}"/>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spTree>
    <p:extLst>
      <p:ext uri="{BB962C8B-B14F-4D97-AF65-F5344CB8AC3E}">
        <p14:creationId xmlns:p14="http://schemas.microsoft.com/office/powerpoint/2010/main" val="6379109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2">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57578674-8064-3B2C-DA7F-7E3D0B7E90DB}"/>
              </a:ext>
            </a:extLst>
          </p:cNvPr>
          <p:cNvSpPr>
            <a:spLocks noGrp="1"/>
          </p:cNvSpPr>
          <p:nvPr>
            <p:ph type="ctrTitle"/>
          </p:nvPr>
        </p:nvSpPr>
        <p:spPr>
          <a:xfrm>
            <a:off x="1088136" y="1095763"/>
            <a:ext cx="9598152" cy="4144566"/>
          </a:xfrm>
        </p:spPr>
        <p:txBody>
          <a:bodyPr vert="horz" lIns="91440" tIns="45720" rIns="91440" bIns="45720" rtlCol="0" anchor="t">
            <a:normAutofit/>
          </a:bodyPr>
          <a:lstStyle>
            <a:lvl1pPr>
              <a:defRPr lang="en-US" sz="6000" dirty="0"/>
            </a:lvl1pPr>
          </a:lstStyle>
          <a:p>
            <a:pPr lvl="0"/>
            <a:r>
              <a:rPr lang="en-US" dirty="0"/>
              <a:t>Click to edit Master title style</a:t>
            </a:r>
          </a:p>
        </p:txBody>
      </p:sp>
      <p:sp>
        <p:nvSpPr>
          <p:cNvPr id="10" name="Subtitle 2">
            <a:extLst>
              <a:ext uri="{FF2B5EF4-FFF2-40B4-BE49-F238E27FC236}">
                <a16:creationId xmlns:a16="http://schemas.microsoft.com/office/drawing/2014/main" id="{9DABABE3-CA0A-1CAB-38CF-F3A5729B7D41}"/>
              </a:ext>
            </a:extLst>
          </p:cNvPr>
          <p:cNvSpPr>
            <a:spLocks noGrp="1"/>
          </p:cNvSpPr>
          <p:nvPr>
            <p:ph type="subTitle" idx="1"/>
          </p:nvPr>
        </p:nvSpPr>
        <p:spPr>
          <a:xfrm>
            <a:off x="1088136" y="5240329"/>
            <a:ext cx="7769354" cy="1012390"/>
          </a:xfrm>
        </p:spPr>
        <p:txBody>
          <a:bodyPr vert="horz" lIns="91440" tIns="45720" rIns="91440" bIns="45720" rtlCol="0" anchor="b">
            <a:normAutofit/>
          </a:bodyPr>
          <a:lstStyle>
            <a:lvl1pPr marL="0" indent="0">
              <a:lnSpc>
                <a:spcPct val="100000"/>
              </a:lnSpc>
              <a:buNone/>
              <a:defRPr lang="en-US" sz="2000"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9/25/2025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CDFFF1FC-CDE9-3B47-D073-3394D4D035A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619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Content with Picture 10">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91746" y="1112431"/>
            <a:ext cx="3230992" cy="1858941"/>
          </a:xfrm>
        </p:spPr>
        <p:txBody>
          <a:bodyPr anchor="t"/>
          <a:lstStyle/>
          <a:p>
            <a:r>
              <a:rPr lang="en-US" dirty="0"/>
              <a:t>Click to edit Master title style</a:t>
            </a:r>
          </a:p>
        </p:txBody>
      </p:sp>
      <p:sp>
        <p:nvSpPr>
          <p:cNvPr id="8" name="Content Placeholder 7">
            <a:extLst>
              <a:ext uri="{FF2B5EF4-FFF2-40B4-BE49-F238E27FC236}">
                <a16:creationId xmlns:a16="http://schemas.microsoft.com/office/drawing/2014/main" id="{6E0D00CE-C191-6DE5-9D82-7EFB59BC3739}"/>
              </a:ext>
            </a:extLst>
          </p:cNvPr>
          <p:cNvSpPr>
            <a:spLocks noGrp="1"/>
          </p:cNvSpPr>
          <p:nvPr>
            <p:ph sz="quarter" idx="14"/>
          </p:nvPr>
        </p:nvSpPr>
        <p:spPr>
          <a:xfrm>
            <a:off x="1092741" y="3133255"/>
            <a:ext cx="3223920" cy="2656250"/>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FDC26608-3419-7FD3-1CD3-EB1EF597746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4">
            <a:extLst>
              <a:ext uri="{FF2B5EF4-FFF2-40B4-BE49-F238E27FC236}">
                <a16:creationId xmlns:a16="http://schemas.microsoft.com/office/drawing/2014/main" id="{2FF5E252-7CD5-70EF-A3E5-C079B418EA8A}"/>
              </a:ext>
            </a:extLst>
          </p:cNvPr>
          <p:cNvSpPr>
            <a:spLocks noGrp="1"/>
          </p:cNvSpPr>
          <p:nvPr>
            <p:ph type="ftr" sz="quarter" idx="11"/>
          </p:nvPr>
        </p:nvSpPr>
        <p:spPr>
          <a:xfrm>
            <a:off x="1091746" y="6438900"/>
            <a:ext cx="1656002" cy="419100"/>
          </a:xfrm>
        </p:spPr>
        <p:txBody>
          <a:bodyPr/>
          <a:lstStyle/>
          <a:p>
            <a:r>
              <a:rPr lang="en-US"/>
              <a:t>Sample Footer Text</a:t>
            </a:r>
            <a:endParaRPr lang="en-US" dirty="0"/>
          </a:p>
        </p:txBody>
      </p:sp>
      <p:sp>
        <p:nvSpPr>
          <p:cNvPr id="9" name="Date Placeholder 4">
            <a:extLst>
              <a:ext uri="{FF2B5EF4-FFF2-40B4-BE49-F238E27FC236}">
                <a16:creationId xmlns:a16="http://schemas.microsoft.com/office/drawing/2014/main" id="{7204A7B0-14BD-7B7E-62AF-3685F9B4BFEF}"/>
              </a:ext>
            </a:extLst>
          </p:cNvPr>
          <p:cNvSpPr>
            <a:spLocks noGrp="1"/>
          </p:cNvSpPr>
          <p:nvPr>
            <p:ph type="dt" sz="half" idx="15"/>
          </p:nvPr>
        </p:nvSpPr>
        <p:spPr>
          <a:xfrm>
            <a:off x="2837954" y="6438900"/>
            <a:ext cx="864704" cy="419100"/>
          </a:xfrm>
        </p:spPr>
        <p:txBody>
          <a:bodyPr/>
          <a:lstStyle/>
          <a:p>
            <a:fld id="{2ABAD28B-DD56-4B56-883A-96608C765E28}" type="datetimeFigureOut">
              <a:rPr lang="en-US" smtClean="0"/>
              <a:pPr/>
              <a:t>9/25/2025</a:t>
            </a:fld>
            <a:endParaRPr lang="en-US" dirty="0"/>
          </a:p>
        </p:txBody>
      </p:sp>
      <p:sp>
        <p:nvSpPr>
          <p:cNvPr id="11" name="Slide Number Placeholder 5">
            <a:extLst>
              <a:ext uri="{FF2B5EF4-FFF2-40B4-BE49-F238E27FC236}">
                <a16:creationId xmlns:a16="http://schemas.microsoft.com/office/drawing/2014/main" id="{33A8D2A5-F36B-C5DD-6ABC-6D69A63EFD3E}"/>
              </a:ext>
            </a:extLst>
          </p:cNvPr>
          <p:cNvSpPr>
            <a:spLocks noGrp="1"/>
          </p:cNvSpPr>
          <p:nvPr>
            <p:ph type="sldNum" sz="quarter" idx="12"/>
          </p:nvPr>
        </p:nvSpPr>
        <p:spPr>
          <a:xfrm>
            <a:off x="3710822" y="6438900"/>
            <a:ext cx="601436" cy="419100"/>
          </a:xfrm>
        </p:spPr>
        <p:txBody>
          <a:bodyPr/>
          <a:lstStyle/>
          <a:p>
            <a:fld id="{AEAA3239-9EA4-4A65-A281-97F994456D9F}" type="slidenum">
              <a:rPr lang="en-US" smtClean="0"/>
              <a:t>‹#›</a:t>
            </a:fld>
            <a:endParaRPr lang="en-US"/>
          </a:p>
        </p:txBody>
      </p:sp>
      <p:sp>
        <p:nvSpPr>
          <p:cNvPr id="10" name="Picture Placeholder 9">
            <a:extLst>
              <a:ext uri="{FF2B5EF4-FFF2-40B4-BE49-F238E27FC236}">
                <a16:creationId xmlns:a16="http://schemas.microsoft.com/office/drawing/2014/main" id="{3CA946DA-5AE8-39E2-3ADD-B8F06308C1C6}"/>
              </a:ext>
            </a:extLst>
          </p:cNvPr>
          <p:cNvSpPr>
            <a:spLocks noGrp="1"/>
          </p:cNvSpPr>
          <p:nvPr>
            <p:ph type="pic" sz="quarter" idx="13" hasCustomPrompt="1"/>
          </p:nvPr>
        </p:nvSpPr>
        <p:spPr>
          <a:xfrm>
            <a:off x="4710223" y="0"/>
            <a:ext cx="7481777" cy="6858000"/>
          </a:xfrm>
          <a:custGeom>
            <a:avLst/>
            <a:gdLst>
              <a:gd name="connsiteX0" fmla="*/ 0 w 8326323"/>
              <a:gd name="connsiteY0" fmla="*/ 0 h 6858000"/>
              <a:gd name="connsiteX1" fmla="*/ 8326323 w 8326323"/>
              <a:gd name="connsiteY1" fmla="*/ 0 h 6858000"/>
              <a:gd name="connsiteX2" fmla="*/ 8326323 w 8326323"/>
              <a:gd name="connsiteY2" fmla="*/ 6858000 h 6858000"/>
              <a:gd name="connsiteX3" fmla="*/ 0 w 8326323"/>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8326323" h="6858000">
                <a:moveTo>
                  <a:pt x="0" y="0"/>
                </a:moveTo>
                <a:lnTo>
                  <a:pt x="8326323" y="0"/>
                </a:lnTo>
                <a:lnTo>
                  <a:pt x="8326323"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144920677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Content with Picture 1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03132" y="4454843"/>
            <a:ext cx="2734129" cy="1988825"/>
          </a:xfrm>
        </p:spPr>
        <p:txBody>
          <a:bodyPr anchor="t">
            <a:normAutofit/>
          </a:bodyPr>
          <a:lstStyle>
            <a:lvl1pPr>
              <a:defRPr sz="3600"/>
            </a:lvl1pPr>
          </a:lstStyle>
          <a:p>
            <a:r>
              <a:rPr lang="en-US" dirty="0"/>
              <a:t>Click to edit Master title style</a:t>
            </a:r>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0" y="6911"/>
            <a:ext cx="12192000" cy="4136455"/>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136199" y="4454843"/>
            <a:ext cx="7579766" cy="1988825"/>
          </a:xfrm>
        </p:spPr>
        <p:txBody>
          <a:bodyPr vert="horz" lIns="91440" tIns="45720" rIns="91440" bIns="45720" rtlCol="0" anchor="t">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CCF35F03-6B82-7805-3568-C459D0906B68}"/>
              </a:ext>
              <a:ext uri="{C183D7F6-B498-43B3-948B-1728B52AA6E4}">
                <adec:decorative xmlns:adec="http://schemas.microsoft.com/office/drawing/2017/decorative" val="1"/>
              </a:ext>
            </a:extLst>
          </p:cNvPr>
          <p:cNvCxnSpPr>
            <a:cxnSpLocks/>
          </p:cNvCxnSpPr>
          <p:nvPr userDrawn="1"/>
        </p:nvCxnSpPr>
        <p:spPr>
          <a:xfrm>
            <a:off x="0" y="456943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D566ECED-4F66-9F69-9550-8AEE33E69132}"/>
              </a:ext>
            </a:extLst>
          </p:cNvPr>
          <p:cNvSpPr>
            <a:spLocks noGrp="1"/>
          </p:cNvSpPr>
          <p:nvPr>
            <p:ph type="dt" sz="half" idx="15"/>
          </p:nvPr>
        </p:nvSpPr>
        <p:spPr/>
        <p:txBody>
          <a:bodyPr/>
          <a:lstStyle/>
          <a:p>
            <a:fld id="{2ABAD28B-DD56-4B56-883A-96608C765E28}" type="datetimeFigureOut">
              <a:rPr lang="en-US" smtClean="0"/>
              <a:pPr/>
              <a:t>9/25/2025</a:t>
            </a:fld>
            <a:endParaRPr lang="en-US" dirty="0"/>
          </a:p>
        </p:txBody>
      </p:sp>
      <p:sp>
        <p:nvSpPr>
          <p:cNvPr id="9" name="Footer Placeholder 8">
            <a:extLst>
              <a:ext uri="{FF2B5EF4-FFF2-40B4-BE49-F238E27FC236}">
                <a16:creationId xmlns:a16="http://schemas.microsoft.com/office/drawing/2014/main" id="{71D64763-04B8-333B-5679-3D29011ED739}"/>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C6F9DBBC-106A-8C73-CFE2-A01128FF9A72}"/>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331032448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Content with Picture 1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115324" y="3987802"/>
            <a:ext cx="3044954" cy="2309785"/>
          </a:xfrm>
        </p:spPr>
        <p:txBody>
          <a:bodyPr anchor="t">
            <a:normAutofit/>
          </a:bodyPr>
          <a:lstStyle>
            <a:lvl1pPr>
              <a:defRPr sz="3600"/>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7F8EA658-2652-6F81-1B04-D50C60A3F171}"/>
              </a:ext>
            </a:extLst>
          </p:cNvPr>
          <p:cNvSpPr>
            <a:spLocks noGrp="1"/>
          </p:cNvSpPr>
          <p:nvPr>
            <p:ph type="pic" sz="quarter" idx="13" hasCustomPrompt="1"/>
          </p:nvPr>
        </p:nvSpPr>
        <p:spPr>
          <a:xfrm>
            <a:off x="-1" y="0"/>
            <a:ext cx="12192000" cy="3443331"/>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255935" y="3987802"/>
            <a:ext cx="7460029" cy="2309785"/>
          </a:xfrm>
        </p:spPr>
        <p:txBody>
          <a:bodyPr vert="horz" lIns="91440" tIns="45720" rIns="91440" bIns="45720" rtlCol="0" anchor="t">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4" name="Straight Connector 3">
            <a:extLst>
              <a:ext uri="{FF2B5EF4-FFF2-40B4-BE49-F238E27FC236}">
                <a16:creationId xmlns:a16="http://schemas.microsoft.com/office/drawing/2014/main" id="{4C699AE1-DA01-C4DA-C5BE-8DD9BE13F668}"/>
              </a:ext>
              <a:ext uri="{C183D7F6-B498-43B3-948B-1728B52AA6E4}">
                <adec:decorative xmlns:adec="http://schemas.microsoft.com/office/drawing/2017/decorative" val="1"/>
              </a:ext>
            </a:extLst>
          </p:cNvPr>
          <p:cNvCxnSpPr>
            <a:cxnSpLocks/>
          </p:cNvCxnSpPr>
          <p:nvPr userDrawn="1"/>
        </p:nvCxnSpPr>
        <p:spPr>
          <a:xfrm>
            <a:off x="0" y="41150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9373F0BC-3C5E-8E58-AFDC-804E1C1C7617}"/>
              </a:ext>
            </a:extLst>
          </p:cNvPr>
          <p:cNvSpPr>
            <a:spLocks noGrp="1"/>
          </p:cNvSpPr>
          <p:nvPr>
            <p:ph type="dt" sz="half" idx="15"/>
          </p:nvPr>
        </p:nvSpPr>
        <p:spPr/>
        <p:txBody>
          <a:bodyPr/>
          <a:lstStyle/>
          <a:p>
            <a:fld id="{2ABAD28B-DD56-4B56-883A-96608C765E28}" type="datetimeFigureOut">
              <a:rPr lang="en-US" smtClean="0"/>
              <a:pPr/>
              <a:t>9/25/2025</a:t>
            </a:fld>
            <a:endParaRPr lang="en-US" dirty="0"/>
          </a:p>
        </p:txBody>
      </p:sp>
      <p:sp>
        <p:nvSpPr>
          <p:cNvPr id="9" name="Footer Placeholder 8">
            <a:extLst>
              <a:ext uri="{FF2B5EF4-FFF2-40B4-BE49-F238E27FC236}">
                <a16:creationId xmlns:a16="http://schemas.microsoft.com/office/drawing/2014/main" id="{E6E5C888-EE74-5D59-47AA-40A53F60011B}"/>
              </a:ext>
            </a:extLst>
          </p:cNvPr>
          <p:cNvSpPr>
            <a:spLocks noGrp="1"/>
          </p:cNvSpPr>
          <p:nvPr>
            <p:ph type="ftr" sz="quarter" idx="16"/>
          </p:nvPr>
        </p:nvSpPr>
        <p:spPr/>
        <p:txBody>
          <a:bodyPr/>
          <a:lstStyle/>
          <a:p>
            <a:endParaRPr lang="en-US" dirty="0"/>
          </a:p>
        </p:txBody>
      </p:sp>
      <p:sp>
        <p:nvSpPr>
          <p:cNvPr id="10" name="Slide Number Placeholder 9">
            <a:extLst>
              <a:ext uri="{FF2B5EF4-FFF2-40B4-BE49-F238E27FC236}">
                <a16:creationId xmlns:a16="http://schemas.microsoft.com/office/drawing/2014/main" id="{4794CA46-7ABA-FF39-20BD-C83B4F6D957B}"/>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355538830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Content with Pictur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1088305" y="1111141"/>
            <a:ext cx="3021873" cy="1926781"/>
          </a:xfrm>
        </p:spPr>
        <p:txBody>
          <a:bodyPr anchor="t">
            <a:normAutofit/>
          </a:bodyPr>
          <a:lstStyle>
            <a:lvl1pPr>
              <a:defRPr sz="3600"/>
            </a:lvl1pPr>
          </a:lstStyle>
          <a:p>
            <a:r>
              <a:rPr lang="en-US" dirty="0"/>
              <a:t>Click to edit Master title style</a:t>
            </a:r>
          </a:p>
        </p:txBody>
      </p:sp>
      <p:sp>
        <p:nvSpPr>
          <p:cNvPr id="8" name="Content Placeholder 7">
            <a:extLst>
              <a:ext uri="{FF2B5EF4-FFF2-40B4-BE49-F238E27FC236}">
                <a16:creationId xmlns:a16="http://schemas.microsoft.com/office/drawing/2014/main" id="{C3D15418-1E32-0501-0E66-54FC2DD08E39}"/>
              </a:ext>
            </a:extLst>
          </p:cNvPr>
          <p:cNvSpPr>
            <a:spLocks noGrp="1"/>
          </p:cNvSpPr>
          <p:nvPr>
            <p:ph sz="quarter" idx="14"/>
          </p:nvPr>
        </p:nvSpPr>
        <p:spPr>
          <a:xfrm>
            <a:off x="4394288" y="1033272"/>
            <a:ext cx="7188111" cy="2395728"/>
          </a:xfrm>
        </p:spPr>
        <p:txBody>
          <a:bodyPr vert="horz" lIns="91440" tIns="45720" rIns="91440" bIns="45720" rtlCol="0">
            <a:normAutofit/>
          </a:bodyPr>
          <a:lstStyle>
            <a:lvl1pPr marL="0" indent="0">
              <a:lnSpc>
                <a:spcPct val="100000"/>
              </a:lnSpc>
              <a:buNone/>
              <a:defRPr lang="en-US" dirty="0"/>
            </a:lvl1pPr>
            <a:lvl2pPr marL="228600" indent="0">
              <a:lnSpc>
                <a:spcPct val="100000"/>
              </a:lnSpc>
              <a:buNone/>
              <a:defRPr lang="en-US" dirty="0"/>
            </a:lvl2pPr>
            <a:lvl3pPr marL="457200" indent="0">
              <a:lnSpc>
                <a:spcPct val="100000"/>
              </a:lnSpc>
              <a:buNone/>
              <a:defRPr lang="en-US" dirty="0"/>
            </a:lvl3pPr>
            <a:lvl4pPr marL="685800" indent="0">
              <a:lnSpc>
                <a:spcPct val="100000"/>
              </a:lnSpc>
              <a:buNone/>
              <a:defRPr lang="en-US" dirty="0"/>
            </a:lvl4pPr>
            <a:lvl5pPr marL="914400" indent="0">
              <a:lnSpc>
                <a:spcPct val="100000"/>
              </a:lnSpc>
              <a:buNone/>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9" name="Straight Connector 8">
            <a:extLst>
              <a:ext uri="{FF2B5EF4-FFF2-40B4-BE49-F238E27FC236}">
                <a16:creationId xmlns:a16="http://schemas.microsoft.com/office/drawing/2014/main" id="{1EACFAF5-0970-68B5-D05E-9879C8497D82}"/>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Footer Placeholder 9">
            <a:extLst>
              <a:ext uri="{FF2B5EF4-FFF2-40B4-BE49-F238E27FC236}">
                <a16:creationId xmlns:a16="http://schemas.microsoft.com/office/drawing/2014/main" id="{B78A30E2-3F57-8F47-602F-5C2276719499}"/>
              </a:ext>
            </a:extLst>
          </p:cNvPr>
          <p:cNvSpPr>
            <a:spLocks noGrp="1"/>
          </p:cNvSpPr>
          <p:nvPr>
            <p:ph type="ftr" sz="quarter" idx="16"/>
          </p:nvPr>
        </p:nvSpPr>
        <p:spPr>
          <a:xfrm>
            <a:off x="1088136" y="3498930"/>
            <a:ext cx="8562760" cy="419100"/>
          </a:xfrm>
        </p:spPr>
        <p:txBody>
          <a:bodyPr/>
          <a:lstStyle/>
          <a:p>
            <a:endParaRPr lang="en-US" dirty="0"/>
          </a:p>
        </p:txBody>
      </p:sp>
      <p:sp>
        <p:nvSpPr>
          <p:cNvPr id="3" name="Date Placeholder 2">
            <a:extLst>
              <a:ext uri="{FF2B5EF4-FFF2-40B4-BE49-F238E27FC236}">
                <a16:creationId xmlns:a16="http://schemas.microsoft.com/office/drawing/2014/main" id="{CAC29AEB-6392-7627-D3BB-B1FE7ADEE113}"/>
              </a:ext>
            </a:extLst>
          </p:cNvPr>
          <p:cNvSpPr>
            <a:spLocks noGrp="1"/>
          </p:cNvSpPr>
          <p:nvPr>
            <p:ph type="dt" sz="half" idx="15"/>
          </p:nvPr>
        </p:nvSpPr>
        <p:spPr>
          <a:xfrm>
            <a:off x="9650896" y="3498930"/>
            <a:ext cx="864704" cy="419100"/>
          </a:xfrm>
        </p:spPr>
        <p:txBody>
          <a:bodyPr/>
          <a:lstStyle/>
          <a:p>
            <a:fld id="{2ABAD28B-DD56-4B56-883A-96608C765E28}" type="datetimeFigureOut">
              <a:rPr lang="en-US" smtClean="0"/>
              <a:pPr/>
              <a:t>9/25/2025</a:t>
            </a:fld>
            <a:endParaRPr lang="en-US" dirty="0"/>
          </a:p>
        </p:txBody>
      </p:sp>
      <p:sp>
        <p:nvSpPr>
          <p:cNvPr id="11" name="Slide Number Placeholder 10">
            <a:extLst>
              <a:ext uri="{FF2B5EF4-FFF2-40B4-BE49-F238E27FC236}">
                <a16:creationId xmlns:a16="http://schemas.microsoft.com/office/drawing/2014/main" id="{B5316922-C670-FE33-CD5C-8173F749255B}"/>
              </a:ext>
            </a:extLst>
          </p:cNvPr>
          <p:cNvSpPr>
            <a:spLocks noGrp="1"/>
          </p:cNvSpPr>
          <p:nvPr>
            <p:ph type="sldNum" sz="quarter" idx="17"/>
          </p:nvPr>
        </p:nvSpPr>
        <p:spPr>
          <a:xfrm>
            <a:off x="10523764" y="3498930"/>
            <a:ext cx="601436" cy="419100"/>
          </a:xfrm>
        </p:spPr>
        <p:txBody>
          <a:bodyPr/>
          <a:lstStyle/>
          <a:p>
            <a:fld id="{7DF5BAF5-ABAB-4575-8E56-D109A3D17F9F}" type="slidenum">
              <a:rPr lang="en-US" smtClean="0"/>
              <a:pPr/>
              <a:t>‹#›</a:t>
            </a:fld>
            <a:endParaRPr lang="en-US" dirty="0"/>
          </a:p>
        </p:txBody>
      </p:sp>
      <p:sp>
        <p:nvSpPr>
          <p:cNvPr id="4" name="Picture Placeholder 3">
            <a:extLst>
              <a:ext uri="{FF2B5EF4-FFF2-40B4-BE49-F238E27FC236}">
                <a16:creationId xmlns:a16="http://schemas.microsoft.com/office/drawing/2014/main" id="{EDB92F6E-55FC-C88B-734D-26D3B9923E69}"/>
              </a:ext>
            </a:extLst>
          </p:cNvPr>
          <p:cNvSpPr>
            <a:spLocks noGrp="1"/>
          </p:cNvSpPr>
          <p:nvPr>
            <p:ph type="pic" sz="quarter" idx="13" hasCustomPrompt="1"/>
          </p:nvPr>
        </p:nvSpPr>
        <p:spPr>
          <a:xfrm>
            <a:off x="-1" y="3914863"/>
            <a:ext cx="12192000" cy="2943138"/>
          </a:xfrm>
          <a:custGeom>
            <a:avLst/>
            <a:gdLst>
              <a:gd name="connsiteX0" fmla="*/ 0 w 12192000"/>
              <a:gd name="connsiteY0" fmla="*/ 0 h 3221477"/>
              <a:gd name="connsiteX1" fmla="*/ 12192000 w 12192000"/>
              <a:gd name="connsiteY1" fmla="*/ 0 h 3221477"/>
              <a:gd name="connsiteX2" fmla="*/ 12192000 w 12192000"/>
              <a:gd name="connsiteY2" fmla="*/ 3221477 h 3221477"/>
              <a:gd name="connsiteX3" fmla="*/ 0 w 12192000"/>
              <a:gd name="connsiteY3" fmla="*/ 3221477 h 3221477"/>
            </a:gdLst>
            <a:ahLst/>
            <a:cxnLst>
              <a:cxn ang="0">
                <a:pos x="connsiteX0" y="connsiteY0"/>
              </a:cxn>
              <a:cxn ang="0">
                <a:pos x="connsiteX1" y="connsiteY1"/>
              </a:cxn>
              <a:cxn ang="0">
                <a:pos x="connsiteX2" y="connsiteY2"/>
              </a:cxn>
              <a:cxn ang="0">
                <a:pos x="connsiteX3" y="connsiteY3"/>
              </a:cxn>
            </a:cxnLst>
            <a:rect l="l" t="t" r="r" b="b"/>
            <a:pathLst>
              <a:path w="12192000" h="3221477">
                <a:moveTo>
                  <a:pt x="0" y="0"/>
                </a:moveTo>
                <a:lnTo>
                  <a:pt x="12192000" y="0"/>
                </a:lnTo>
                <a:lnTo>
                  <a:pt x="12192000" y="3221477"/>
                </a:lnTo>
                <a:lnTo>
                  <a:pt x="0" y="3221477"/>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Tree>
    <p:extLst>
      <p:ext uri="{BB962C8B-B14F-4D97-AF65-F5344CB8AC3E}">
        <p14:creationId xmlns:p14="http://schemas.microsoft.com/office/powerpoint/2010/main" val="95745021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Picture 14">
    <p:spTree>
      <p:nvGrpSpPr>
        <p:cNvPr id="1" name=""/>
        <p:cNvGrpSpPr/>
        <p:nvPr/>
      </p:nvGrpSpPr>
      <p:grpSpPr>
        <a:xfrm>
          <a:off x="0" y="0"/>
          <a:ext cx="0" cy="0"/>
          <a:chOff x="0" y="0"/>
          <a:chExt cx="0" cy="0"/>
        </a:xfrm>
      </p:grpSpPr>
      <p:sp>
        <p:nvSpPr>
          <p:cNvPr id="11" name="Title 1">
            <a:extLst>
              <a:ext uri="{FF2B5EF4-FFF2-40B4-BE49-F238E27FC236}">
                <a16:creationId xmlns:a16="http://schemas.microsoft.com/office/drawing/2014/main" id="{F8DD8E17-974D-2F0F-D2EF-4321ADF69D7D}"/>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5" name="Content Placeholder 7">
            <a:extLst>
              <a:ext uri="{FF2B5EF4-FFF2-40B4-BE49-F238E27FC236}">
                <a16:creationId xmlns:a16="http://schemas.microsoft.com/office/drawing/2014/main" id="{B30C58BE-F380-22BA-CA7C-FB2B96D78536}"/>
              </a:ext>
            </a:extLst>
          </p:cNvPr>
          <p:cNvSpPr>
            <a:spLocks noGrp="1"/>
          </p:cNvSpPr>
          <p:nvPr>
            <p:ph sz="quarter" idx="14"/>
          </p:nvPr>
        </p:nvSpPr>
        <p:spPr>
          <a:xfrm>
            <a:off x="1090940" y="2286008"/>
            <a:ext cx="4876515" cy="403396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3" name="Straight Connector 12">
            <a:extLst>
              <a:ext uri="{FF2B5EF4-FFF2-40B4-BE49-F238E27FC236}">
                <a16:creationId xmlns:a16="http://schemas.microsoft.com/office/drawing/2014/main" id="{BF998679-00B4-E130-BD79-0313E0E76C5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Footer Placeholder 4">
            <a:extLst>
              <a:ext uri="{FF2B5EF4-FFF2-40B4-BE49-F238E27FC236}">
                <a16:creationId xmlns:a16="http://schemas.microsoft.com/office/drawing/2014/main" id="{71E0CB0C-BB20-9ACF-5731-283BD5D232EC}"/>
              </a:ext>
            </a:extLst>
          </p:cNvPr>
          <p:cNvSpPr>
            <a:spLocks noGrp="1"/>
          </p:cNvSpPr>
          <p:nvPr>
            <p:ph type="ftr" sz="quarter" idx="11"/>
          </p:nvPr>
        </p:nvSpPr>
        <p:spPr>
          <a:xfrm>
            <a:off x="1090941" y="6438900"/>
            <a:ext cx="3312004" cy="419100"/>
          </a:xfrm>
        </p:spPr>
        <p:txBody>
          <a:bodyPr/>
          <a:lstStyle/>
          <a:p>
            <a:r>
              <a:rPr lang="en-US"/>
              <a:t>Sample Footer Text</a:t>
            </a:r>
            <a:endParaRPr lang="en-US" dirty="0"/>
          </a:p>
        </p:txBody>
      </p:sp>
      <p:sp>
        <p:nvSpPr>
          <p:cNvPr id="3" name="Date Placeholder 4">
            <a:extLst>
              <a:ext uri="{FF2B5EF4-FFF2-40B4-BE49-F238E27FC236}">
                <a16:creationId xmlns:a16="http://schemas.microsoft.com/office/drawing/2014/main" id="{17475061-2831-1993-95F3-3031A57F1454}"/>
              </a:ext>
            </a:extLst>
          </p:cNvPr>
          <p:cNvSpPr>
            <a:spLocks noGrp="1"/>
          </p:cNvSpPr>
          <p:nvPr>
            <p:ph type="dt" sz="half" idx="15"/>
          </p:nvPr>
        </p:nvSpPr>
        <p:spPr>
          <a:xfrm>
            <a:off x="4493151" y="6438900"/>
            <a:ext cx="864704" cy="419100"/>
          </a:xfrm>
        </p:spPr>
        <p:txBody>
          <a:bodyPr/>
          <a:lstStyle/>
          <a:p>
            <a:fld id="{2ABAD28B-DD56-4B56-883A-96608C765E28}" type="datetimeFigureOut">
              <a:rPr lang="en-US" smtClean="0"/>
              <a:pPr/>
              <a:t>9/25/2025</a:t>
            </a:fld>
            <a:endParaRPr lang="en-US" dirty="0"/>
          </a:p>
        </p:txBody>
      </p:sp>
      <p:sp>
        <p:nvSpPr>
          <p:cNvPr id="7" name="Slide Number Placeholder 5">
            <a:extLst>
              <a:ext uri="{FF2B5EF4-FFF2-40B4-BE49-F238E27FC236}">
                <a16:creationId xmlns:a16="http://schemas.microsoft.com/office/drawing/2014/main" id="{AA14588C-2112-9C19-7A4F-9706756316DE}"/>
              </a:ext>
            </a:extLst>
          </p:cNvPr>
          <p:cNvSpPr>
            <a:spLocks noGrp="1"/>
          </p:cNvSpPr>
          <p:nvPr>
            <p:ph type="sldNum" sz="quarter" idx="12"/>
          </p:nvPr>
        </p:nvSpPr>
        <p:spPr>
          <a:xfrm>
            <a:off x="5366019" y="6438900"/>
            <a:ext cx="601436" cy="419100"/>
          </a:xfrm>
        </p:spPr>
        <p:txBody>
          <a:bodyPr/>
          <a:lstStyle/>
          <a:p>
            <a:fld id="{AEAA3239-9EA4-4A65-A281-97F994456D9F}" type="slidenum">
              <a:rPr lang="en-US" smtClean="0"/>
              <a:t>‹#›</a:t>
            </a:fld>
            <a:endParaRPr lang="en-US"/>
          </a:p>
        </p:txBody>
      </p:sp>
      <p:sp>
        <p:nvSpPr>
          <p:cNvPr id="6" name="Picture Placeholder 5">
            <a:extLst>
              <a:ext uri="{FF2B5EF4-FFF2-40B4-BE49-F238E27FC236}">
                <a16:creationId xmlns:a16="http://schemas.microsoft.com/office/drawing/2014/main" id="{71A5194B-746E-D0FD-A7D1-71D10560BCCE}"/>
              </a:ext>
            </a:extLst>
          </p:cNvPr>
          <p:cNvSpPr>
            <a:spLocks noGrp="1"/>
          </p:cNvSpPr>
          <p:nvPr>
            <p:ph type="pic" sz="quarter" idx="13" hasCustomPrompt="1"/>
          </p:nvPr>
        </p:nvSpPr>
        <p:spPr>
          <a:xfrm>
            <a:off x="6096000" y="2286008"/>
            <a:ext cx="6096000" cy="4571992"/>
          </a:xfrm>
          <a:custGeom>
            <a:avLst/>
            <a:gdLst>
              <a:gd name="connsiteX0" fmla="*/ 0 w 5560101"/>
              <a:gd name="connsiteY0" fmla="*/ 0 h 4074407"/>
              <a:gd name="connsiteX1" fmla="*/ 5560101 w 5560101"/>
              <a:gd name="connsiteY1" fmla="*/ 0 h 4074407"/>
              <a:gd name="connsiteX2" fmla="*/ 5560101 w 5560101"/>
              <a:gd name="connsiteY2" fmla="*/ 4074407 h 4074407"/>
              <a:gd name="connsiteX3" fmla="*/ 0 w 5560101"/>
              <a:gd name="connsiteY3" fmla="*/ 4074407 h 4074407"/>
            </a:gdLst>
            <a:ahLst/>
            <a:cxnLst>
              <a:cxn ang="0">
                <a:pos x="connsiteX0" y="connsiteY0"/>
              </a:cxn>
              <a:cxn ang="0">
                <a:pos x="connsiteX1" y="connsiteY1"/>
              </a:cxn>
              <a:cxn ang="0">
                <a:pos x="connsiteX2" y="connsiteY2"/>
              </a:cxn>
              <a:cxn ang="0">
                <a:pos x="connsiteX3" y="connsiteY3"/>
              </a:cxn>
            </a:cxnLst>
            <a:rect l="l" t="t" r="r" b="b"/>
            <a:pathLst>
              <a:path w="5560101" h="4074407">
                <a:moveTo>
                  <a:pt x="0" y="0"/>
                </a:moveTo>
                <a:lnTo>
                  <a:pt x="5560101" y="0"/>
                </a:lnTo>
                <a:lnTo>
                  <a:pt x="5560101" y="4074407"/>
                </a:lnTo>
                <a:lnTo>
                  <a:pt x="0" y="4074407"/>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spTree>
    <p:extLst>
      <p:ext uri="{BB962C8B-B14F-4D97-AF65-F5344CB8AC3E}">
        <p14:creationId xmlns:p14="http://schemas.microsoft.com/office/powerpoint/2010/main" val="32422115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Picture 15">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C7A501-810E-43B8-6142-56CF2DD390A0}"/>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11" name="Content Placeholder 7">
            <a:extLst>
              <a:ext uri="{FF2B5EF4-FFF2-40B4-BE49-F238E27FC236}">
                <a16:creationId xmlns:a16="http://schemas.microsoft.com/office/drawing/2014/main" id="{FFBA175C-D562-25E3-032D-477540223664}"/>
              </a:ext>
            </a:extLst>
          </p:cNvPr>
          <p:cNvSpPr>
            <a:spLocks noGrp="1"/>
          </p:cNvSpPr>
          <p:nvPr>
            <p:ph sz="quarter" idx="14"/>
          </p:nvPr>
        </p:nvSpPr>
        <p:spPr>
          <a:xfrm>
            <a:off x="1090940" y="2286008"/>
            <a:ext cx="4876515" cy="403396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5">
            <a:extLst>
              <a:ext uri="{FF2B5EF4-FFF2-40B4-BE49-F238E27FC236}">
                <a16:creationId xmlns:a16="http://schemas.microsoft.com/office/drawing/2014/main" id="{66CA4FE8-A575-44AF-2D37-5A551B6953FD}"/>
              </a:ext>
            </a:extLst>
          </p:cNvPr>
          <p:cNvSpPr>
            <a:spLocks noGrp="1"/>
          </p:cNvSpPr>
          <p:nvPr>
            <p:ph type="pic" sz="quarter" idx="13" hasCustomPrompt="1"/>
          </p:nvPr>
        </p:nvSpPr>
        <p:spPr>
          <a:xfrm>
            <a:off x="6096000" y="2286008"/>
            <a:ext cx="5472260" cy="4033964"/>
          </a:xfrm>
          <a:custGeom>
            <a:avLst/>
            <a:gdLst>
              <a:gd name="connsiteX0" fmla="*/ 0 w 5560101"/>
              <a:gd name="connsiteY0" fmla="*/ 0 h 4074407"/>
              <a:gd name="connsiteX1" fmla="*/ 5560101 w 5560101"/>
              <a:gd name="connsiteY1" fmla="*/ 0 h 4074407"/>
              <a:gd name="connsiteX2" fmla="*/ 5560101 w 5560101"/>
              <a:gd name="connsiteY2" fmla="*/ 4074407 h 4074407"/>
              <a:gd name="connsiteX3" fmla="*/ 0 w 5560101"/>
              <a:gd name="connsiteY3" fmla="*/ 4074407 h 4074407"/>
            </a:gdLst>
            <a:ahLst/>
            <a:cxnLst>
              <a:cxn ang="0">
                <a:pos x="connsiteX0" y="connsiteY0"/>
              </a:cxn>
              <a:cxn ang="0">
                <a:pos x="connsiteX1" y="connsiteY1"/>
              </a:cxn>
              <a:cxn ang="0">
                <a:pos x="connsiteX2" y="connsiteY2"/>
              </a:cxn>
              <a:cxn ang="0">
                <a:pos x="connsiteX3" y="connsiteY3"/>
              </a:cxn>
            </a:cxnLst>
            <a:rect l="l" t="t" r="r" b="b"/>
            <a:pathLst>
              <a:path w="5560101" h="4074407">
                <a:moveTo>
                  <a:pt x="0" y="0"/>
                </a:moveTo>
                <a:lnTo>
                  <a:pt x="5560101" y="0"/>
                </a:lnTo>
                <a:lnTo>
                  <a:pt x="5560101" y="4074407"/>
                </a:lnTo>
                <a:lnTo>
                  <a:pt x="0" y="4074407"/>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cxnSp>
        <p:nvCxnSpPr>
          <p:cNvPr id="13" name="Straight Connector 12">
            <a:extLst>
              <a:ext uri="{FF2B5EF4-FFF2-40B4-BE49-F238E27FC236}">
                <a16:creationId xmlns:a16="http://schemas.microsoft.com/office/drawing/2014/main" id="{162FC458-AD46-D16B-DA22-2B3ED9D3A2B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Date Placeholder 1">
            <a:extLst>
              <a:ext uri="{FF2B5EF4-FFF2-40B4-BE49-F238E27FC236}">
                <a16:creationId xmlns:a16="http://schemas.microsoft.com/office/drawing/2014/main" id="{7BA7B643-7883-8028-6ECF-5692E3171384}"/>
              </a:ext>
            </a:extLst>
          </p:cNvPr>
          <p:cNvSpPr>
            <a:spLocks noGrp="1"/>
          </p:cNvSpPr>
          <p:nvPr>
            <p:ph type="dt" sz="half" idx="15"/>
          </p:nvPr>
        </p:nvSpPr>
        <p:spPr/>
        <p:txBody>
          <a:bodyPr/>
          <a:lstStyle/>
          <a:p>
            <a:fld id="{2ABAD28B-DD56-4B56-883A-96608C765E28}" type="datetimeFigureOut">
              <a:rPr lang="en-US" smtClean="0"/>
              <a:pPr/>
              <a:t>9/25/2025</a:t>
            </a:fld>
            <a:endParaRPr lang="en-US" dirty="0"/>
          </a:p>
        </p:txBody>
      </p:sp>
      <p:sp>
        <p:nvSpPr>
          <p:cNvPr id="3" name="Footer Placeholder 2">
            <a:extLst>
              <a:ext uri="{FF2B5EF4-FFF2-40B4-BE49-F238E27FC236}">
                <a16:creationId xmlns:a16="http://schemas.microsoft.com/office/drawing/2014/main" id="{C0881F55-F029-7591-FDF9-168F3C85A65B}"/>
              </a:ext>
            </a:extLst>
          </p:cNvPr>
          <p:cNvSpPr>
            <a:spLocks noGrp="1"/>
          </p:cNvSpPr>
          <p:nvPr>
            <p:ph type="ftr" sz="quarter" idx="16"/>
          </p:nvPr>
        </p:nvSpPr>
        <p:spPr/>
        <p:txBody>
          <a:bodyPr/>
          <a:lstStyle/>
          <a:p>
            <a:endParaRPr lang="en-US" dirty="0"/>
          </a:p>
        </p:txBody>
      </p:sp>
      <p:sp>
        <p:nvSpPr>
          <p:cNvPr id="6" name="Slide Number Placeholder 5">
            <a:extLst>
              <a:ext uri="{FF2B5EF4-FFF2-40B4-BE49-F238E27FC236}">
                <a16:creationId xmlns:a16="http://schemas.microsoft.com/office/drawing/2014/main" id="{2BD88C49-7B47-A791-77EE-3E97DBBC9AC1}"/>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202872477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Content with Picture 16">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D85BA164-9326-7934-95DF-A6AAB3F4258D}"/>
              </a:ext>
            </a:extLst>
          </p:cNvPr>
          <p:cNvSpPr>
            <a:spLocks noGrp="1"/>
          </p:cNvSpPr>
          <p:nvPr>
            <p:ph type="title"/>
          </p:nvPr>
        </p:nvSpPr>
        <p:spPr>
          <a:xfrm>
            <a:off x="1090940" y="1120990"/>
            <a:ext cx="10477320" cy="969264"/>
          </a:xfrm>
        </p:spPr>
        <p:txBody>
          <a:bodyPr anchor="t">
            <a:noAutofit/>
          </a:bodyPr>
          <a:lstStyle>
            <a:lvl1pPr>
              <a:defRPr sz="3600"/>
            </a:lvl1pPr>
          </a:lstStyle>
          <a:p>
            <a:r>
              <a:rPr lang="en-US" dirty="0"/>
              <a:t>Click to edit Master title style</a:t>
            </a:r>
          </a:p>
        </p:txBody>
      </p:sp>
      <p:sp>
        <p:nvSpPr>
          <p:cNvPr id="12" name="Picture Placeholder 11">
            <a:extLst>
              <a:ext uri="{FF2B5EF4-FFF2-40B4-BE49-F238E27FC236}">
                <a16:creationId xmlns:a16="http://schemas.microsoft.com/office/drawing/2014/main" id="{96F64025-FA05-CC42-8294-F944BC95DD00}"/>
              </a:ext>
            </a:extLst>
          </p:cNvPr>
          <p:cNvSpPr>
            <a:spLocks noGrp="1"/>
          </p:cNvSpPr>
          <p:nvPr>
            <p:ph type="pic" sz="quarter" idx="13" hasCustomPrompt="1"/>
          </p:nvPr>
        </p:nvSpPr>
        <p:spPr>
          <a:xfrm>
            <a:off x="1" y="2286008"/>
            <a:ext cx="6096000" cy="4571992"/>
          </a:xfrm>
          <a:custGeom>
            <a:avLst/>
            <a:gdLst>
              <a:gd name="connsiteX0" fmla="*/ 0 w 6460672"/>
              <a:gd name="connsiteY0" fmla="*/ 0 h 5029200"/>
              <a:gd name="connsiteX1" fmla="*/ 6460672 w 6460672"/>
              <a:gd name="connsiteY1" fmla="*/ 0 h 5029200"/>
              <a:gd name="connsiteX2" fmla="*/ 6460672 w 6460672"/>
              <a:gd name="connsiteY2" fmla="*/ 5029200 h 5029200"/>
              <a:gd name="connsiteX3" fmla="*/ 0 w 6460672"/>
              <a:gd name="connsiteY3" fmla="*/ 5029200 h 5029200"/>
            </a:gdLst>
            <a:ahLst/>
            <a:cxnLst>
              <a:cxn ang="0">
                <a:pos x="connsiteX0" y="connsiteY0"/>
              </a:cxn>
              <a:cxn ang="0">
                <a:pos x="connsiteX1" y="connsiteY1"/>
              </a:cxn>
              <a:cxn ang="0">
                <a:pos x="connsiteX2" y="connsiteY2"/>
              </a:cxn>
              <a:cxn ang="0">
                <a:pos x="connsiteX3" y="connsiteY3"/>
              </a:cxn>
            </a:cxnLst>
            <a:rect l="l" t="t" r="r" b="b"/>
            <a:pathLst>
              <a:path w="6460672" h="5029200">
                <a:moveTo>
                  <a:pt x="0" y="0"/>
                </a:moveTo>
                <a:lnTo>
                  <a:pt x="6460672" y="0"/>
                </a:lnTo>
                <a:lnTo>
                  <a:pt x="6460672" y="5029200"/>
                </a:lnTo>
                <a:lnTo>
                  <a:pt x="0" y="5029200"/>
                </a:lnTo>
                <a:close/>
              </a:path>
            </a:pathLst>
          </a:custGeom>
          <a:blipFill dpi="0" rotWithShape="1">
            <a:blip r:embed="rId2">
              <a:alphaModFix amt="60000"/>
            </a:blip>
            <a:srcRect/>
            <a:stretch>
              <a:fillRect/>
            </a:stretch>
          </a:blipFill>
        </p:spPr>
        <p:txBody>
          <a:bodyPr vert="horz" wrap="square" lIns="91440" tIns="45720" rIns="91440" bIns="45720" rtlCol="0">
            <a:noAutofit/>
          </a:bodyPr>
          <a:lstStyle>
            <a:lvl1pPr>
              <a:defRPr lang="en-US" dirty="0"/>
            </a:lvl1pPr>
          </a:lstStyle>
          <a:p>
            <a:pPr marL="0" lvl="0" indent="0">
              <a:buNone/>
            </a:pPr>
            <a:r>
              <a:rPr lang="en-US" dirty="0"/>
              <a:t>  </a:t>
            </a:r>
          </a:p>
        </p:txBody>
      </p:sp>
      <p:sp>
        <p:nvSpPr>
          <p:cNvPr id="8" name="Content Placeholder 7">
            <a:extLst>
              <a:ext uri="{FF2B5EF4-FFF2-40B4-BE49-F238E27FC236}">
                <a16:creationId xmlns:a16="http://schemas.microsoft.com/office/drawing/2014/main" id="{07755DB3-9272-8E5E-039F-AC14A2C07898}"/>
              </a:ext>
            </a:extLst>
          </p:cNvPr>
          <p:cNvSpPr>
            <a:spLocks noGrp="1"/>
          </p:cNvSpPr>
          <p:nvPr>
            <p:ph sz="quarter" idx="14"/>
          </p:nvPr>
        </p:nvSpPr>
        <p:spPr>
          <a:xfrm>
            <a:off x="6691745" y="2286008"/>
            <a:ext cx="4876515" cy="4000492"/>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a:extLst>
              <a:ext uri="{FF2B5EF4-FFF2-40B4-BE49-F238E27FC236}">
                <a16:creationId xmlns:a16="http://schemas.microsoft.com/office/drawing/2014/main" id="{5FB0BF8A-7D94-1C82-F661-F1B7A93A435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1988C72B-1D4E-3882-C750-7F965F6E7BC7}"/>
              </a:ext>
            </a:extLst>
          </p:cNvPr>
          <p:cNvSpPr>
            <a:spLocks noGrp="1"/>
          </p:cNvSpPr>
          <p:nvPr>
            <p:ph type="ftr" sz="quarter" idx="16"/>
          </p:nvPr>
        </p:nvSpPr>
        <p:spPr>
          <a:xfrm>
            <a:off x="6691744" y="6438900"/>
            <a:ext cx="2959151" cy="419100"/>
          </a:xfrm>
        </p:spPr>
        <p:txBody>
          <a:bodyPr/>
          <a:lstStyle/>
          <a:p>
            <a:endParaRPr lang="en-US" dirty="0"/>
          </a:p>
        </p:txBody>
      </p:sp>
      <p:sp>
        <p:nvSpPr>
          <p:cNvPr id="2" name="Date Placeholder 1">
            <a:extLst>
              <a:ext uri="{FF2B5EF4-FFF2-40B4-BE49-F238E27FC236}">
                <a16:creationId xmlns:a16="http://schemas.microsoft.com/office/drawing/2014/main" id="{4914FA71-0863-B2C8-8E42-C0A1F133DC69}"/>
              </a:ext>
            </a:extLst>
          </p:cNvPr>
          <p:cNvSpPr>
            <a:spLocks noGrp="1"/>
          </p:cNvSpPr>
          <p:nvPr>
            <p:ph type="dt" sz="half" idx="15"/>
          </p:nvPr>
        </p:nvSpPr>
        <p:spPr/>
        <p:txBody>
          <a:bodyPr/>
          <a:lstStyle/>
          <a:p>
            <a:fld id="{2ABAD28B-DD56-4B56-883A-96608C765E28}" type="datetimeFigureOut">
              <a:rPr lang="en-US" smtClean="0"/>
              <a:pPr/>
              <a:t>9/25/2025</a:t>
            </a:fld>
            <a:endParaRPr lang="en-US" dirty="0"/>
          </a:p>
        </p:txBody>
      </p:sp>
      <p:sp>
        <p:nvSpPr>
          <p:cNvPr id="6" name="Slide Number Placeholder 5">
            <a:extLst>
              <a:ext uri="{FF2B5EF4-FFF2-40B4-BE49-F238E27FC236}">
                <a16:creationId xmlns:a16="http://schemas.microsoft.com/office/drawing/2014/main" id="{4CD6C2E8-E8FC-5DC8-863C-CF7823CD4AED}"/>
              </a:ext>
            </a:extLst>
          </p:cNvPr>
          <p:cNvSpPr>
            <a:spLocks noGrp="1"/>
          </p:cNvSpPr>
          <p:nvPr>
            <p:ph type="sldNum" sz="quarter" idx="17"/>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420408376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Content with Picture 17">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C735FAB-6C69-9305-A8CD-D9A2ADB4CBD4}"/>
              </a:ext>
            </a:extLst>
          </p:cNvPr>
          <p:cNvSpPr>
            <a:spLocks noGrp="1"/>
          </p:cNvSpPr>
          <p:nvPr>
            <p:ph type="title"/>
          </p:nvPr>
        </p:nvSpPr>
        <p:spPr>
          <a:xfrm>
            <a:off x="1090940" y="1120990"/>
            <a:ext cx="4194291" cy="1505157"/>
          </a:xfrm>
        </p:spPr>
        <p:txBody>
          <a:bodyPr anchor="t">
            <a:no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0C28B273-3A6A-8E26-2D29-29957F83B5B4}"/>
              </a:ext>
            </a:extLst>
          </p:cNvPr>
          <p:cNvSpPr>
            <a:spLocks noGrp="1"/>
          </p:cNvSpPr>
          <p:nvPr>
            <p:ph type="pic" sz="quarter" idx="15" hasCustomPrompt="1"/>
          </p:nvPr>
        </p:nvSpPr>
        <p:spPr>
          <a:xfrm>
            <a:off x="1181100" y="2840181"/>
            <a:ext cx="4104132" cy="3446317"/>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2" name="Content Placeholder 7">
            <a:extLst>
              <a:ext uri="{FF2B5EF4-FFF2-40B4-BE49-F238E27FC236}">
                <a16:creationId xmlns:a16="http://schemas.microsoft.com/office/drawing/2014/main" id="{263ECDE9-389D-5CB3-FE9B-8EFC501599B5}"/>
              </a:ext>
            </a:extLst>
          </p:cNvPr>
          <p:cNvSpPr>
            <a:spLocks noGrp="1"/>
          </p:cNvSpPr>
          <p:nvPr>
            <p:ph sz="quarter" idx="16"/>
          </p:nvPr>
        </p:nvSpPr>
        <p:spPr>
          <a:xfrm>
            <a:off x="5571977" y="1120989"/>
            <a:ext cx="6143988" cy="516551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3CC8FB4D-92F2-4C28-8BFC-2AE0229C3E9A}" type="datetime1">
              <a:rPr lang="en-US" smtClean="0"/>
              <a:t>9/25/2025</a:t>
            </a:fld>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13" name="Straight Connector 12">
            <a:extLst>
              <a:ext uri="{FF2B5EF4-FFF2-40B4-BE49-F238E27FC236}">
                <a16:creationId xmlns:a16="http://schemas.microsoft.com/office/drawing/2014/main" id="{756A3193-AC76-4E78-CD10-F173CED7D4E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818958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Content with Picture 18">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243CE06-05E5-2B64-1E1C-8F81B788D099}"/>
              </a:ext>
            </a:extLst>
          </p:cNvPr>
          <p:cNvSpPr>
            <a:spLocks noGrp="1"/>
          </p:cNvSpPr>
          <p:nvPr>
            <p:ph type="title"/>
          </p:nvPr>
        </p:nvSpPr>
        <p:spPr>
          <a:xfrm>
            <a:off x="1090940" y="1122200"/>
            <a:ext cx="3696859" cy="1505157"/>
          </a:xfrm>
        </p:spPr>
        <p:txBody>
          <a:bodyPr anchor="t">
            <a:noAutofit/>
          </a:bodyPr>
          <a:lstStyle>
            <a:lvl1pPr>
              <a:defRPr sz="3600"/>
            </a:lvl1pPr>
          </a:lstStyle>
          <a:p>
            <a:r>
              <a:rPr lang="en-US" dirty="0"/>
              <a:t>Click to edit Master title style</a:t>
            </a:r>
          </a:p>
        </p:txBody>
      </p:sp>
      <p:sp>
        <p:nvSpPr>
          <p:cNvPr id="9" name="Picture Placeholder 10">
            <a:extLst>
              <a:ext uri="{FF2B5EF4-FFF2-40B4-BE49-F238E27FC236}">
                <a16:creationId xmlns:a16="http://schemas.microsoft.com/office/drawing/2014/main" id="{9ADE1102-BF4C-FC7C-22F6-B8453DE3B195}"/>
              </a:ext>
            </a:extLst>
          </p:cNvPr>
          <p:cNvSpPr>
            <a:spLocks noGrp="1"/>
          </p:cNvSpPr>
          <p:nvPr>
            <p:ph type="pic" sz="quarter" idx="13" hasCustomPrompt="1"/>
          </p:nvPr>
        </p:nvSpPr>
        <p:spPr>
          <a:xfrm>
            <a:off x="1181100" y="2840181"/>
            <a:ext cx="3606699" cy="3446317"/>
          </a:xfrm>
          <a:blipFill dpi="0" rotWithShape="1">
            <a:blip r:embed="rId2">
              <a:alphaModFix amt="60000"/>
            </a:blip>
            <a:srcRect/>
            <a:stretch>
              <a:fillRect/>
            </a:stretch>
          </a:blipFill>
        </p:spPr>
        <p:txBody>
          <a:bodyPr/>
          <a:lstStyle>
            <a:lvl1pPr marL="0" indent="0">
              <a:buNone/>
              <a:defRPr/>
            </a:lvl1pPr>
          </a:lstStyle>
          <a:p>
            <a:r>
              <a:rPr lang="en-US" dirty="0"/>
              <a:t>  </a:t>
            </a:r>
          </a:p>
        </p:txBody>
      </p:sp>
      <p:sp>
        <p:nvSpPr>
          <p:cNvPr id="10" name="Content Placeholder 7">
            <a:extLst>
              <a:ext uri="{FF2B5EF4-FFF2-40B4-BE49-F238E27FC236}">
                <a16:creationId xmlns:a16="http://schemas.microsoft.com/office/drawing/2014/main" id="{6C8ACD7F-7B34-5741-6323-6829CFDA10C3}"/>
              </a:ext>
            </a:extLst>
          </p:cNvPr>
          <p:cNvSpPr>
            <a:spLocks noGrp="1"/>
          </p:cNvSpPr>
          <p:nvPr>
            <p:ph sz="quarter" idx="14"/>
          </p:nvPr>
        </p:nvSpPr>
        <p:spPr>
          <a:xfrm>
            <a:off x="5113673" y="1122201"/>
            <a:ext cx="6602291" cy="5164298"/>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D73859A7-84EB-4384-87AF-59CC16704CF8}" type="datetime1">
              <a:rPr lang="en-US" smtClean="0"/>
              <a:t>9/25/2025</a:t>
            </a:fld>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12" name="Straight Connector 11">
            <a:extLst>
              <a:ext uri="{FF2B5EF4-FFF2-40B4-BE49-F238E27FC236}">
                <a16:creationId xmlns:a16="http://schemas.microsoft.com/office/drawing/2014/main" id="{B1322A97-1C32-A52E-951B-60B114B307A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5351450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Number Large">
    <p:bg>
      <p:bgPr>
        <a:solidFill>
          <a:schemeClr val="tx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99AD5248-C0E5-8356-EB8F-904EDDA5FC95}"/>
              </a:ext>
            </a:extLst>
          </p:cNvPr>
          <p:cNvSpPr>
            <a:spLocks noGrp="1"/>
          </p:cNvSpPr>
          <p:nvPr>
            <p:ph type="title"/>
          </p:nvPr>
        </p:nvSpPr>
        <p:spPr>
          <a:xfrm>
            <a:off x="4647304" y="4757193"/>
            <a:ext cx="6477896" cy="1126554"/>
          </a:xfrm>
        </p:spPr>
        <p:txBody>
          <a:bodyPr anchor="b">
            <a:normAutofit/>
          </a:bodyPr>
          <a:lstStyle>
            <a:lvl1pPr algn="r">
              <a:defRPr sz="2000" b="0" cap="none" baseline="0">
                <a:solidFill>
                  <a:schemeClr val="bg1"/>
                </a:solidFill>
              </a:defRPr>
            </a:lvl1pPr>
          </a:lstStyle>
          <a:p>
            <a:r>
              <a:rPr lang="en-US"/>
              <a:t>Click to edit Master title style</a:t>
            </a:r>
          </a:p>
        </p:txBody>
      </p:sp>
      <p:sp>
        <p:nvSpPr>
          <p:cNvPr id="10" name="Content Placeholder 9">
            <a:extLst>
              <a:ext uri="{FF2B5EF4-FFF2-40B4-BE49-F238E27FC236}">
                <a16:creationId xmlns:a16="http://schemas.microsoft.com/office/drawing/2014/main" id="{A5F5F1C4-3BA4-0163-6A5F-9D95D58C7EA2}"/>
              </a:ext>
            </a:extLst>
          </p:cNvPr>
          <p:cNvSpPr>
            <a:spLocks noGrp="1"/>
          </p:cNvSpPr>
          <p:nvPr>
            <p:ph sz="quarter" idx="13" hasCustomPrompt="1"/>
          </p:nvPr>
        </p:nvSpPr>
        <p:spPr>
          <a:xfrm>
            <a:off x="82296" y="64008"/>
            <a:ext cx="12027408" cy="4600592"/>
          </a:xfrm>
        </p:spPr>
        <p:txBody>
          <a:bodyPr>
            <a:noAutofit/>
          </a:bodyPr>
          <a:lstStyle>
            <a:lvl1pPr>
              <a:lnSpc>
                <a:spcPct val="85000"/>
              </a:lnSpc>
              <a:defRPr sz="31000" b="1">
                <a:solidFill>
                  <a:schemeClr val="bg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E5AD3D17-73C9-402C-91E7-BA73E6829C50}" type="datetime1">
              <a:rPr lang="en-US" smtClean="0"/>
              <a:pPr/>
              <a:t>9/25/2025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EA84DB20-94E7-1E79-B65B-67C6158DB14C}"/>
              </a:ext>
              <a:ext uri="{C183D7F6-B498-43B3-948B-1728B52AA6E4}">
                <adec:decorative xmlns:adec="http://schemas.microsoft.com/office/drawing/2017/decorative" val="1"/>
              </a:ext>
            </a:extLst>
          </p:cNvPr>
          <p:cNvCxnSpPr>
            <a:cxnSpLocks/>
          </p:cNvCxnSpPr>
          <p:nvPr/>
        </p:nvCxnSpPr>
        <p:spPr>
          <a:xfrm>
            <a:off x="11387805" y="5715000"/>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44848251"/>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3">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BFF047-7A6B-BC21-B7D8-F250A7B5AD52}"/>
              </a:ext>
            </a:extLst>
          </p:cNvPr>
          <p:cNvSpPr>
            <a:spLocks noGrp="1"/>
          </p:cNvSpPr>
          <p:nvPr>
            <p:ph type="title"/>
          </p:nvPr>
        </p:nvSpPr>
        <p:spPr>
          <a:xfrm>
            <a:off x="1088136" y="1689380"/>
            <a:ext cx="7876287" cy="3614139"/>
          </a:xfrm>
        </p:spPr>
        <p:txBody>
          <a:bodyPr anchor="b">
            <a:noAutofit/>
          </a:bodyPr>
          <a:lstStyle>
            <a:lvl1pPr>
              <a:defRPr sz="6000"/>
            </a:lvl1pPr>
          </a:lstStyle>
          <a:p>
            <a:r>
              <a:rPr lang="en-US" dirty="0"/>
              <a:t>Click to edit Master title style</a:t>
            </a:r>
          </a:p>
        </p:txBody>
      </p:sp>
      <p:sp>
        <p:nvSpPr>
          <p:cNvPr id="14" name="Subtitle 2">
            <a:extLst>
              <a:ext uri="{FF2B5EF4-FFF2-40B4-BE49-F238E27FC236}">
                <a16:creationId xmlns:a16="http://schemas.microsoft.com/office/drawing/2014/main" id="{31F9B6D5-1061-6B04-A4A3-7F71A879F11E}"/>
              </a:ext>
            </a:extLst>
          </p:cNvPr>
          <p:cNvSpPr>
            <a:spLocks noGrp="1"/>
          </p:cNvSpPr>
          <p:nvPr>
            <p:ph type="subTitle" idx="1"/>
          </p:nvPr>
        </p:nvSpPr>
        <p:spPr>
          <a:xfrm>
            <a:off x="1088136" y="5306113"/>
            <a:ext cx="7375466" cy="1012390"/>
          </a:xfrm>
        </p:spPr>
        <p:txBody>
          <a:bodyPr vert="horz" lIns="91440" tIns="45720" rIns="91440" bIns="45720" rtlCol="0" anchor="t">
            <a:normAutofit/>
          </a:bodyPr>
          <a:lstStyle>
            <a:lvl1pPr marL="0" indent="0">
              <a:lnSpc>
                <a:spcPct val="100000"/>
              </a:lnSpc>
              <a:buNone/>
              <a:defRPr lang="en-US" sz="2000" dirty="0"/>
            </a:lvl1pPr>
          </a:lstStyle>
          <a:p>
            <a:pPr lvl="0"/>
            <a:r>
              <a:rPr lang="en-US"/>
              <a:t>Click to edit Master subtitle style</a:t>
            </a:r>
            <a:endParaRPr lang="en-US" dirty="0"/>
          </a:p>
        </p:txBody>
      </p:sp>
      <p:sp>
        <p:nvSpPr>
          <p:cNvPr id="9" name="Footer Placeholder 8">
            <a:extLst>
              <a:ext uri="{FF2B5EF4-FFF2-40B4-BE49-F238E27FC236}">
                <a16:creationId xmlns:a16="http://schemas.microsoft.com/office/drawing/2014/main" id="{6099C91B-9803-3812-63A6-5705DB9FE95D}"/>
              </a:ext>
            </a:extLst>
          </p:cNvPr>
          <p:cNvSpPr>
            <a:spLocks noGrp="1"/>
          </p:cNvSpPr>
          <p:nvPr>
            <p:ph type="ftr" sz="quarter" idx="11"/>
          </p:nvPr>
        </p:nvSpPr>
        <p:spPr/>
        <p:txBody>
          <a:bodyPr/>
          <a:lstStyle/>
          <a:p>
            <a:endParaRPr lang="en-US" dirty="0"/>
          </a:p>
        </p:txBody>
      </p:sp>
      <p:sp>
        <p:nvSpPr>
          <p:cNvPr id="8" name="Date Placeholder 7">
            <a:extLst>
              <a:ext uri="{FF2B5EF4-FFF2-40B4-BE49-F238E27FC236}">
                <a16:creationId xmlns:a16="http://schemas.microsoft.com/office/drawing/2014/main" id="{12DA3032-68CE-D997-667C-4C5C01E418A6}"/>
              </a:ext>
            </a:extLst>
          </p:cNvPr>
          <p:cNvSpPr>
            <a:spLocks noGrp="1"/>
          </p:cNvSpPr>
          <p:nvPr>
            <p:ph type="dt" sz="half" idx="10"/>
          </p:nvPr>
        </p:nvSpPr>
        <p:spPr/>
        <p:txBody>
          <a:bodyPr/>
          <a:lstStyle/>
          <a:p>
            <a:fld id="{2ABAD28B-DD56-4B56-883A-96608C765E28}" type="datetimeFigureOut">
              <a:rPr lang="en-US" smtClean="0"/>
              <a:t>9/25/2025</a:t>
            </a:fld>
            <a:endParaRPr lang="en-US" dirty="0"/>
          </a:p>
        </p:txBody>
      </p:sp>
      <p:sp>
        <p:nvSpPr>
          <p:cNvPr id="10" name="Slide Number Placeholder 9">
            <a:extLst>
              <a:ext uri="{FF2B5EF4-FFF2-40B4-BE49-F238E27FC236}">
                <a16:creationId xmlns:a16="http://schemas.microsoft.com/office/drawing/2014/main" id="{FC835D02-A0E8-5346-DE23-09C497D78BD1}"/>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4" name="Straight Connector 3">
            <a:extLst>
              <a:ext uri="{FF2B5EF4-FFF2-40B4-BE49-F238E27FC236}">
                <a16:creationId xmlns:a16="http://schemas.microsoft.com/office/drawing/2014/main" id="{C99E3101-0B78-A7AE-A693-73443263EEC8}"/>
              </a:ext>
              <a:ext uri="{C183D7F6-B498-43B3-948B-1728B52AA6E4}">
                <adec:decorative xmlns:adec="http://schemas.microsoft.com/office/drawing/2017/decorative" val="1"/>
              </a:ext>
            </a:extLst>
          </p:cNvPr>
          <p:cNvCxnSpPr>
            <a:cxnSpLocks/>
          </p:cNvCxnSpPr>
          <p:nvPr userDrawn="1"/>
        </p:nvCxnSpPr>
        <p:spPr>
          <a:xfrm>
            <a:off x="-6626" y="4965465"/>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674917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Number Large 2">
    <p:bg>
      <p:bgPr>
        <a:solidFill>
          <a:schemeClr val="tx1"/>
        </a:solidFill>
        <a:effectLst/>
      </p:bgPr>
    </p:bg>
    <p:spTree>
      <p:nvGrpSpPr>
        <p:cNvPr id="1" name=""/>
        <p:cNvGrpSpPr/>
        <p:nvPr/>
      </p:nvGrpSpPr>
      <p:grpSpPr>
        <a:xfrm>
          <a:off x="0" y="0"/>
          <a:ext cx="0" cy="0"/>
          <a:chOff x="0" y="0"/>
          <a:chExt cx="0" cy="0"/>
        </a:xfrm>
      </p:grpSpPr>
      <p:sp>
        <p:nvSpPr>
          <p:cNvPr id="8" name="Title 10">
            <a:extLst>
              <a:ext uri="{FF2B5EF4-FFF2-40B4-BE49-F238E27FC236}">
                <a16:creationId xmlns:a16="http://schemas.microsoft.com/office/drawing/2014/main" id="{B6AA5ABE-1DAA-140F-061D-F98431F5FB12}"/>
              </a:ext>
            </a:extLst>
          </p:cNvPr>
          <p:cNvSpPr>
            <a:spLocks noGrp="1"/>
          </p:cNvSpPr>
          <p:nvPr>
            <p:ph type="title"/>
          </p:nvPr>
        </p:nvSpPr>
        <p:spPr>
          <a:xfrm>
            <a:off x="2377440" y="4809744"/>
            <a:ext cx="7525512" cy="1545336"/>
          </a:xfrm>
        </p:spPr>
        <p:txBody>
          <a:bodyPr anchor="t">
            <a:normAutofit/>
          </a:bodyPr>
          <a:lstStyle>
            <a:lvl1pPr algn="ctr">
              <a:defRPr sz="2000" b="0" cap="none" baseline="0">
                <a:solidFill>
                  <a:schemeClr val="bg1"/>
                </a:solidFill>
              </a:defRPr>
            </a:lvl1pPr>
          </a:lstStyle>
          <a:p>
            <a:r>
              <a:rPr lang="en-US"/>
              <a:t>Click to edit Master title style</a:t>
            </a:r>
          </a:p>
        </p:txBody>
      </p:sp>
      <p:sp>
        <p:nvSpPr>
          <p:cNvPr id="7" name="Content Placeholder 9">
            <a:extLst>
              <a:ext uri="{FF2B5EF4-FFF2-40B4-BE49-F238E27FC236}">
                <a16:creationId xmlns:a16="http://schemas.microsoft.com/office/drawing/2014/main" id="{C37BF13F-F73B-BAD2-4508-876DA49EFA61}"/>
              </a:ext>
            </a:extLst>
          </p:cNvPr>
          <p:cNvSpPr>
            <a:spLocks noGrp="1"/>
          </p:cNvSpPr>
          <p:nvPr>
            <p:ph sz="quarter" idx="13" hasCustomPrompt="1"/>
          </p:nvPr>
        </p:nvSpPr>
        <p:spPr>
          <a:xfrm>
            <a:off x="822960" y="603504"/>
            <a:ext cx="10543032" cy="4206240"/>
          </a:xfrm>
        </p:spPr>
        <p:txBody>
          <a:bodyPr anchor="b">
            <a:noAutofit/>
          </a:bodyPr>
          <a:lstStyle>
            <a:lvl1pPr algn="ctr">
              <a:lnSpc>
                <a:spcPct val="85000"/>
              </a:lnSpc>
              <a:defRPr sz="23200" b="1">
                <a:solidFill>
                  <a:schemeClr val="bg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bg1"/>
                </a:solidFill>
              </a:defRPr>
            </a:lvl1pPr>
          </a:lstStyle>
          <a:p>
            <a:fld id="{C77A7CDD-9512-40CC-9351-FC0DE186CFBD}" type="datetime1">
              <a:rPr lang="en-US" smtClean="0"/>
              <a:pPr/>
              <a:t>9/25/2025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spTree>
    <p:extLst>
      <p:ext uri="{BB962C8B-B14F-4D97-AF65-F5344CB8AC3E}">
        <p14:creationId xmlns:p14="http://schemas.microsoft.com/office/powerpoint/2010/main" val="1610666586"/>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Number Large 3">
    <p:bg>
      <p:bgPr>
        <a:solidFill>
          <a:schemeClr val="bg1"/>
        </a:solid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82BF491B-1AFE-7CD8-0B38-954C4D0021E7}"/>
              </a:ext>
            </a:extLst>
          </p:cNvPr>
          <p:cNvSpPr>
            <a:spLocks noGrp="1"/>
          </p:cNvSpPr>
          <p:nvPr>
            <p:ph type="title"/>
          </p:nvPr>
        </p:nvSpPr>
        <p:spPr>
          <a:xfrm>
            <a:off x="1088136" y="4297680"/>
            <a:ext cx="7525512" cy="1545336"/>
          </a:xfrm>
        </p:spPr>
        <p:txBody>
          <a:bodyPr anchor="b">
            <a:normAutofit/>
          </a:bodyPr>
          <a:lstStyle>
            <a:lvl1pPr>
              <a:defRPr sz="2000" b="0" cap="none" baseline="0"/>
            </a:lvl1pPr>
          </a:lstStyle>
          <a:p>
            <a:r>
              <a:rPr lang="en-US"/>
              <a:t>Click to edit Master title style</a:t>
            </a:r>
          </a:p>
        </p:txBody>
      </p:sp>
      <p:sp>
        <p:nvSpPr>
          <p:cNvPr id="8" name="Content Placeholder 9">
            <a:extLst>
              <a:ext uri="{FF2B5EF4-FFF2-40B4-BE49-F238E27FC236}">
                <a16:creationId xmlns:a16="http://schemas.microsoft.com/office/drawing/2014/main" id="{52FCE1AA-B772-B201-9710-EF4E78417EBA}"/>
              </a:ext>
            </a:extLst>
          </p:cNvPr>
          <p:cNvSpPr>
            <a:spLocks noGrp="1"/>
          </p:cNvSpPr>
          <p:nvPr>
            <p:ph sz="quarter" idx="13" hasCustomPrompt="1"/>
          </p:nvPr>
        </p:nvSpPr>
        <p:spPr>
          <a:xfrm>
            <a:off x="1002790" y="417576"/>
            <a:ext cx="10713173" cy="3706364"/>
          </a:xfrm>
        </p:spPr>
        <p:txBody>
          <a:bodyPr anchor="b">
            <a:noAutofit/>
          </a:bodyPr>
          <a:lstStyle>
            <a:lvl1pPr>
              <a:lnSpc>
                <a:spcPct val="85000"/>
              </a:lnSpc>
              <a:defRPr sz="23200" b="1">
                <a:solidFill>
                  <a:schemeClr val="tx1"/>
                </a:solidFill>
              </a:defRPr>
            </a:lvl1pPr>
          </a:lstStyle>
          <a:p>
            <a:pPr lvl="0"/>
            <a:r>
              <a:rPr lang="en-US" dirty="0"/>
              <a:t>##%</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83EFCC7-B7E8-4ABE-BBCB-C75FD27800CD}" type="datetime1">
              <a:rPr lang="en-US" smtClean="0"/>
              <a:t>9/25/2025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10" name="Straight Connector 9">
            <a:extLst>
              <a:ext uri="{FF2B5EF4-FFF2-40B4-BE49-F238E27FC236}">
                <a16:creationId xmlns:a16="http://schemas.microsoft.com/office/drawing/2014/main" id="{2612899A-E63A-CD12-F97C-A2FA6094E560}"/>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982567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86261"/>
            <a:ext cx="10652760" cy="1133856"/>
          </a:xfrm>
        </p:spPr>
        <p:txBody>
          <a:bodyPr/>
          <a:lstStyle>
            <a:lvl1pPr>
              <a:defRPr>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039095"/>
            <a:ext cx="9418320" cy="5070068"/>
          </a:xfrm>
        </p:spPr>
        <p:txBody>
          <a:bodyPr anchor="t">
            <a:noAutofit/>
          </a:bodyPr>
          <a:lstStyle>
            <a:lvl1pPr marL="0" indent="0">
              <a:lnSpc>
                <a:spcPct val="90000"/>
              </a:lnSpc>
              <a:buNone/>
              <a:defRPr sz="6000" b="1"/>
            </a:lvl1pPr>
            <a:lvl2pPr marL="228600" indent="0">
              <a:lnSpc>
                <a:spcPct val="90000"/>
              </a:lnSpc>
              <a:buNone/>
              <a:defRPr sz="6000" b="1"/>
            </a:lvl2pPr>
            <a:lvl3pPr marL="457200" indent="0">
              <a:lnSpc>
                <a:spcPct val="90000"/>
              </a:lnSpc>
              <a:buNone/>
              <a:defRPr sz="6000" b="1"/>
            </a:lvl3pPr>
            <a:lvl4pPr marL="685800" indent="0">
              <a:lnSpc>
                <a:spcPct val="90000"/>
              </a:lnSpc>
              <a:buNone/>
              <a:defRPr sz="6000" b="1"/>
            </a:lvl4pPr>
            <a:lvl5pPr marL="914400" indent="0">
              <a:lnSpc>
                <a:spcPct val="90000"/>
              </a:lnSpc>
              <a:buNone/>
              <a:defRPr sz="6000" b="1"/>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dirty="0"/>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507735E4-737B-43D4-B991-92C3D63DE68F}" type="datetime1">
              <a:rPr lang="en-US" smtClean="0"/>
              <a:t>9/25/2025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CC057153-B650-4DEB-B370-79DDCFDCE934}" type="slidenum">
              <a:rPr lang="en-US" smtClean="0"/>
              <a:pPr/>
              <a:t>‹#›</a:t>
            </a:fld>
            <a:endParaRPr lang="en-US" dirty="0"/>
          </a:p>
        </p:txBody>
      </p:sp>
      <p:cxnSp>
        <p:nvCxnSpPr>
          <p:cNvPr id="6" name="Straight Connector 5">
            <a:extLst>
              <a:ext uri="{FF2B5EF4-FFF2-40B4-BE49-F238E27FC236}">
                <a16:creationId xmlns:a16="http://schemas.microsoft.com/office/drawing/2014/main" id="{77F2505C-CAED-34DC-7CD1-C57ADBBF98DD}"/>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0761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Statement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286261"/>
            <a:ext cx="10652760" cy="1133856"/>
          </a:xfrm>
        </p:spPr>
        <p:txBody>
          <a:bodyPr/>
          <a:lstStyle>
            <a:lvl1pPr>
              <a:defRPr>
                <a:solidFill>
                  <a:schemeClr val="tx1"/>
                </a:solidFill>
              </a:defRPr>
            </a:lvl1pPr>
          </a:lstStyle>
          <a:p>
            <a:r>
              <a:rPr lang="en-US"/>
              <a:t>Click to edit Master title style</a:t>
            </a:r>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088136" y="1039095"/>
            <a:ext cx="9418320" cy="5070068"/>
          </a:xfrm>
        </p:spPr>
        <p:txBody>
          <a:bodyPr anchor="t">
            <a:noAutofit/>
          </a:bodyPr>
          <a:lstStyle>
            <a:lvl1pPr marL="0" indent="0">
              <a:lnSpc>
                <a:spcPct val="90000"/>
              </a:lnSpc>
              <a:buNone/>
              <a:defRPr sz="6000" b="1">
                <a:solidFill>
                  <a:schemeClr val="bg1"/>
                </a:solidFill>
              </a:defRPr>
            </a:lvl1pPr>
            <a:lvl2pPr marL="228600" indent="0">
              <a:lnSpc>
                <a:spcPct val="90000"/>
              </a:lnSpc>
              <a:buNone/>
              <a:defRPr sz="6000" b="1">
                <a:solidFill>
                  <a:schemeClr val="bg1"/>
                </a:solidFill>
              </a:defRPr>
            </a:lvl2pPr>
            <a:lvl3pPr marL="457200" indent="0">
              <a:lnSpc>
                <a:spcPct val="90000"/>
              </a:lnSpc>
              <a:buNone/>
              <a:defRPr sz="6000" b="1">
                <a:solidFill>
                  <a:schemeClr val="bg1"/>
                </a:solidFill>
              </a:defRPr>
            </a:lvl3pPr>
            <a:lvl4pPr marL="685800" indent="0">
              <a:lnSpc>
                <a:spcPct val="90000"/>
              </a:lnSpc>
              <a:buNone/>
              <a:defRPr sz="6000" b="1">
                <a:solidFill>
                  <a:schemeClr val="bg1"/>
                </a:solidFill>
              </a:defRPr>
            </a:lvl4pPr>
            <a:lvl5pPr marL="914400" indent="0">
              <a:lnSpc>
                <a:spcPct val="90000"/>
              </a:lnSpc>
              <a:buNone/>
              <a:defRPr sz="6000" b="1">
                <a:solidFill>
                  <a:schemeClr val="bg1"/>
                </a:solidFill>
              </a:defRPr>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lvl1pPr>
              <a:defRPr>
                <a:solidFill>
                  <a:schemeClr val="bg1"/>
                </a:solidFill>
              </a:defRPr>
            </a:lvl1pPr>
          </a:lstStyle>
          <a:p>
            <a:r>
              <a:rPr lang="en-US"/>
              <a:t>Sample Footer Text</a:t>
            </a:r>
            <a:endParaRPr lang="en-US" dirty="0"/>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lvl1pPr>
              <a:defRPr>
                <a:solidFill>
                  <a:schemeClr val="bg1"/>
                </a:solidFill>
              </a:defRPr>
            </a:lvl1pPr>
          </a:lstStyle>
          <a:p>
            <a:fld id="{507735E4-737B-43D4-B991-92C3D63DE68F}" type="datetime1">
              <a:rPr lang="en-US" smtClean="0"/>
              <a:pPr/>
              <a:t>9/25/2025</a:t>
            </a:fld>
            <a:endParaRPr lang="en-US" dirty="0"/>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lvl1pPr>
              <a:defRPr>
                <a:solidFill>
                  <a:schemeClr val="bg1"/>
                </a:solidFill>
              </a:defRPr>
            </a:lvl1pPr>
          </a:lstStyle>
          <a:p>
            <a:fld id="{CC057153-B650-4DEB-B370-79DDCFDCE934}" type="slidenum">
              <a:rPr lang="en-US" smtClean="0"/>
              <a:pPr/>
              <a:t>‹#›</a:t>
            </a:fld>
            <a:endParaRPr lang="en-US" dirty="0"/>
          </a:p>
        </p:txBody>
      </p:sp>
      <p:cxnSp>
        <p:nvCxnSpPr>
          <p:cNvPr id="8" name="Straight Connector 7">
            <a:extLst>
              <a:ext uri="{FF2B5EF4-FFF2-40B4-BE49-F238E27FC236}">
                <a16:creationId xmlns:a16="http://schemas.microsoft.com/office/drawing/2014/main" id="{08E120EF-96AD-49A8-BA09-D58A87141B99}"/>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859911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tatem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lvl1pPr>
              <a:defRPr>
                <a:solidFill>
                  <a:schemeClr val="tx1"/>
                </a:solidFill>
              </a:defRPr>
            </a:lvl1pPr>
          </a:lstStyle>
          <a:p>
            <a:r>
              <a:rPr lang="en-US"/>
              <a:t>Click to edit Master title style</a:t>
            </a:r>
            <a:endParaRPr lang="en-US" dirty="0"/>
          </a:p>
        </p:txBody>
      </p:sp>
      <p:sp>
        <p:nvSpPr>
          <p:cNvPr id="6" name="Content Placeholder 6">
            <a:extLst>
              <a:ext uri="{FF2B5EF4-FFF2-40B4-BE49-F238E27FC236}">
                <a16:creationId xmlns:a16="http://schemas.microsoft.com/office/drawing/2014/main" id="{BC837C73-FD1C-6BC3-42AE-E47123E09474}"/>
              </a:ext>
            </a:extLst>
          </p:cNvPr>
          <p:cNvSpPr>
            <a:spLocks noGrp="1"/>
          </p:cNvSpPr>
          <p:nvPr>
            <p:ph sz="quarter" idx="13" hasCustomPrompt="1"/>
          </p:nvPr>
        </p:nvSpPr>
        <p:spPr>
          <a:xfrm>
            <a:off x="1088136" y="962895"/>
            <a:ext cx="9418320" cy="5070068"/>
          </a:xfrm>
        </p:spPr>
        <p:txBody>
          <a:bodyPr anchor="b">
            <a:noAutofit/>
          </a:bodyPr>
          <a:lstStyle>
            <a:lvl1pPr marL="0" indent="0">
              <a:lnSpc>
                <a:spcPct val="90000"/>
              </a:lnSpc>
              <a:buNone/>
              <a:defRPr sz="6000" b="1"/>
            </a:lvl1pPr>
            <a:lvl2pPr marL="228600" indent="0">
              <a:lnSpc>
                <a:spcPct val="90000"/>
              </a:lnSpc>
              <a:buNone/>
              <a:defRPr sz="6000" b="1"/>
            </a:lvl2pPr>
            <a:lvl3pPr marL="457200" indent="0">
              <a:lnSpc>
                <a:spcPct val="90000"/>
              </a:lnSpc>
              <a:buNone/>
              <a:defRPr sz="6000" b="1"/>
            </a:lvl3pPr>
            <a:lvl4pPr marL="685800" indent="0">
              <a:lnSpc>
                <a:spcPct val="90000"/>
              </a:lnSpc>
              <a:buNone/>
              <a:defRPr sz="6000" b="1"/>
            </a:lvl4pPr>
            <a:lvl5pPr marL="914400" indent="0">
              <a:lnSpc>
                <a:spcPct val="90000"/>
              </a:lnSpc>
              <a:buNone/>
              <a:defRPr sz="6000" b="1"/>
            </a:lvl5pPr>
          </a:lstStyle>
          <a:p>
            <a:pPr lvl="0"/>
            <a:r>
              <a:rPr lang="en-US" dirty="0"/>
              <a:t>Click to add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D615EEC7-2B19-40F0-9B64-A564E832ADEB}" type="datetime1">
              <a:rPr lang="en-US" smtClean="0"/>
              <a:t>9/25/2025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79C237F4-1671-5EFD-3EAE-BEA28978BBA6}"/>
              </a:ext>
              <a:ext uri="{C183D7F6-B498-43B3-948B-1728B52AA6E4}">
                <adec:decorative xmlns:adec="http://schemas.microsoft.com/office/drawing/2017/decorative" val="1"/>
              </a:ext>
            </a:extLst>
          </p:cNvPr>
          <p:cNvCxnSpPr>
            <a:cxnSpLocks/>
          </p:cNvCxnSpPr>
          <p:nvPr userDrawn="1"/>
        </p:nvCxnSpPr>
        <p:spPr>
          <a:xfrm>
            <a:off x="0"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21393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Quote">
    <p:spTree>
      <p:nvGrpSpPr>
        <p:cNvPr id="1" name=""/>
        <p:cNvGrpSpPr/>
        <p:nvPr/>
      </p:nvGrpSpPr>
      <p:grpSpPr>
        <a:xfrm>
          <a:off x="0" y="0"/>
          <a:ext cx="0" cy="0"/>
          <a:chOff x="0" y="0"/>
          <a:chExt cx="0" cy="0"/>
        </a:xfrm>
      </p:grpSpPr>
      <p:sp>
        <p:nvSpPr>
          <p:cNvPr id="11" name="Title 9">
            <a:extLst>
              <a:ext uri="{FF2B5EF4-FFF2-40B4-BE49-F238E27FC236}">
                <a16:creationId xmlns:a16="http://schemas.microsoft.com/office/drawing/2014/main" id="{873E5EF9-EDC5-CB2D-000A-85BB4DB58221}"/>
              </a:ext>
            </a:extLst>
          </p:cNvPr>
          <p:cNvSpPr>
            <a:spLocks noGrp="1"/>
          </p:cNvSpPr>
          <p:nvPr>
            <p:ph type="title" hasCustomPrompt="1"/>
          </p:nvPr>
        </p:nvSpPr>
        <p:spPr>
          <a:xfrm>
            <a:off x="1066800" y="5418360"/>
            <a:ext cx="10058400" cy="466345"/>
          </a:xfrm>
        </p:spPr>
        <p:txBody>
          <a:bodyPr anchor="b">
            <a:normAutofit/>
          </a:bodyPr>
          <a:lstStyle>
            <a:lvl1pPr algn="r">
              <a:lnSpc>
                <a:spcPct val="100000"/>
              </a:lnSpc>
              <a:defRPr sz="2000" b="0" cap="none" baseline="0"/>
            </a:lvl1pPr>
          </a:lstStyle>
          <a:p>
            <a:r>
              <a:rPr lang="en-US" dirty="0"/>
              <a:t>Quote Author</a:t>
            </a:r>
          </a:p>
        </p:txBody>
      </p:sp>
      <p:sp>
        <p:nvSpPr>
          <p:cNvPr id="10" name="Content Placeholder 9">
            <a:extLst>
              <a:ext uri="{FF2B5EF4-FFF2-40B4-BE49-F238E27FC236}">
                <a16:creationId xmlns:a16="http://schemas.microsoft.com/office/drawing/2014/main" id="{E5D1FFC6-C597-BE81-1790-A08954F44C4B}"/>
              </a:ext>
            </a:extLst>
          </p:cNvPr>
          <p:cNvSpPr>
            <a:spLocks noGrp="1"/>
          </p:cNvSpPr>
          <p:nvPr>
            <p:ph sz="quarter" idx="13" hasCustomPrompt="1"/>
          </p:nvPr>
        </p:nvSpPr>
        <p:spPr>
          <a:xfrm>
            <a:off x="95250" y="63500"/>
            <a:ext cx="11977688" cy="5080000"/>
          </a:xfrm>
        </p:spPr>
        <p:txBody>
          <a:bodyPr>
            <a:normAutofit/>
          </a:bodyPr>
          <a:lstStyle>
            <a:lvl1pPr>
              <a:lnSpc>
                <a:spcPct val="85000"/>
              </a:lnSpc>
              <a:defRPr sz="8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4D63035D-22A0-4334-A9AE-2457016C8B47}" type="datetime1">
              <a:rPr lang="en-US" smtClean="0"/>
              <a:t>9/25/2025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7" name="Straight Connector 6">
            <a:extLst>
              <a:ext uri="{FF2B5EF4-FFF2-40B4-BE49-F238E27FC236}">
                <a16:creationId xmlns:a16="http://schemas.microsoft.com/office/drawing/2014/main" id="{52949BEA-90AC-BE5F-28A7-80D65BD19B42}"/>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485678"/>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Quote 2">
    <p:bg>
      <p:bgRef idx="1001">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F1792072-4C91-C8F5-8610-85D14AF776EF}"/>
              </a:ext>
            </a:extLst>
          </p:cNvPr>
          <p:cNvSpPr>
            <a:spLocks noGrp="1"/>
          </p:cNvSpPr>
          <p:nvPr>
            <p:ph type="title" hasCustomPrompt="1"/>
          </p:nvPr>
        </p:nvSpPr>
        <p:spPr>
          <a:xfrm>
            <a:off x="1066800" y="5418360"/>
            <a:ext cx="9229888" cy="466345"/>
          </a:xfrm>
        </p:spPr>
        <p:txBody>
          <a:bodyPr anchor="b">
            <a:normAutofit/>
          </a:bodyPr>
          <a:lstStyle>
            <a:lvl1pPr>
              <a:lnSpc>
                <a:spcPct val="100000"/>
              </a:lnSpc>
              <a:defRPr sz="2000" b="0" cap="none" baseline="0"/>
            </a:lvl1pPr>
          </a:lstStyle>
          <a:p>
            <a:r>
              <a:rPr lang="en-US" dirty="0"/>
              <a:t>Quote Author</a:t>
            </a:r>
          </a:p>
        </p:txBody>
      </p:sp>
      <p:sp>
        <p:nvSpPr>
          <p:cNvPr id="9" name="Content Placeholder 9">
            <a:extLst>
              <a:ext uri="{FF2B5EF4-FFF2-40B4-BE49-F238E27FC236}">
                <a16:creationId xmlns:a16="http://schemas.microsoft.com/office/drawing/2014/main" id="{5C136A94-B9AF-C114-ADA5-F7C4F9C6BB46}"/>
              </a:ext>
            </a:extLst>
          </p:cNvPr>
          <p:cNvSpPr>
            <a:spLocks noGrp="1"/>
          </p:cNvSpPr>
          <p:nvPr>
            <p:ph sz="quarter" idx="13" hasCustomPrompt="1"/>
          </p:nvPr>
        </p:nvSpPr>
        <p:spPr>
          <a:xfrm>
            <a:off x="1097824" y="1041245"/>
            <a:ext cx="9198864" cy="3657600"/>
          </a:xfrm>
        </p:spPr>
        <p:txBody>
          <a:bodyPr>
            <a:normAutofit/>
          </a:bodyPr>
          <a:lstStyle>
            <a:lvl1pPr>
              <a:lnSpc>
                <a:spcPct val="100000"/>
              </a:lnSpc>
              <a:defRPr sz="6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4D63035D-22A0-4334-A9AE-2457016C8B47}" type="datetime1">
              <a:rPr lang="en-US" smtClean="0"/>
              <a:pPr/>
              <a:t>9/25/2025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BBBA1285-A10F-FAE9-76E3-2B86ABE5A10E}"/>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4194994"/>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Quote 3">
    <p:bg>
      <p:bgRef idx="1002">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C623297E-8165-FAA9-BD47-048A40470A95}"/>
              </a:ext>
            </a:extLst>
          </p:cNvPr>
          <p:cNvSpPr>
            <a:spLocks noGrp="1"/>
          </p:cNvSpPr>
          <p:nvPr>
            <p:ph type="title" hasCustomPrompt="1"/>
          </p:nvPr>
        </p:nvSpPr>
        <p:spPr>
          <a:xfrm>
            <a:off x="1066800" y="5418360"/>
            <a:ext cx="9229888" cy="466345"/>
          </a:xfrm>
        </p:spPr>
        <p:txBody>
          <a:bodyPr anchor="b">
            <a:normAutofit/>
          </a:bodyPr>
          <a:lstStyle>
            <a:lvl1pPr>
              <a:lnSpc>
                <a:spcPct val="100000"/>
              </a:lnSpc>
              <a:defRPr sz="2000" b="0" cap="none" baseline="0"/>
            </a:lvl1pPr>
          </a:lstStyle>
          <a:p>
            <a:r>
              <a:rPr lang="en-US" dirty="0"/>
              <a:t>Quote Author</a:t>
            </a:r>
          </a:p>
        </p:txBody>
      </p:sp>
      <p:sp>
        <p:nvSpPr>
          <p:cNvPr id="8" name="Content Placeholder 9">
            <a:extLst>
              <a:ext uri="{FF2B5EF4-FFF2-40B4-BE49-F238E27FC236}">
                <a16:creationId xmlns:a16="http://schemas.microsoft.com/office/drawing/2014/main" id="{EB06CB5A-8941-99F2-1165-02A2756457AA}"/>
              </a:ext>
            </a:extLst>
          </p:cNvPr>
          <p:cNvSpPr>
            <a:spLocks noGrp="1"/>
          </p:cNvSpPr>
          <p:nvPr>
            <p:ph sz="quarter" idx="13" hasCustomPrompt="1"/>
          </p:nvPr>
        </p:nvSpPr>
        <p:spPr>
          <a:xfrm>
            <a:off x="1097824" y="1041245"/>
            <a:ext cx="9198864" cy="3657600"/>
          </a:xfrm>
        </p:spPr>
        <p:txBody>
          <a:bodyPr>
            <a:normAutofit/>
          </a:bodyPr>
          <a:lstStyle>
            <a:lvl1pPr>
              <a:lnSpc>
                <a:spcPct val="100000"/>
              </a:lnSpc>
              <a:defRPr sz="6000" b="1" cap="all" baseline="0">
                <a:solidFill>
                  <a:schemeClr val="tx1"/>
                </a:solidFill>
              </a:defRPr>
            </a:lvl1pPr>
          </a:lstStyle>
          <a:p>
            <a:pPr lvl="0"/>
            <a:r>
              <a:rPr lang="en-US" dirty="0"/>
              <a:t>Click to add Quote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lvl1pPr>
              <a:defRPr>
                <a:solidFill>
                  <a:schemeClr val="tx1"/>
                </a:solidFill>
              </a:defRPr>
            </a:lvl1p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lvl1pPr>
              <a:defRPr>
                <a:solidFill>
                  <a:schemeClr val="tx1"/>
                </a:solidFill>
              </a:defRPr>
            </a:lvl1pPr>
          </a:lstStyle>
          <a:p>
            <a:fld id="{DF8418BD-2BA9-41CB-AB89-625779A7563D}" type="datetime1">
              <a:rPr lang="en-US" smtClean="0"/>
              <a:pPr/>
              <a:t>9/25/2025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EE632116-9F85-9512-0994-6B728E08093B}"/>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974922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6BF7AE-3892-4896-8C15-7A35A41EFD9C}"/>
              </a:ext>
            </a:extLst>
          </p:cNvPr>
          <p:cNvSpPr>
            <a:spLocks noGrp="1"/>
          </p:cNvSpPr>
          <p:nvPr>
            <p:ph type="title"/>
          </p:nvPr>
        </p:nvSpPr>
        <p:spPr>
          <a:xfrm>
            <a:off x="1088136" y="1119132"/>
            <a:ext cx="9890066" cy="1204593"/>
          </a:xfrm>
        </p:spPr>
        <p:txBody>
          <a:bodyPr>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F2FD9A26-86F1-4817-B243-4DE63B4F182F}"/>
              </a:ext>
            </a:extLst>
          </p:cNvPr>
          <p:cNvSpPr>
            <a:spLocks noGrp="1"/>
          </p:cNvSpPr>
          <p:nvPr>
            <p:ph sz="half" idx="1"/>
          </p:nvPr>
        </p:nvSpPr>
        <p:spPr>
          <a:xfrm>
            <a:off x="1082185" y="2440568"/>
            <a:ext cx="4841505" cy="3801284"/>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D454BF9B-EA16-48C8-96B9-7A66051BE768}"/>
              </a:ext>
            </a:extLst>
          </p:cNvPr>
          <p:cNvSpPr>
            <a:spLocks noGrp="1"/>
          </p:cNvSpPr>
          <p:nvPr>
            <p:ph sz="half" idx="2"/>
          </p:nvPr>
        </p:nvSpPr>
        <p:spPr>
          <a:xfrm>
            <a:off x="6172200" y="2440568"/>
            <a:ext cx="4806002" cy="3801283"/>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40629E05-3F6C-40BF-9324-118588B6CAE6}"/>
              </a:ext>
            </a:extLst>
          </p:cNvPr>
          <p:cNvSpPr>
            <a:spLocks noGrp="1"/>
          </p:cNvSpPr>
          <p:nvPr>
            <p:ph type="ftr" sz="quarter" idx="11"/>
          </p:nvPr>
        </p:nvSpPr>
        <p:spPr/>
        <p:txBody>
          <a:bodyPr/>
          <a:lstStyle/>
          <a:p>
            <a:endParaRPr lang="en-US" dirty="0"/>
          </a:p>
        </p:txBody>
      </p:sp>
      <p:sp>
        <p:nvSpPr>
          <p:cNvPr id="5" name="Date Placeholder 4">
            <a:extLst>
              <a:ext uri="{FF2B5EF4-FFF2-40B4-BE49-F238E27FC236}">
                <a16:creationId xmlns:a16="http://schemas.microsoft.com/office/drawing/2014/main" id="{D16E2D9F-1FCE-4A1C-996E-DB05777A8994}"/>
              </a:ext>
            </a:extLst>
          </p:cNvPr>
          <p:cNvSpPr>
            <a:spLocks noGrp="1"/>
          </p:cNvSpPr>
          <p:nvPr>
            <p:ph type="dt" sz="half" idx="10"/>
          </p:nvPr>
        </p:nvSpPr>
        <p:spPr/>
        <p:txBody>
          <a:bodyPr/>
          <a:lstStyle/>
          <a:p>
            <a:fld id="{2ABAD28B-DD56-4B56-883A-96608C765E28}" type="datetimeFigureOut">
              <a:rPr lang="en-US" smtClean="0"/>
              <a:t>9/25/2025</a:t>
            </a:fld>
            <a:endParaRPr lang="en-US" dirty="0"/>
          </a:p>
        </p:txBody>
      </p:sp>
      <p:sp>
        <p:nvSpPr>
          <p:cNvPr id="7" name="Slide Number Placeholder 6">
            <a:extLst>
              <a:ext uri="{FF2B5EF4-FFF2-40B4-BE49-F238E27FC236}">
                <a16:creationId xmlns:a16="http://schemas.microsoft.com/office/drawing/2014/main" id="{069BE013-C5C0-4CBD-982E-36F037F7366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8" name="Straight Connector 7">
            <a:extLst>
              <a:ext uri="{FF2B5EF4-FFF2-40B4-BE49-F238E27FC236}">
                <a16:creationId xmlns:a16="http://schemas.microsoft.com/office/drawing/2014/main" id="{AB20CA7A-449A-6AC2-BFC5-17AF5007E7E1}"/>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401472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ED885-5FE5-4407-BE4D-FAD01C40A905}"/>
              </a:ext>
            </a:extLst>
          </p:cNvPr>
          <p:cNvSpPr>
            <a:spLocks noGrp="1"/>
          </p:cNvSpPr>
          <p:nvPr>
            <p:ph type="title"/>
          </p:nvPr>
        </p:nvSpPr>
        <p:spPr>
          <a:xfrm>
            <a:off x="1090940" y="1115329"/>
            <a:ext cx="9949455" cy="838856"/>
          </a:xfrm>
        </p:spPr>
        <p:txBody>
          <a:bodyPr>
            <a:normAutofit/>
          </a:bodyPr>
          <a:lstStyle>
            <a:lvl1pPr>
              <a:defRPr sz="3600"/>
            </a:lvl1pPr>
          </a:lstStyle>
          <a:p>
            <a:r>
              <a:rPr lang="en-US" dirty="0"/>
              <a:t>Click to edit Master title style</a:t>
            </a:r>
          </a:p>
        </p:txBody>
      </p:sp>
      <p:sp>
        <p:nvSpPr>
          <p:cNvPr id="3" name="Text Placeholder 2">
            <a:extLst>
              <a:ext uri="{FF2B5EF4-FFF2-40B4-BE49-F238E27FC236}">
                <a16:creationId xmlns:a16="http://schemas.microsoft.com/office/drawing/2014/main" id="{6E322A77-C134-4857-83E5-51217D3C29FB}"/>
              </a:ext>
            </a:extLst>
          </p:cNvPr>
          <p:cNvSpPr>
            <a:spLocks noGrp="1"/>
          </p:cNvSpPr>
          <p:nvPr>
            <p:ph type="body" idx="1"/>
          </p:nvPr>
        </p:nvSpPr>
        <p:spPr>
          <a:xfrm>
            <a:off x="1092088" y="1923190"/>
            <a:ext cx="4816475" cy="838856"/>
          </a:xfrm>
        </p:spPr>
        <p:txBody>
          <a:bodyPr anchor="b">
            <a:normAutofit/>
          </a:bodyPr>
          <a:lstStyle>
            <a:lvl1pPr marL="0" indent="0">
              <a:lnSpc>
                <a:spcPct val="100000"/>
              </a:lnSpc>
              <a:buNone/>
              <a:defRPr sz="18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5" name="Text Placeholder 4">
            <a:extLst>
              <a:ext uri="{FF2B5EF4-FFF2-40B4-BE49-F238E27FC236}">
                <a16:creationId xmlns:a16="http://schemas.microsoft.com/office/drawing/2014/main" id="{7710AFC6-F407-4F35-BD37-B32F9B4036D0}"/>
              </a:ext>
            </a:extLst>
          </p:cNvPr>
          <p:cNvSpPr>
            <a:spLocks noGrp="1"/>
          </p:cNvSpPr>
          <p:nvPr>
            <p:ph type="body" sz="quarter" idx="3"/>
          </p:nvPr>
        </p:nvSpPr>
        <p:spPr>
          <a:xfrm>
            <a:off x="6215482" y="1923190"/>
            <a:ext cx="4824913" cy="838856"/>
          </a:xfrm>
        </p:spPr>
        <p:txBody>
          <a:bodyPr anchor="b">
            <a:normAutofit/>
          </a:bodyPr>
          <a:lstStyle>
            <a:lvl1pPr marL="0" indent="0">
              <a:lnSpc>
                <a:spcPct val="100000"/>
              </a:lnSpc>
              <a:buNone/>
              <a:defRPr sz="1800" b="1" cap="all" spc="1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A4ECBFE-C62C-471B-BFE4-1272EAC3479D}"/>
              </a:ext>
            </a:extLst>
          </p:cNvPr>
          <p:cNvSpPr>
            <a:spLocks noGrp="1"/>
          </p:cNvSpPr>
          <p:nvPr>
            <p:ph sz="half" idx="2"/>
          </p:nvPr>
        </p:nvSpPr>
        <p:spPr>
          <a:xfrm>
            <a:off x="1092088" y="2825791"/>
            <a:ext cx="4816475" cy="336387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458D60D5-0F83-46CB-92F3-849FC08E6E92}"/>
              </a:ext>
            </a:extLst>
          </p:cNvPr>
          <p:cNvSpPr>
            <a:spLocks noGrp="1"/>
          </p:cNvSpPr>
          <p:nvPr>
            <p:ph sz="quarter" idx="4"/>
          </p:nvPr>
        </p:nvSpPr>
        <p:spPr>
          <a:xfrm>
            <a:off x="6215482" y="2825791"/>
            <a:ext cx="4824913" cy="3363871"/>
          </a:xfrm>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7">
            <a:extLst>
              <a:ext uri="{FF2B5EF4-FFF2-40B4-BE49-F238E27FC236}">
                <a16:creationId xmlns:a16="http://schemas.microsoft.com/office/drawing/2014/main" id="{F340A80D-4CCB-4899-9E1D-A5967F4E649A}"/>
              </a:ext>
            </a:extLst>
          </p:cNvPr>
          <p:cNvSpPr>
            <a:spLocks noGrp="1"/>
          </p:cNvSpPr>
          <p:nvPr>
            <p:ph type="ftr" sz="quarter" idx="11"/>
          </p:nvPr>
        </p:nvSpPr>
        <p:spPr/>
        <p:txBody>
          <a:bodyPr/>
          <a:lstStyle/>
          <a:p>
            <a:endParaRPr lang="en-US" dirty="0"/>
          </a:p>
        </p:txBody>
      </p:sp>
      <p:sp>
        <p:nvSpPr>
          <p:cNvPr id="7" name="Date Placeholder 6">
            <a:extLst>
              <a:ext uri="{FF2B5EF4-FFF2-40B4-BE49-F238E27FC236}">
                <a16:creationId xmlns:a16="http://schemas.microsoft.com/office/drawing/2014/main" id="{AA5AE694-5CA0-48DA-90D3-EC42BD1D86C1}"/>
              </a:ext>
            </a:extLst>
          </p:cNvPr>
          <p:cNvSpPr>
            <a:spLocks noGrp="1"/>
          </p:cNvSpPr>
          <p:nvPr>
            <p:ph type="dt" sz="half" idx="10"/>
          </p:nvPr>
        </p:nvSpPr>
        <p:spPr/>
        <p:txBody>
          <a:bodyPr/>
          <a:lstStyle/>
          <a:p>
            <a:fld id="{2ABAD28B-DD56-4B56-883A-96608C765E28}" type="datetimeFigureOut">
              <a:rPr lang="en-US" smtClean="0"/>
              <a:t>9/25/2025</a:t>
            </a:fld>
            <a:endParaRPr lang="en-US" dirty="0"/>
          </a:p>
        </p:txBody>
      </p:sp>
      <p:sp>
        <p:nvSpPr>
          <p:cNvPr id="9" name="Slide Number Placeholder 8">
            <a:extLst>
              <a:ext uri="{FF2B5EF4-FFF2-40B4-BE49-F238E27FC236}">
                <a16:creationId xmlns:a16="http://schemas.microsoft.com/office/drawing/2014/main" id="{4F753A9D-469A-4ED9-99A1-7E4B115F8933}"/>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10" name="Straight Connector 9">
            <a:extLst>
              <a:ext uri="{FF2B5EF4-FFF2-40B4-BE49-F238E27FC236}">
                <a16:creationId xmlns:a16="http://schemas.microsoft.com/office/drawing/2014/main" id="{CDA35A86-E7F6-6593-119D-A6DC85581FE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78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4">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7C3FE82-1C77-7EDF-A1CD-DB107F252AE3}"/>
              </a:ext>
            </a:extLst>
          </p:cNvPr>
          <p:cNvSpPr>
            <a:spLocks noGrp="1"/>
          </p:cNvSpPr>
          <p:nvPr>
            <p:ph type="title"/>
          </p:nvPr>
        </p:nvSpPr>
        <p:spPr>
          <a:xfrm>
            <a:off x="1088136" y="1090244"/>
            <a:ext cx="10058400" cy="4021243"/>
          </a:xfrm>
        </p:spPr>
        <p:txBody>
          <a:bodyPr>
            <a:normAutofit/>
          </a:bodyPr>
          <a:lstStyle>
            <a:lvl1pPr>
              <a:defRPr sz="8000"/>
            </a:lvl1pPr>
          </a:lstStyle>
          <a:p>
            <a:r>
              <a:rPr lang="en-US"/>
              <a:t>Click to edit Master 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p>
            <a:fld id="{2ABAD28B-DD56-4B56-883A-96608C765E28}" type="datetimeFigureOut">
              <a:rPr lang="en-US" smtClean="0"/>
              <a:t>9/25/2025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7" name="Straight Connector 6">
            <a:extLst>
              <a:ext uri="{FF2B5EF4-FFF2-40B4-BE49-F238E27FC236}">
                <a16:creationId xmlns:a16="http://schemas.microsoft.com/office/drawing/2014/main" id="{F708D0FD-E68E-587F-ED5A-5140B6EE7F7C}"/>
              </a:ext>
              <a:ext uri="{C183D7F6-B498-43B3-948B-1728B52AA6E4}">
                <adec:decorative xmlns:adec="http://schemas.microsoft.com/office/drawing/2017/decorative" val="1"/>
              </a:ext>
            </a:extLst>
          </p:cNvPr>
          <p:cNvCxnSpPr>
            <a:cxnSpLocks/>
          </p:cNvCxnSpPr>
          <p:nvPr userDrawn="1"/>
        </p:nvCxnSpPr>
        <p:spPr>
          <a:xfrm>
            <a:off x="0" y="120586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65DB91C7-3013-1F4E-D55F-37E24A2C6878}"/>
              </a:ext>
            </a:extLst>
          </p:cNvPr>
          <p:cNvSpPr>
            <a:spLocks noGrp="1"/>
          </p:cNvSpPr>
          <p:nvPr>
            <p:ph type="subTitle" idx="1"/>
          </p:nvPr>
        </p:nvSpPr>
        <p:spPr>
          <a:xfrm>
            <a:off x="1088136" y="5360878"/>
            <a:ext cx="10015728" cy="566928"/>
          </a:xfrm>
        </p:spPr>
        <p:txBody>
          <a:bodyPr vert="horz" lIns="91440" tIns="45720" rIns="91440" bIns="45720" rtlCol="0" anchor="b">
            <a:normAutofit/>
          </a:bodyPr>
          <a:lstStyle>
            <a:lvl1pPr marL="0" indent="0" algn="r">
              <a:lnSpc>
                <a:spcPct val="100000"/>
              </a:lnSpc>
              <a:buNone/>
              <a:defRPr lang="en-US" sz="2000" dirty="0"/>
            </a:lvl1pPr>
          </a:lstStyle>
          <a:p>
            <a:pPr lvl="0"/>
            <a:r>
              <a:rPr lang="en-US" dirty="0"/>
              <a:t>Click to edit Master subtitle style</a:t>
            </a:r>
          </a:p>
        </p:txBody>
      </p:sp>
    </p:spTree>
    <p:extLst>
      <p:ext uri="{BB962C8B-B14F-4D97-AF65-F5344CB8AC3E}">
        <p14:creationId xmlns:p14="http://schemas.microsoft.com/office/powerpoint/2010/main" val="39236129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C91E-0A11-4E5D-9B8D-5316E73A2D58}"/>
              </a:ext>
            </a:extLst>
          </p:cNvPr>
          <p:cNvSpPr>
            <a:spLocks noGrp="1"/>
          </p:cNvSpPr>
          <p:nvPr>
            <p:ph type="title"/>
          </p:nvPr>
        </p:nvSpPr>
        <p:spPr>
          <a:xfrm>
            <a:off x="1088136" y="1104100"/>
            <a:ext cx="9922764" cy="1294228"/>
          </a:xfrm>
        </p:spPr>
        <p:txBody>
          <a:bodyPr>
            <a:normAutofit/>
          </a:bodyPr>
          <a:lstStyle>
            <a:lvl1pPr>
              <a:defRPr sz="3600" cap="none" baseline="0"/>
            </a:lvl1pPr>
          </a:lstStyle>
          <a:p>
            <a:r>
              <a:rPr lang="en-US" dirty="0"/>
              <a:t>Click to edit Master title style</a:t>
            </a:r>
          </a:p>
        </p:txBody>
      </p:sp>
      <p:sp>
        <p:nvSpPr>
          <p:cNvPr id="4" name="Footer Placeholder 3">
            <a:extLst>
              <a:ext uri="{FF2B5EF4-FFF2-40B4-BE49-F238E27FC236}">
                <a16:creationId xmlns:a16="http://schemas.microsoft.com/office/drawing/2014/main" id="{D7E36922-9A4C-453D-9B70-0C3A70281C03}"/>
              </a:ext>
            </a:extLst>
          </p:cNvPr>
          <p:cNvSpPr>
            <a:spLocks noGrp="1"/>
          </p:cNvSpPr>
          <p:nvPr>
            <p:ph type="ftr" sz="quarter" idx="11"/>
          </p:nvPr>
        </p:nvSpPr>
        <p:spPr/>
        <p:txBody>
          <a:bodyPr/>
          <a:lstStyle/>
          <a:p>
            <a:endParaRPr lang="en-US" dirty="0"/>
          </a:p>
        </p:txBody>
      </p:sp>
      <p:sp>
        <p:nvSpPr>
          <p:cNvPr id="3" name="Date Placeholder 2">
            <a:extLst>
              <a:ext uri="{FF2B5EF4-FFF2-40B4-BE49-F238E27FC236}">
                <a16:creationId xmlns:a16="http://schemas.microsoft.com/office/drawing/2014/main" id="{A1B8A8D1-71AD-4F9F-B393-9EED83FEF003}"/>
              </a:ext>
            </a:extLst>
          </p:cNvPr>
          <p:cNvSpPr>
            <a:spLocks noGrp="1"/>
          </p:cNvSpPr>
          <p:nvPr>
            <p:ph type="dt" sz="half" idx="10"/>
          </p:nvPr>
        </p:nvSpPr>
        <p:spPr/>
        <p:txBody>
          <a:bodyPr/>
          <a:lstStyle/>
          <a:p>
            <a:fld id="{2ABAD28B-DD56-4B56-883A-96608C765E28}" type="datetimeFigureOut">
              <a:rPr lang="en-US" smtClean="0"/>
              <a:t>9/25/2025</a:t>
            </a:fld>
            <a:endParaRPr lang="en-US" dirty="0"/>
          </a:p>
        </p:txBody>
      </p:sp>
      <p:sp>
        <p:nvSpPr>
          <p:cNvPr id="5" name="Slide Number Placeholder 4">
            <a:extLst>
              <a:ext uri="{FF2B5EF4-FFF2-40B4-BE49-F238E27FC236}">
                <a16:creationId xmlns:a16="http://schemas.microsoft.com/office/drawing/2014/main" id="{EF5AAEF2-65DC-4E28-9AA4-5115ACB074CC}"/>
              </a:ext>
            </a:extLst>
          </p:cNvPr>
          <p:cNvSpPr>
            <a:spLocks noGrp="1"/>
          </p:cNvSpPr>
          <p:nvPr>
            <p:ph type="sldNum" sz="quarter" idx="12"/>
          </p:nvPr>
        </p:nvSpPr>
        <p:spPr/>
        <p:txBody>
          <a:bodyPr/>
          <a:lstStyle/>
          <a:p>
            <a:fld id="{7DF5BAF5-ABAB-4575-8E56-D109A3D17F9F}" type="slidenum">
              <a:rPr lang="en-US" smtClean="0"/>
              <a:t>‹#›</a:t>
            </a:fld>
            <a:endParaRPr lang="en-US" dirty="0"/>
          </a:p>
        </p:txBody>
      </p:sp>
      <p:cxnSp>
        <p:nvCxnSpPr>
          <p:cNvPr id="6" name="Straight Connector 5">
            <a:extLst>
              <a:ext uri="{FF2B5EF4-FFF2-40B4-BE49-F238E27FC236}">
                <a16:creationId xmlns:a16="http://schemas.microsoft.com/office/drawing/2014/main" id="{28CF7AFD-0570-B046-A2C2-3EFA873546CA}"/>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747622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80459378-C430-49DB-B2D6-E32FBBCD4A6F}"/>
              </a:ext>
            </a:extLst>
          </p:cNvPr>
          <p:cNvSpPr>
            <a:spLocks noGrp="1"/>
          </p:cNvSpPr>
          <p:nvPr>
            <p:ph type="ftr" sz="quarter" idx="11"/>
          </p:nvPr>
        </p:nvSpPr>
        <p:spPr/>
        <p:txBody>
          <a:bodyPr/>
          <a:lstStyle/>
          <a:p>
            <a:endParaRPr lang="en-US" dirty="0"/>
          </a:p>
        </p:txBody>
      </p:sp>
      <p:sp>
        <p:nvSpPr>
          <p:cNvPr id="4" name="Date Placeholder 3">
            <a:extLst>
              <a:ext uri="{FF2B5EF4-FFF2-40B4-BE49-F238E27FC236}">
                <a16:creationId xmlns:a16="http://schemas.microsoft.com/office/drawing/2014/main" id="{9AFF5A02-0FC4-41C8-A13C-4C929B28846B}"/>
              </a:ext>
            </a:extLst>
          </p:cNvPr>
          <p:cNvSpPr>
            <a:spLocks noGrp="1"/>
          </p:cNvSpPr>
          <p:nvPr>
            <p:ph type="dt" sz="half" idx="10"/>
          </p:nvPr>
        </p:nvSpPr>
        <p:spPr/>
        <p:txBody>
          <a:bodyPr/>
          <a:lstStyle/>
          <a:p>
            <a:fld id="{2ABAD28B-DD56-4B56-883A-96608C765E28}" type="datetimeFigureOut">
              <a:rPr lang="en-US" smtClean="0"/>
              <a:t>9/25/2025</a:t>
            </a:fld>
            <a:endParaRPr lang="en-US" dirty="0"/>
          </a:p>
        </p:txBody>
      </p:sp>
      <p:sp>
        <p:nvSpPr>
          <p:cNvPr id="6" name="Slide Number Placeholder 5">
            <a:extLst>
              <a:ext uri="{FF2B5EF4-FFF2-40B4-BE49-F238E27FC236}">
                <a16:creationId xmlns:a16="http://schemas.microsoft.com/office/drawing/2014/main" id="{E7B9D57D-CB8E-4E67-AE2D-2790E2AA60CB}"/>
              </a:ext>
            </a:extLst>
          </p:cNvPr>
          <p:cNvSpPr>
            <a:spLocks noGrp="1"/>
          </p:cNvSpPr>
          <p:nvPr>
            <p:ph type="sldNum" sz="quarter" idx="12"/>
          </p:nvPr>
        </p:nvSpPr>
        <p:spPr/>
        <p:txBody>
          <a:bodyPr/>
          <a:lstStyle/>
          <a:p>
            <a:fld id="{7DF5BAF5-ABAB-4575-8E56-D109A3D17F9F}" type="slidenum">
              <a:rPr lang="en-US" smtClean="0"/>
              <a:t>‹#›</a:t>
            </a:fld>
            <a:endParaRPr lang="en-US" dirty="0"/>
          </a:p>
        </p:txBody>
      </p:sp>
    </p:spTree>
    <p:extLst>
      <p:ext uri="{BB962C8B-B14F-4D97-AF65-F5344CB8AC3E}">
        <p14:creationId xmlns:p14="http://schemas.microsoft.com/office/powerpoint/2010/main" val="1643845353"/>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A6BBA35-FE70-186E-0D41-43FF7DB180B5}"/>
              </a:ext>
            </a:extLst>
          </p:cNvPr>
          <p:cNvSpPr>
            <a:spLocks noGrp="1"/>
          </p:cNvSpPr>
          <p:nvPr>
            <p:ph type="title"/>
          </p:nvPr>
        </p:nvSpPr>
        <p:spPr>
          <a:xfrm>
            <a:off x="1090940" y="1114007"/>
            <a:ext cx="3595634" cy="1757505"/>
          </a:xfrm>
        </p:spPr>
        <p:txBody>
          <a:bodyPr anchor="t">
            <a:normAutofit/>
          </a:bodyPr>
          <a:lstStyle>
            <a:lvl1pPr>
              <a:defRPr sz="3600"/>
            </a:lvl1pPr>
          </a:lstStyle>
          <a:p>
            <a:r>
              <a:rPr lang="en-US" dirty="0"/>
              <a:t>Click to edit Master title style</a:t>
            </a:r>
          </a:p>
        </p:txBody>
      </p:sp>
      <p:sp>
        <p:nvSpPr>
          <p:cNvPr id="10" name="Text Placeholder 3">
            <a:extLst>
              <a:ext uri="{FF2B5EF4-FFF2-40B4-BE49-F238E27FC236}">
                <a16:creationId xmlns:a16="http://schemas.microsoft.com/office/drawing/2014/main" id="{866776A3-4932-D86F-96CB-5A080182B290}"/>
              </a:ext>
            </a:extLst>
          </p:cNvPr>
          <p:cNvSpPr>
            <a:spLocks noGrp="1"/>
          </p:cNvSpPr>
          <p:nvPr>
            <p:ph type="body" sz="half" idx="2"/>
          </p:nvPr>
        </p:nvSpPr>
        <p:spPr>
          <a:xfrm>
            <a:off x="1090940" y="3151191"/>
            <a:ext cx="3595634" cy="3124195"/>
          </a:xfrm>
        </p:spPr>
        <p:txBody>
          <a:bodyPr anchor="t">
            <a:normAutofit/>
          </a:bodyPr>
          <a:lstStyle>
            <a:lvl1pPr marL="0" indent="0">
              <a:lnSpc>
                <a:spcPct val="100000"/>
              </a:lnSpc>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11" name="Content Placeholder 2">
            <a:extLst>
              <a:ext uri="{FF2B5EF4-FFF2-40B4-BE49-F238E27FC236}">
                <a16:creationId xmlns:a16="http://schemas.microsoft.com/office/drawing/2014/main" id="{AF432AC3-A40E-E003-2947-B99A796F9E5A}"/>
              </a:ext>
            </a:extLst>
          </p:cNvPr>
          <p:cNvSpPr>
            <a:spLocks noGrp="1"/>
          </p:cNvSpPr>
          <p:nvPr>
            <p:ph idx="1"/>
          </p:nvPr>
        </p:nvSpPr>
        <p:spPr>
          <a:xfrm>
            <a:off x="5275706" y="1114007"/>
            <a:ext cx="6440258" cy="5161380"/>
          </a:xfrm>
        </p:spPr>
        <p:txBody>
          <a:bodyPr vert="horz" lIns="91440" tIns="45720" rIns="91440" bIns="45720" rtlCol="0">
            <a:normAutofit/>
          </a:bodyPr>
          <a:lstStyle>
            <a:lvl1pPr>
              <a:lnSpc>
                <a:spcPct val="100000"/>
              </a:lnSpc>
              <a:defRPr lang="en-US" dirty="0"/>
            </a:lvl1pPr>
            <a:lvl2pPr>
              <a:lnSpc>
                <a:spcPct val="100000"/>
              </a:lnSpc>
              <a:defRPr lang="en-US" dirty="0"/>
            </a:lvl2pPr>
            <a:lvl3pPr>
              <a:lnSpc>
                <a:spcPct val="100000"/>
              </a:lnSpc>
              <a:defRPr lang="en-US" dirty="0"/>
            </a:lvl3pPr>
            <a:lvl4pPr>
              <a:lnSpc>
                <a:spcPct val="100000"/>
              </a:lnSpc>
              <a:defRPr lang="en-US" dirty="0"/>
            </a:lvl4pPr>
            <a:lvl5pPr>
              <a:lnSpc>
                <a:spcPct val="100000"/>
              </a:lnSpc>
              <a:defRPr lang="en-US" dirty="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12DB3EA1-DD0C-4B8D-8364-52024B4530F1}" type="datetime1">
              <a:rPr lang="en-US" smtClean="0"/>
              <a:t>9/25/2025</a:t>
            </a:fld>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a:extLst>
              <a:ext uri="{FF2B5EF4-FFF2-40B4-BE49-F238E27FC236}">
                <a16:creationId xmlns:a16="http://schemas.microsoft.com/office/drawing/2014/main" id="{29DA9D5E-44AB-AC59-BF1B-0A23217D6ED7}"/>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2061571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Picture with Caption ">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C7608BFB-2ED8-159F-6A27-89452808DC50}"/>
              </a:ext>
            </a:extLst>
          </p:cNvPr>
          <p:cNvSpPr>
            <a:spLocks noGrp="1"/>
          </p:cNvSpPr>
          <p:nvPr>
            <p:ph type="title"/>
          </p:nvPr>
        </p:nvSpPr>
        <p:spPr>
          <a:xfrm>
            <a:off x="1090940" y="1121098"/>
            <a:ext cx="3595634" cy="1585660"/>
          </a:xfrm>
        </p:spPr>
        <p:txBody>
          <a:bodyPr anchor="t">
            <a:normAutofit/>
          </a:bodyPr>
          <a:lstStyle>
            <a:lvl1pPr>
              <a:defRPr sz="3600"/>
            </a:lvl1pPr>
          </a:lstStyle>
          <a:p>
            <a:r>
              <a:rPr lang="en-US" dirty="0"/>
              <a:t>Click to edit Master title style</a:t>
            </a:r>
          </a:p>
        </p:txBody>
      </p:sp>
      <p:sp>
        <p:nvSpPr>
          <p:cNvPr id="9" name="Text Placeholder 3">
            <a:extLst>
              <a:ext uri="{FF2B5EF4-FFF2-40B4-BE49-F238E27FC236}">
                <a16:creationId xmlns:a16="http://schemas.microsoft.com/office/drawing/2014/main" id="{8CDE9255-016B-D7F7-ECF1-C39D5F73C898}"/>
              </a:ext>
            </a:extLst>
          </p:cNvPr>
          <p:cNvSpPr>
            <a:spLocks noGrp="1"/>
          </p:cNvSpPr>
          <p:nvPr>
            <p:ph type="body" sz="half" idx="2"/>
          </p:nvPr>
        </p:nvSpPr>
        <p:spPr>
          <a:xfrm>
            <a:off x="1090940" y="2812473"/>
            <a:ext cx="3585586" cy="3328922"/>
          </a:xfrm>
        </p:spPr>
        <p:txBody>
          <a:bodyPr anchor="b">
            <a:normAutofit/>
          </a:bodyPr>
          <a:lstStyle>
            <a:lvl1pPr marL="0" indent="0">
              <a:lnSpc>
                <a:spcPct val="100000"/>
              </a:lnSpc>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12" name="Picture Placeholder 2">
            <a:extLst>
              <a:ext uri="{FF2B5EF4-FFF2-40B4-BE49-F238E27FC236}">
                <a16:creationId xmlns:a16="http://schemas.microsoft.com/office/drawing/2014/main" id="{1917ECD0-1364-5EE8-D8DC-C5D439E04572}"/>
              </a:ext>
            </a:extLst>
          </p:cNvPr>
          <p:cNvSpPr>
            <a:spLocks noGrp="1"/>
          </p:cNvSpPr>
          <p:nvPr>
            <p:ph type="pic" idx="1" hasCustomPrompt="1"/>
          </p:nvPr>
        </p:nvSpPr>
        <p:spPr>
          <a:xfrm>
            <a:off x="5576327" y="1143000"/>
            <a:ext cx="6139637" cy="4998395"/>
          </a:xfrm>
          <a:blipFill dpi="0" rotWithShape="1">
            <a:blip r:embed="rId2">
              <a:alphaModFix amt="60000"/>
            </a:blip>
            <a:srcRect/>
            <a:stretch>
              <a:fillRect/>
            </a:stretch>
          </a:blipFill>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  </a:t>
            </a:r>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3D157344-9CC7-412D-8C20-072BE86D5A11}" type="datetime1">
              <a:rPr lang="en-US" smtClean="0"/>
              <a:t>9/25/2025</a:t>
            </a:fld>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a:xfrm>
            <a:off x="10515600" y="6438900"/>
            <a:ext cx="609600" cy="419100"/>
          </a:xfrm>
        </p:spPr>
        <p:txBody>
          <a:bodyPr/>
          <a:lstStyle/>
          <a:p>
            <a:fld id="{CC057153-B650-4DEB-B370-79DDCFDCE934}" type="slidenum">
              <a:rPr lang="en-US" smtClean="0"/>
              <a:t>‹#›</a:t>
            </a:fld>
            <a:endParaRPr lang="en-US" dirty="0"/>
          </a:p>
        </p:txBody>
      </p:sp>
      <p:cxnSp>
        <p:nvCxnSpPr>
          <p:cNvPr id="10" name="Straight Connector 9">
            <a:extLst>
              <a:ext uri="{FF2B5EF4-FFF2-40B4-BE49-F238E27FC236}">
                <a16:creationId xmlns:a16="http://schemas.microsoft.com/office/drawing/2014/main" id="{747B791B-0FFC-B470-22DF-BCA62BD9859C}"/>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2964399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5"/>
            <a:ext cx="10627828" cy="2084551"/>
          </a:xfrm>
        </p:spPr>
        <p:txBody>
          <a:bodyPr anchor="t" anchorCtr="0">
            <a:noAutofit/>
          </a:bodyPr>
          <a:lstStyle>
            <a:lvl1pPr>
              <a:defRPr sz="6000" cap="all" baseline="0">
                <a:solidFill>
                  <a:schemeClr val="tx1"/>
                </a:solidFill>
              </a:defRPr>
            </a:lvl1pPr>
          </a:lstStyle>
          <a:p>
            <a:r>
              <a:rPr lang="en-US" dirty="0"/>
              <a:t>Click to edit Master title style</a:t>
            </a:r>
          </a:p>
        </p:txBody>
      </p:sp>
      <p:sp>
        <p:nvSpPr>
          <p:cNvPr id="7" name="Content Placeholder 7">
            <a:extLst>
              <a:ext uri="{FF2B5EF4-FFF2-40B4-BE49-F238E27FC236}">
                <a16:creationId xmlns:a16="http://schemas.microsoft.com/office/drawing/2014/main" id="{419A5DD2-B3B3-D9BF-1A71-B20742D142B9}"/>
              </a:ext>
            </a:extLst>
          </p:cNvPr>
          <p:cNvSpPr>
            <a:spLocks noGrp="1"/>
          </p:cNvSpPr>
          <p:nvPr>
            <p:ph sz="quarter" idx="13"/>
          </p:nvPr>
        </p:nvSpPr>
        <p:spPr>
          <a:xfrm>
            <a:off x="1088134" y="3276600"/>
            <a:ext cx="10627829" cy="3162300"/>
          </a:xfrm>
        </p:spPr>
        <p:txBody>
          <a:bodyPr/>
          <a:lstStyle>
            <a:lvl1pPr marL="0" indent="0">
              <a:lnSpc>
                <a:spcPct val="100000"/>
              </a:lnSpc>
              <a:buNone/>
              <a:defRPr>
                <a:solidFill>
                  <a:schemeClr val="tx1"/>
                </a:solidFill>
              </a:defRPr>
            </a:lvl1pPr>
            <a:lvl2pPr marL="228600" indent="0">
              <a:lnSpc>
                <a:spcPct val="100000"/>
              </a:lnSpc>
              <a:buNone/>
              <a:defRPr>
                <a:solidFill>
                  <a:schemeClr val="tx1"/>
                </a:solidFill>
              </a:defRPr>
            </a:lvl2pPr>
            <a:lvl3pPr marL="457200" indent="0">
              <a:lnSpc>
                <a:spcPct val="100000"/>
              </a:lnSpc>
              <a:buNone/>
              <a:defRPr>
                <a:solidFill>
                  <a:schemeClr val="tx1"/>
                </a:solidFill>
              </a:defRPr>
            </a:lvl3pPr>
            <a:lvl4pPr marL="685800" indent="0">
              <a:lnSpc>
                <a:spcPct val="100000"/>
              </a:lnSpc>
              <a:buNone/>
              <a:defRPr>
                <a:solidFill>
                  <a:schemeClr val="tx1"/>
                </a:solidFill>
              </a:defRPr>
            </a:lvl4pPr>
            <a:lvl5pPr marL="914400" indent="0">
              <a:lnSpc>
                <a:spcPct val="100000"/>
              </a:lnSpc>
              <a:buNone/>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157987AA-E4E6-4FC1-BAD8-09A952212C58}" type="datetime1">
              <a:rPr lang="en-US" smtClean="0"/>
              <a:pPr/>
              <a:t>9/25/2025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6DCA1022-3377-EB7D-8261-EDD841636BE3}"/>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0334043"/>
      </p:ext>
    </p:extLst>
  </p:cSld>
  <p:clrMapOvr>
    <a:overrideClrMapping bg1="dk1" tx1="lt1" bg2="dk2" tx2="lt2" accent1="accent1" accent2="accent2" accent3="accent3" accent4="accent4" accent5="accent5" accent6="accent6" hlink="hlink" folHlink="folHlink"/>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1088136" y="1088136"/>
            <a:ext cx="8430767" cy="1842020"/>
          </a:xfrm>
        </p:spPr>
        <p:txBody>
          <a:bodyPr anchor="t" anchorCtr="0">
            <a:noAutofit/>
          </a:bodyPr>
          <a:lstStyle>
            <a:lvl1pPr>
              <a:defRPr sz="6000" cap="all" baseline="0">
                <a:solidFill>
                  <a:schemeClr val="tx1"/>
                </a:solidFill>
              </a:defRPr>
            </a:lvl1pPr>
          </a:lstStyle>
          <a:p>
            <a:r>
              <a:rPr lang="en-US" dirty="0"/>
              <a:t>Click to edit Master title style</a:t>
            </a:r>
          </a:p>
        </p:txBody>
      </p:sp>
      <p:sp>
        <p:nvSpPr>
          <p:cNvPr id="8" name="Content Placeholder 6">
            <a:extLst>
              <a:ext uri="{FF2B5EF4-FFF2-40B4-BE49-F238E27FC236}">
                <a16:creationId xmlns:a16="http://schemas.microsoft.com/office/drawing/2014/main" id="{C06F55DC-E754-4B2B-C0AE-962C82565D0D}"/>
              </a:ext>
            </a:extLst>
          </p:cNvPr>
          <p:cNvSpPr>
            <a:spLocks noGrp="1"/>
          </p:cNvSpPr>
          <p:nvPr>
            <p:ph sz="quarter" idx="14"/>
          </p:nvPr>
        </p:nvSpPr>
        <p:spPr>
          <a:xfrm>
            <a:off x="1077213" y="4246692"/>
            <a:ext cx="8430639" cy="1608008"/>
          </a:xfrm>
        </p:spPr>
        <p:txBody>
          <a:bodyPr anchor="b">
            <a:noAutofit/>
          </a:bodyPr>
          <a:lstStyle>
            <a:lvl1pPr marL="0" indent="0">
              <a:lnSpc>
                <a:spcPct val="100000"/>
              </a:lnSpc>
              <a:buNone/>
              <a:defRPr sz="2000">
                <a:solidFill>
                  <a:schemeClr val="tx1"/>
                </a:solidFill>
              </a:defRPr>
            </a:lvl1pPr>
            <a:lvl2pPr marL="228600" indent="0">
              <a:lnSpc>
                <a:spcPct val="100000"/>
              </a:lnSpc>
              <a:buNone/>
              <a:defRPr sz="2000">
                <a:solidFill>
                  <a:schemeClr val="tx1"/>
                </a:solidFill>
              </a:defRPr>
            </a:lvl2pPr>
            <a:lvl3pPr marL="457200" indent="0">
              <a:lnSpc>
                <a:spcPct val="100000"/>
              </a:lnSpc>
              <a:buNone/>
              <a:defRPr sz="2000">
                <a:solidFill>
                  <a:schemeClr val="tx1"/>
                </a:solidFill>
              </a:defRPr>
            </a:lvl3pPr>
            <a:lvl4pPr marL="685800" indent="0">
              <a:lnSpc>
                <a:spcPct val="100000"/>
              </a:lnSpc>
              <a:buNone/>
              <a:defRPr sz="2000">
                <a:solidFill>
                  <a:schemeClr val="tx1"/>
                </a:solidFill>
              </a:defRPr>
            </a:lvl4pPr>
            <a:lvl5pPr marL="914400" indent="0">
              <a:lnSpc>
                <a:spcPct val="100000"/>
              </a:lnSpc>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43CF65F-0E21-48DE-8D75-4BF66A547E8E}" type="datetime1">
              <a:rPr lang="en-US" smtClean="0"/>
              <a:pPr/>
              <a:t>9/25/2025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3" name="Straight Connector 2">
            <a:extLst>
              <a:ext uri="{FF2B5EF4-FFF2-40B4-BE49-F238E27FC236}">
                <a16:creationId xmlns:a16="http://schemas.microsoft.com/office/drawing/2014/main" id="{FC829929-F774-AF4E-F1BE-2DA3C43D0DAC}"/>
              </a:ext>
              <a:ext uri="{C183D7F6-B498-43B3-948B-1728B52AA6E4}">
                <adec:decorative xmlns:adec="http://schemas.microsoft.com/office/drawing/2017/decorative" val="1"/>
              </a:ext>
            </a:extLst>
          </p:cNvPr>
          <p:cNvCxnSpPr>
            <a:cxnSpLocks/>
          </p:cNvCxnSpPr>
          <p:nvPr userDrawn="1"/>
        </p:nvCxnSpPr>
        <p:spPr>
          <a:xfrm>
            <a:off x="0" y="1206128"/>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01307"/>
      </p:ext>
    </p:extLst>
  </p:cSld>
  <p:clrMapOvr>
    <a:overrideClrMapping bg1="dk1" tx1="lt1" bg2="dk2" tx2="lt2" accent1="accent1" accent2="accent2" accent3="accent3" accent4="accent4" accent5="accent5" accent6="accent6" hlink="hlink" folHlink="folHlink"/>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clusion 3">
    <p:bg>
      <p:bgRef idx="1001">
        <a:schemeClr val="bg1"/>
      </p:bgRef>
    </p:bg>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CCD39DEB-067C-9D79-3029-F27DEA1D48E1}"/>
              </a:ext>
            </a:extLst>
          </p:cNvPr>
          <p:cNvSpPr>
            <a:spLocks noGrp="1"/>
          </p:cNvSpPr>
          <p:nvPr>
            <p:ph type="title"/>
          </p:nvPr>
        </p:nvSpPr>
        <p:spPr>
          <a:xfrm>
            <a:off x="82296" y="64009"/>
            <a:ext cx="12015216" cy="3364989"/>
          </a:xfrm>
        </p:spPr>
        <p:txBody>
          <a:bodyPr anchor="t" anchorCtr="0">
            <a:noAutofit/>
          </a:bodyPr>
          <a:lstStyle>
            <a:lvl1pPr>
              <a:defRPr sz="8000" cap="all" baseline="0">
                <a:solidFill>
                  <a:schemeClr val="tx1"/>
                </a:solidFill>
              </a:defRPr>
            </a:lvl1pPr>
          </a:lstStyle>
          <a:p>
            <a:r>
              <a:rPr lang="en-US" dirty="0"/>
              <a:t>Click to edit Master title style</a:t>
            </a:r>
          </a:p>
        </p:txBody>
      </p:sp>
      <p:sp>
        <p:nvSpPr>
          <p:cNvPr id="8" name="Content Placeholder 6">
            <a:extLst>
              <a:ext uri="{FF2B5EF4-FFF2-40B4-BE49-F238E27FC236}">
                <a16:creationId xmlns:a16="http://schemas.microsoft.com/office/drawing/2014/main" id="{C06F55DC-E754-4B2B-C0AE-962C82565D0D}"/>
              </a:ext>
            </a:extLst>
          </p:cNvPr>
          <p:cNvSpPr>
            <a:spLocks noGrp="1"/>
          </p:cNvSpPr>
          <p:nvPr>
            <p:ph sz="quarter" idx="14"/>
          </p:nvPr>
        </p:nvSpPr>
        <p:spPr>
          <a:xfrm>
            <a:off x="4647304" y="3673928"/>
            <a:ext cx="6477896" cy="2180771"/>
          </a:xfrm>
        </p:spPr>
        <p:txBody>
          <a:bodyPr anchor="b">
            <a:noAutofit/>
          </a:bodyPr>
          <a:lstStyle>
            <a:lvl1pPr marL="0" indent="0" algn="r">
              <a:lnSpc>
                <a:spcPct val="100000"/>
              </a:lnSpc>
              <a:buNone/>
              <a:defRPr sz="2000">
                <a:solidFill>
                  <a:schemeClr val="tx1"/>
                </a:solidFill>
              </a:defRPr>
            </a:lvl1pPr>
            <a:lvl2pPr marL="228600" indent="0" algn="r">
              <a:lnSpc>
                <a:spcPct val="100000"/>
              </a:lnSpc>
              <a:buNone/>
              <a:defRPr sz="2000">
                <a:solidFill>
                  <a:schemeClr val="tx1"/>
                </a:solidFill>
              </a:defRPr>
            </a:lvl2pPr>
            <a:lvl3pPr marL="457200" indent="0" algn="r">
              <a:lnSpc>
                <a:spcPct val="100000"/>
              </a:lnSpc>
              <a:buNone/>
              <a:defRPr sz="2000">
                <a:solidFill>
                  <a:schemeClr val="tx1"/>
                </a:solidFill>
              </a:defRPr>
            </a:lvl3pPr>
            <a:lvl4pPr marL="685800" indent="0" algn="r">
              <a:lnSpc>
                <a:spcPct val="100000"/>
              </a:lnSpc>
              <a:buNone/>
              <a:defRPr sz="2000">
                <a:solidFill>
                  <a:schemeClr val="tx1"/>
                </a:solidFill>
              </a:defRPr>
            </a:lvl4pPr>
            <a:lvl5pPr marL="914400" indent="0" algn="r">
              <a:lnSpc>
                <a:spcPct val="100000"/>
              </a:lnSpc>
              <a:buNone/>
              <a:defRPr sz="20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lvl1pPr>
              <a:defRPr>
                <a:solidFill>
                  <a:schemeClr val="tx1"/>
                </a:solidFill>
              </a:defRPr>
            </a:lvl1pPr>
          </a:lstStyle>
          <a:p>
            <a:r>
              <a:rPr lang="en-US"/>
              <a:t>Sample Footer Text</a:t>
            </a:r>
            <a:endParaRPr lang="en-US" dirty="0"/>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lvl1pPr>
              <a:defRPr>
                <a:solidFill>
                  <a:schemeClr val="tx1"/>
                </a:solidFill>
              </a:defRPr>
            </a:lvl1pPr>
          </a:lstStyle>
          <a:p>
            <a:fld id="{043CF65F-0E21-48DE-8D75-4BF66A547E8E}" type="datetime1">
              <a:rPr lang="en-US" smtClean="0"/>
              <a:pPr/>
              <a:t>9/25/2025</a:t>
            </a:fld>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lvl1pPr>
              <a:defRPr>
                <a:solidFill>
                  <a:schemeClr val="tx1"/>
                </a:solidFill>
              </a:defRPr>
            </a:lvl1pPr>
          </a:lstStyle>
          <a:p>
            <a:fld id="{CC057153-B650-4DEB-B370-79DDCFDCE934}" type="slidenum">
              <a:rPr lang="en-US" smtClean="0"/>
              <a:pPr/>
              <a:t>‹#›</a:t>
            </a:fld>
            <a:endParaRPr lang="en-US" dirty="0"/>
          </a:p>
        </p:txBody>
      </p:sp>
      <p:cxnSp>
        <p:nvCxnSpPr>
          <p:cNvPr id="7" name="Straight Connector 6">
            <a:extLst>
              <a:ext uri="{FF2B5EF4-FFF2-40B4-BE49-F238E27FC236}">
                <a16:creationId xmlns:a16="http://schemas.microsoft.com/office/drawing/2014/main" id="{23ED45B0-E181-14EB-63CB-0A76273817B5}"/>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90521121"/>
      </p:ext>
    </p:extLst>
  </p:cSld>
  <p:clrMapOvr>
    <a:overrideClrMapping bg1="dk1" tx1="lt1" bg2="dk2" tx2="lt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5">
    <p:bg>
      <p:bgRef idx="1001">
        <a:schemeClr val="bg1"/>
      </p:bgRef>
    </p:bg>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8F708609-7047-A87D-944D-1FAA546F3CE0}"/>
              </a:ext>
            </a:extLst>
          </p:cNvPr>
          <p:cNvSpPr>
            <a:spLocks noGrp="1"/>
          </p:cNvSpPr>
          <p:nvPr>
            <p:ph type="title"/>
          </p:nvPr>
        </p:nvSpPr>
        <p:spPr>
          <a:xfrm>
            <a:off x="82296" y="64007"/>
            <a:ext cx="12015216" cy="5120639"/>
          </a:xfrm>
        </p:spPr>
        <p:txBody>
          <a:bodyPr>
            <a:normAutofit/>
          </a:bodyPr>
          <a:lstStyle>
            <a:lvl1pPr>
              <a:defRPr sz="11500"/>
            </a:lvl1pPr>
          </a:lstStyle>
          <a:p>
            <a:r>
              <a:rPr lang="en-US"/>
              <a:t>Click to edit Master title style</a:t>
            </a:r>
          </a:p>
        </p:txBody>
      </p:sp>
      <p:sp>
        <p:nvSpPr>
          <p:cNvPr id="9" name="Subtitle 2">
            <a:extLst>
              <a:ext uri="{FF2B5EF4-FFF2-40B4-BE49-F238E27FC236}">
                <a16:creationId xmlns:a16="http://schemas.microsoft.com/office/drawing/2014/main" id="{83B55518-9256-4E26-0E87-88DBBA9A4404}"/>
              </a:ext>
            </a:extLst>
          </p:cNvPr>
          <p:cNvSpPr>
            <a:spLocks noGrp="1"/>
          </p:cNvSpPr>
          <p:nvPr>
            <p:ph type="subTitle" idx="1"/>
          </p:nvPr>
        </p:nvSpPr>
        <p:spPr>
          <a:xfrm>
            <a:off x="1088136" y="5348178"/>
            <a:ext cx="10037064" cy="566928"/>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011422A5-3076-413B-84CB-ED3BA4171CC0}"/>
              </a:ext>
            </a:extLst>
          </p:cNvPr>
          <p:cNvSpPr>
            <a:spLocks noGrp="1"/>
          </p:cNvSpPr>
          <p:nvPr>
            <p:ph type="ftr" sz="quarter" idx="11"/>
          </p:nvPr>
        </p:nvSpPr>
        <p:spPr/>
        <p:txBody>
          <a:bodyPr/>
          <a:lstStyle>
            <a:lvl1pPr>
              <a:defRPr>
                <a:solidFill>
                  <a:schemeClr val="tx1"/>
                </a:solidFill>
              </a:defRPr>
            </a:lvl1pPr>
          </a:lstStyle>
          <a:p>
            <a:endParaRPr lang="en-US" dirty="0"/>
          </a:p>
        </p:txBody>
      </p:sp>
      <p:sp>
        <p:nvSpPr>
          <p:cNvPr id="4" name="Date Placeholder 3">
            <a:extLst>
              <a:ext uri="{FF2B5EF4-FFF2-40B4-BE49-F238E27FC236}">
                <a16:creationId xmlns:a16="http://schemas.microsoft.com/office/drawing/2014/main" id="{28E072EE-51B3-4C0C-A460-4684AB079301}"/>
              </a:ext>
            </a:extLst>
          </p:cNvPr>
          <p:cNvSpPr>
            <a:spLocks noGrp="1"/>
          </p:cNvSpPr>
          <p:nvPr>
            <p:ph type="dt" sz="half" idx="10"/>
          </p:nvPr>
        </p:nvSpPr>
        <p:spPr/>
        <p:txBody>
          <a:bodyPr/>
          <a:lstStyle>
            <a:lvl1pPr>
              <a:defRPr>
                <a:solidFill>
                  <a:schemeClr val="tx1"/>
                </a:solidFill>
              </a:defRPr>
            </a:lvl1pPr>
          </a:lstStyle>
          <a:p>
            <a:fld id="{2ABAD28B-DD56-4B56-883A-96608C765E28}" type="datetimeFigureOut">
              <a:rPr lang="en-US" smtClean="0"/>
              <a:pPr/>
              <a:t>9/25/2025</a:t>
            </a:fld>
            <a:endParaRPr lang="en-US" dirty="0"/>
          </a:p>
        </p:txBody>
      </p:sp>
      <p:sp>
        <p:nvSpPr>
          <p:cNvPr id="6" name="Slide Number Placeholder 5">
            <a:extLst>
              <a:ext uri="{FF2B5EF4-FFF2-40B4-BE49-F238E27FC236}">
                <a16:creationId xmlns:a16="http://schemas.microsoft.com/office/drawing/2014/main" id="{F5267C68-40D5-477E-9DBC-C28FD4B1142F}"/>
              </a:ext>
            </a:extLst>
          </p:cNvPr>
          <p:cNvSpPr>
            <a:spLocks noGrp="1"/>
          </p:cNvSpPr>
          <p:nvPr>
            <p:ph type="sldNum" sz="quarter" idx="12"/>
          </p:nvPr>
        </p:nvSpPr>
        <p:spPr/>
        <p:txBody>
          <a:bodyPr/>
          <a:lstStyle>
            <a:lvl1pPr>
              <a:defRPr>
                <a:solidFill>
                  <a:schemeClr val="tx1"/>
                </a:solidFill>
              </a:defRPr>
            </a:lvl1pPr>
          </a:lstStyle>
          <a:p>
            <a:fld id="{7DF5BAF5-ABAB-4575-8E56-D109A3D17F9F}" type="slidenum">
              <a:rPr lang="en-US" smtClean="0"/>
              <a:pPr/>
              <a:t>‹#›</a:t>
            </a:fld>
            <a:endParaRPr lang="en-US" dirty="0"/>
          </a:p>
        </p:txBody>
      </p:sp>
      <p:cxnSp>
        <p:nvCxnSpPr>
          <p:cNvPr id="8" name="Straight Connector 7">
            <a:extLst>
              <a:ext uri="{FF2B5EF4-FFF2-40B4-BE49-F238E27FC236}">
                <a16:creationId xmlns:a16="http://schemas.microsoft.com/office/drawing/2014/main" id="{C64158DF-756B-260C-69DA-D76C163B7274}"/>
              </a:ext>
              <a:ext uri="{C183D7F6-B498-43B3-948B-1728B52AA6E4}">
                <adec:decorative xmlns:adec="http://schemas.microsoft.com/office/drawing/2017/decorative" val="1"/>
              </a:ext>
            </a:extLst>
          </p:cNvPr>
          <p:cNvCxnSpPr>
            <a:cxnSpLocks/>
          </p:cNvCxnSpPr>
          <p:nvPr userDrawn="1"/>
        </p:nvCxnSpPr>
        <p:spPr>
          <a:xfrm>
            <a:off x="11387805" y="5749927"/>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2861494"/>
      </p:ext>
    </p:extLst>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6">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697EF66-DC3D-B2CA-7F76-8D8A7ED29968}"/>
              </a:ext>
            </a:extLst>
          </p:cNvPr>
          <p:cNvSpPr>
            <a:spLocks noGrp="1"/>
          </p:cNvSpPr>
          <p:nvPr>
            <p:ph type="title"/>
          </p:nvPr>
        </p:nvSpPr>
        <p:spPr>
          <a:xfrm>
            <a:off x="82296" y="64008"/>
            <a:ext cx="8229600" cy="2621154"/>
          </a:xfrm>
        </p:spPr>
        <p:txBody>
          <a:bodyPr>
            <a:noAutofit/>
          </a:bodyPr>
          <a:lstStyle>
            <a:lvl1pPr>
              <a:defRPr sz="6000"/>
            </a:lvl1pPr>
          </a:lstStyle>
          <a:p>
            <a:r>
              <a:rPr lang="en-US"/>
              <a:t>Click to edit Master title style</a:t>
            </a:r>
          </a:p>
        </p:txBody>
      </p:sp>
      <p:sp>
        <p:nvSpPr>
          <p:cNvPr id="13" name="Subtitle 2">
            <a:extLst>
              <a:ext uri="{FF2B5EF4-FFF2-40B4-BE49-F238E27FC236}">
                <a16:creationId xmlns:a16="http://schemas.microsoft.com/office/drawing/2014/main" id="{0F2A94AC-5C1C-CE45-09E9-C80B1B71FA27}"/>
              </a:ext>
            </a:extLst>
          </p:cNvPr>
          <p:cNvSpPr>
            <a:spLocks noGrp="1"/>
          </p:cNvSpPr>
          <p:nvPr>
            <p:ph type="subTitle" idx="1"/>
          </p:nvPr>
        </p:nvSpPr>
        <p:spPr>
          <a:xfrm>
            <a:off x="3513954" y="4431379"/>
            <a:ext cx="7611246" cy="1465254"/>
          </a:xfrm>
        </p:spPr>
        <p:txBody>
          <a:bodyPr anchor="b" anchorCtr="0">
            <a:normAutofit/>
          </a:bodyPr>
          <a:lstStyle>
            <a:lvl1pPr marL="0" indent="0" algn="r">
              <a:lnSpc>
                <a:spcPct val="100000"/>
              </a:lnSpc>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E6B19A73-9EF0-435E-951F-A4ACE59FBD85}" type="datetime1">
              <a:rPr lang="en-US" smtClean="0"/>
              <a:t>9/25/2025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dirty="0"/>
          </a:p>
        </p:txBody>
      </p:sp>
      <p:cxnSp>
        <p:nvCxnSpPr>
          <p:cNvPr id="8" name="Straight Connector 7">
            <a:extLst>
              <a:ext uri="{FF2B5EF4-FFF2-40B4-BE49-F238E27FC236}">
                <a16:creationId xmlns:a16="http://schemas.microsoft.com/office/drawing/2014/main" id="{C2E6B14D-48CB-3652-5FBF-557B0DB0C006}"/>
              </a:ext>
              <a:ext uri="{C183D7F6-B498-43B3-948B-1728B52AA6E4}">
                <adec:decorative xmlns:adec="http://schemas.microsoft.com/office/drawing/2017/decorative" val="1"/>
              </a:ext>
            </a:extLst>
          </p:cNvPr>
          <p:cNvCxnSpPr>
            <a:cxnSpLocks/>
          </p:cNvCxnSpPr>
          <p:nvPr/>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5188114"/>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1087847" y="4676177"/>
            <a:ext cx="10835639" cy="1319510"/>
          </a:xfrm>
        </p:spPr>
        <p:txBody>
          <a:bodyPr vert="horz" lIns="91440" tIns="45720" rIns="91440" bIns="45720" rtlCol="0" anchor="b">
            <a:noAutofit/>
          </a:bodyPr>
          <a:lstStyle>
            <a:lvl1pPr>
              <a:defRPr lang="en-US" sz="54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1087847" y="6065134"/>
            <a:ext cx="10835639" cy="373766"/>
          </a:xfrm>
        </p:spPr>
        <p:txBody>
          <a:bodyPr vert="horz" lIns="91440" tIns="45720" rIns="91440" bIns="45720" rtlCol="0" anchor="b">
            <a:noAutofit/>
          </a:bodyPr>
          <a:lstStyle>
            <a:lvl1pPr marL="0" indent="0">
              <a:spcBef>
                <a:spcPts val="0"/>
              </a:spcBef>
              <a:buNone/>
              <a:defRPr lang="en-US" sz="2000" dirty="0"/>
            </a:lvl1pPr>
          </a:lstStyle>
          <a:p>
            <a:pPr lvl="0"/>
            <a:r>
              <a:rPr lang="en-US" dirty="0"/>
              <a:t>Click to edit Master subtitle style</a:t>
            </a:r>
          </a:p>
        </p:txBody>
      </p:sp>
      <p:sp>
        <p:nvSpPr>
          <p:cNvPr id="11" name="Picture Placeholder 10">
            <a:extLst>
              <a:ext uri="{FF2B5EF4-FFF2-40B4-BE49-F238E27FC236}">
                <a16:creationId xmlns:a16="http://schemas.microsoft.com/office/drawing/2014/main" id="{B24A208E-BD69-BB12-21B8-DA405B501FA8}"/>
              </a:ext>
            </a:extLst>
          </p:cNvPr>
          <p:cNvSpPr>
            <a:spLocks noGrp="1"/>
          </p:cNvSpPr>
          <p:nvPr>
            <p:ph type="pic" sz="quarter" idx="13" hasCustomPrompt="1"/>
          </p:nvPr>
        </p:nvSpPr>
        <p:spPr>
          <a:xfrm>
            <a:off x="0" y="1"/>
            <a:ext cx="12191999" cy="4467828"/>
          </a:xfrm>
          <a:blipFill dpi="0" rotWithShape="1">
            <a:blip r:embed="rId2">
              <a:alphaModFix amt="60000"/>
            </a:blip>
            <a:srcRect/>
            <a:stretch>
              <a:fillRect/>
            </a:stretch>
          </a:blipFill>
        </p:spPr>
        <p:txBody>
          <a:bodyPr/>
          <a:lstStyle>
            <a:lvl1pPr marL="0" indent="0">
              <a:buNone/>
              <a:defRPr/>
            </a:lvl1pPr>
          </a:lstStyle>
          <a:p>
            <a:r>
              <a:rPr lang="en-US" dirty="0"/>
              <a:t> </a:t>
            </a:r>
          </a:p>
        </p:txBody>
      </p:sp>
      <p:cxnSp>
        <p:nvCxnSpPr>
          <p:cNvPr id="4" name="Straight Connector 3">
            <a:extLst>
              <a:ext uri="{FF2B5EF4-FFF2-40B4-BE49-F238E27FC236}">
                <a16:creationId xmlns:a16="http://schemas.microsoft.com/office/drawing/2014/main" id="{A7765164-0D02-5316-1845-119CB011190B}"/>
              </a:ext>
              <a:ext uri="{C183D7F6-B498-43B3-948B-1728B52AA6E4}">
                <adec:decorative xmlns:adec="http://schemas.microsoft.com/office/drawing/2017/decorative" val="1"/>
              </a:ext>
            </a:extLst>
          </p:cNvPr>
          <p:cNvCxnSpPr>
            <a:cxnSpLocks/>
          </p:cNvCxnSpPr>
          <p:nvPr userDrawn="1"/>
        </p:nvCxnSpPr>
        <p:spPr>
          <a:xfrm>
            <a:off x="0" y="5715000"/>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ooter Placeholder 5">
            <a:extLst>
              <a:ext uri="{FF2B5EF4-FFF2-40B4-BE49-F238E27FC236}">
                <a16:creationId xmlns:a16="http://schemas.microsoft.com/office/drawing/2014/main" id="{2DFA2081-8ED6-0719-D0B6-2818D6019332}"/>
              </a:ext>
            </a:extLst>
          </p:cNvPr>
          <p:cNvSpPr>
            <a:spLocks noGrp="1"/>
          </p:cNvSpPr>
          <p:nvPr>
            <p:ph type="ftr" sz="quarter" idx="15"/>
          </p:nvPr>
        </p:nvSpPr>
        <p:spPr/>
        <p:txBody>
          <a:bodyPr/>
          <a:lstStyle/>
          <a:p>
            <a:endParaRPr lang="en-US" dirty="0"/>
          </a:p>
        </p:txBody>
      </p:sp>
      <p:sp>
        <p:nvSpPr>
          <p:cNvPr id="5" name="Date Placeholder 4">
            <a:extLst>
              <a:ext uri="{FF2B5EF4-FFF2-40B4-BE49-F238E27FC236}">
                <a16:creationId xmlns:a16="http://schemas.microsoft.com/office/drawing/2014/main" id="{9A51F47A-9B8B-A343-2C56-110E21331AE3}"/>
              </a:ext>
            </a:extLst>
          </p:cNvPr>
          <p:cNvSpPr>
            <a:spLocks noGrp="1"/>
          </p:cNvSpPr>
          <p:nvPr>
            <p:ph type="dt" sz="half" idx="14"/>
          </p:nvPr>
        </p:nvSpPr>
        <p:spPr/>
        <p:txBody>
          <a:bodyPr/>
          <a:lstStyle/>
          <a:p>
            <a:fld id="{2ABAD28B-DD56-4B56-883A-96608C765E28}" type="datetimeFigureOut">
              <a:rPr lang="en-US" smtClean="0"/>
              <a:pPr/>
              <a:t>9/25/2025</a:t>
            </a:fld>
            <a:endParaRPr lang="en-US" dirty="0"/>
          </a:p>
        </p:txBody>
      </p:sp>
      <p:sp>
        <p:nvSpPr>
          <p:cNvPr id="10" name="Slide Number Placeholder 9">
            <a:extLst>
              <a:ext uri="{FF2B5EF4-FFF2-40B4-BE49-F238E27FC236}">
                <a16:creationId xmlns:a16="http://schemas.microsoft.com/office/drawing/2014/main" id="{F259CCC4-FA9E-2074-3142-5EBA62F91B25}"/>
              </a:ext>
            </a:extLst>
          </p:cNvPr>
          <p:cNvSpPr>
            <a:spLocks noGrp="1"/>
          </p:cNvSpPr>
          <p:nvPr>
            <p:ph type="sldNum" sz="quarter" idx="16"/>
          </p:nvPr>
        </p:nvSpPr>
        <p:spPr/>
        <p:txBody>
          <a:body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1914576466"/>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Pictur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7208905" y="284481"/>
            <a:ext cx="4244009" cy="4320310"/>
          </a:xfrm>
        </p:spPr>
        <p:txBody>
          <a:bodyPr vert="horz" lIns="91440" tIns="45720" rIns="91440" bIns="45720" rtlCol="0" anchor="t">
            <a:normAutofit/>
          </a:bodyPr>
          <a:lstStyle>
            <a:lvl1pPr>
              <a:defRPr lang="en-US" sz="3600" dirty="0"/>
            </a:lvl1pPr>
          </a:lstStyle>
          <a:p>
            <a:pPr lvl="0"/>
            <a:r>
              <a:rPr lang="en-US" dirty="0"/>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7208905" y="4827642"/>
            <a:ext cx="3916294" cy="1033669"/>
          </a:xfrm>
        </p:spPr>
        <p:txBody>
          <a:bodyPr vert="horz" lIns="91440" tIns="45720" rIns="91440" bIns="45720" rtlCol="0" anchor="b">
            <a:normAutofit/>
          </a:bodyPr>
          <a:lstStyle>
            <a:lvl1pPr marL="0" indent="0">
              <a:lnSpc>
                <a:spcPct val="100000"/>
              </a:lnSpc>
              <a:spcBef>
                <a:spcPts val="0"/>
              </a:spcBef>
              <a:buNone/>
              <a:defRPr lang="en-US" sz="2000" dirty="0"/>
            </a:lvl1pPr>
          </a:lstStyle>
          <a:p>
            <a:pPr lvl="0"/>
            <a:r>
              <a:rPr lang="en-US"/>
              <a:t>Click to edit Master subtitle style</a:t>
            </a:r>
            <a:endParaRPr lang="en-US" dirty="0"/>
          </a:p>
        </p:txBody>
      </p:sp>
      <p:sp>
        <p:nvSpPr>
          <p:cNvPr id="14" name="Picture Placeholder 13">
            <a:extLst>
              <a:ext uri="{FF2B5EF4-FFF2-40B4-BE49-F238E27FC236}">
                <a16:creationId xmlns:a16="http://schemas.microsoft.com/office/drawing/2014/main" id="{51A639AF-317A-79DF-3175-64C726EA3189}"/>
              </a:ext>
            </a:extLst>
          </p:cNvPr>
          <p:cNvSpPr>
            <a:spLocks noGrp="1"/>
          </p:cNvSpPr>
          <p:nvPr>
            <p:ph type="pic" sz="quarter" idx="14" hasCustomPrompt="1"/>
          </p:nvPr>
        </p:nvSpPr>
        <p:spPr>
          <a:xfrm>
            <a:off x="0" y="0"/>
            <a:ext cx="6967075" cy="6858000"/>
          </a:xfrm>
          <a:custGeom>
            <a:avLst/>
            <a:gdLst>
              <a:gd name="connsiteX0" fmla="*/ 0 w 7195675"/>
              <a:gd name="connsiteY0" fmla="*/ 0 h 6858000"/>
              <a:gd name="connsiteX1" fmla="*/ 7195675 w 7195675"/>
              <a:gd name="connsiteY1" fmla="*/ 0 h 6858000"/>
              <a:gd name="connsiteX2" fmla="*/ 7195675 w 7195675"/>
              <a:gd name="connsiteY2" fmla="*/ 6858000 h 6858000"/>
              <a:gd name="connsiteX3" fmla="*/ 0 w 7195675"/>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7195675" h="6858000">
                <a:moveTo>
                  <a:pt x="0" y="0"/>
                </a:moveTo>
                <a:lnTo>
                  <a:pt x="7195675" y="0"/>
                </a:lnTo>
                <a:lnTo>
                  <a:pt x="7195675" y="6858000"/>
                </a:lnTo>
                <a:lnTo>
                  <a:pt x="0" y="6858000"/>
                </a:lnTo>
                <a:close/>
              </a:path>
            </a:pathLst>
          </a:custGeom>
          <a:blipFill dpi="0" rotWithShape="1">
            <a:blip r:embed="rId2">
              <a:alphaModFix amt="60000"/>
            </a:blip>
            <a:srcRect/>
            <a:stretch>
              <a:fillRect/>
            </a:stretch>
          </a:blipFill>
        </p:spPr>
        <p:txBody>
          <a:bodyPr wrap="square">
            <a:noAutofit/>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a:xfrm>
            <a:off x="7208906" y="6438900"/>
            <a:ext cx="2351783" cy="419100"/>
          </a:xfrm>
        </p:spPr>
        <p:txBody>
          <a:bodyPr/>
          <a:lstStyle/>
          <a:p>
            <a:r>
              <a:rPr lang="en-US"/>
              <a:t>Sample Footer Text</a:t>
            </a:r>
            <a:endParaRPr lang="en-US" dirty="0"/>
          </a:p>
        </p:txBody>
      </p:sp>
      <p:sp>
        <p:nvSpPr>
          <p:cNvPr id="8" name="Date Placeholder 4">
            <a:extLst>
              <a:ext uri="{FF2B5EF4-FFF2-40B4-BE49-F238E27FC236}">
                <a16:creationId xmlns:a16="http://schemas.microsoft.com/office/drawing/2014/main" id="{80C9AB94-8F6E-3F2E-B012-AADB80E54860}"/>
              </a:ext>
            </a:extLst>
          </p:cNvPr>
          <p:cNvSpPr>
            <a:spLocks noGrp="1"/>
          </p:cNvSpPr>
          <p:nvPr>
            <p:ph type="dt" sz="half" idx="15"/>
          </p:nvPr>
        </p:nvSpPr>
        <p:spPr>
          <a:xfrm>
            <a:off x="9650896" y="6438900"/>
            <a:ext cx="864704" cy="419100"/>
          </a:xfrm>
        </p:spPr>
        <p:txBody>
          <a:bodyPr/>
          <a:lstStyle/>
          <a:p>
            <a:fld id="{2ABAD28B-DD56-4B56-883A-96608C765E28}" type="datetimeFigureOut">
              <a:rPr lang="en-US" smtClean="0"/>
              <a:pPr/>
              <a:t>9/25/2025</a:t>
            </a:fld>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a:xfrm>
            <a:off x="10523764" y="6438900"/>
            <a:ext cx="601436" cy="419100"/>
          </a:xfrm>
        </p:spPr>
        <p:txBody>
          <a:bodyPr/>
          <a:lstStyle/>
          <a:p>
            <a:fld id="{AEAA3239-9EA4-4A65-A281-97F994456D9F}" type="slidenum">
              <a:rPr lang="en-US" smtClean="0"/>
              <a:t>‹#›</a:t>
            </a:fld>
            <a:endParaRPr lang="en-US"/>
          </a:p>
        </p:txBody>
      </p:sp>
      <p:cxnSp>
        <p:nvCxnSpPr>
          <p:cNvPr id="7" name="Straight Connector 6">
            <a:extLst>
              <a:ext uri="{FF2B5EF4-FFF2-40B4-BE49-F238E27FC236}">
                <a16:creationId xmlns:a16="http://schemas.microsoft.com/office/drawing/2014/main" id="{2BA6CE1C-3B05-36AC-25B7-6050ED0CBE18}"/>
              </a:ext>
              <a:ext uri="{C183D7F6-B498-43B3-948B-1728B52AA6E4}">
                <adec:decorative xmlns:adec="http://schemas.microsoft.com/office/drawing/2017/decorative" val="1"/>
              </a:ext>
            </a:extLst>
          </p:cNvPr>
          <p:cNvCxnSpPr>
            <a:cxnSpLocks/>
          </p:cNvCxnSpPr>
          <p:nvPr userDrawn="1"/>
        </p:nvCxnSpPr>
        <p:spPr>
          <a:xfrm>
            <a:off x="11387805" y="5715292"/>
            <a:ext cx="804195" cy="0"/>
          </a:xfrm>
          <a:prstGeom prst="line">
            <a:avLst/>
          </a:prstGeom>
          <a:ln w="1206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0093579"/>
      </p:ext>
    </p:extLst>
  </p:cSld>
  <p:clrMapOvr>
    <a:masterClrMapping/>
  </p:clrMapOvr>
  <p:extLst>
    <p:ext uri="{DCECCB84-F9BA-43D5-87BE-67443E8EF086}">
      <p15:sldGuideLst xmlns:p15="http://schemas.microsoft.com/office/powerpoint/2012/main">
        <p15:guide id="5" orient="horz" pos="2160">
          <p15:clr>
            <a:srgbClr val="FBAE40"/>
          </p15:clr>
        </p15:guide>
        <p15:guide id="6" pos="3840">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4438DC-3CEE-4170-9B1C-BAC05CD8C3B5}"/>
              </a:ext>
            </a:extLst>
          </p:cNvPr>
          <p:cNvSpPr>
            <a:spLocks noGrp="1"/>
          </p:cNvSpPr>
          <p:nvPr>
            <p:ph type="title"/>
          </p:nvPr>
        </p:nvSpPr>
        <p:spPr>
          <a:xfrm>
            <a:off x="1088136" y="1090245"/>
            <a:ext cx="9922764" cy="935982"/>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47C19D24-DCBE-47F9-8B85-8A118B02B3C9}"/>
              </a:ext>
            </a:extLst>
          </p:cNvPr>
          <p:cNvSpPr>
            <a:spLocks noGrp="1"/>
          </p:cNvSpPr>
          <p:nvPr>
            <p:ph type="body" idx="1"/>
          </p:nvPr>
        </p:nvSpPr>
        <p:spPr>
          <a:xfrm>
            <a:off x="1088136" y="2119745"/>
            <a:ext cx="9922764" cy="4166755"/>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a:extLst>
              <a:ext uri="{FF2B5EF4-FFF2-40B4-BE49-F238E27FC236}">
                <a16:creationId xmlns:a16="http://schemas.microsoft.com/office/drawing/2014/main" id="{FD1D5844-8163-4D82-BEFC-BC2D8D511B7E}"/>
              </a:ext>
            </a:extLst>
          </p:cNvPr>
          <p:cNvSpPr>
            <a:spLocks noGrp="1"/>
          </p:cNvSpPr>
          <p:nvPr>
            <p:ph type="ftr" sz="quarter" idx="3"/>
          </p:nvPr>
        </p:nvSpPr>
        <p:spPr>
          <a:xfrm>
            <a:off x="1088136" y="6438900"/>
            <a:ext cx="8562760" cy="419100"/>
          </a:xfrm>
          <a:prstGeom prst="rect">
            <a:avLst/>
          </a:prstGeom>
        </p:spPr>
        <p:txBody>
          <a:bodyPr vert="horz" lIns="91440" tIns="45720" rIns="91440" bIns="45720" rtlCol="0" anchor="ctr"/>
          <a:lstStyle>
            <a:lvl1pPr algn="l" rtl="0">
              <a:defRPr sz="900">
                <a:solidFill>
                  <a:schemeClr val="tx1"/>
                </a:solidFill>
              </a:defRPr>
            </a:lvl1pPr>
          </a:lstStyle>
          <a:p>
            <a:endParaRPr lang="en-US" dirty="0"/>
          </a:p>
        </p:txBody>
      </p:sp>
      <p:sp>
        <p:nvSpPr>
          <p:cNvPr id="4" name="Date Placeholder 3">
            <a:extLst>
              <a:ext uri="{FF2B5EF4-FFF2-40B4-BE49-F238E27FC236}">
                <a16:creationId xmlns:a16="http://schemas.microsoft.com/office/drawing/2014/main" id="{334F5788-BDCE-49E2-80AE-31C739C6A0CE}"/>
              </a:ext>
            </a:extLst>
          </p:cNvPr>
          <p:cNvSpPr>
            <a:spLocks noGrp="1"/>
          </p:cNvSpPr>
          <p:nvPr>
            <p:ph type="dt" sz="half" idx="2"/>
          </p:nvPr>
        </p:nvSpPr>
        <p:spPr>
          <a:xfrm>
            <a:off x="9650896" y="6438900"/>
            <a:ext cx="864704" cy="419100"/>
          </a:xfrm>
          <a:prstGeom prst="rect">
            <a:avLst/>
          </a:prstGeom>
        </p:spPr>
        <p:txBody>
          <a:bodyPr vert="horz" lIns="91440" tIns="45720" rIns="91440" bIns="45720" rtlCol="0" anchor="ctr"/>
          <a:lstStyle>
            <a:lvl1pPr algn="l" rtl="0">
              <a:defRPr sz="900">
                <a:solidFill>
                  <a:schemeClr val="tx1"/>
                </a:solidFill>
              </a:defRPr>
            </a:lvl1pPr>
          </a:lstStyle>
          <a:p>
            <a:fld id="{2ABAD28B-DD56-4B56-883A-96608C765E28}" type="datetimeFigureOut">
              <a:rPr lang="en-US" smtClean="0"/>
              <a:pPr/>
              <a:t>9/25/2025</a:t>
            </a:fld>
            <a:endParaRPr lang="en-US" dirty="0"/>
          </a:p>
        </p:txBody>
      </p:sp>
      <p:sp>
        <p:nvSpPr>
          <p:cNvPr id="6" name="Slide Number Placeholder 5">
            <a:extLst>
              <a:ext uri="{FF2B5EF4-FFF2-40B4-BE49-F238E27FC236}">
                <a16:creationId xmlns:a16="http://schemas.microsoft.com/office/drawing/2014/main" id="{22698A50-C435-4220-82C6-C8D62A7C9EB0}"/>
              </a:ext>
            </a:extLst>
          </p:cNvPr>
          <p:cNvSpPr>
            <a:spLocks noGrp="1"/>
          </p:cNvSpPr>
          <p:nvPr>
            <p:ph type="sldNum" sz="quarter" idx="4"/>
          </p:nvPr>
        </p:nvSpPr>
        <p:spPr>
          <a:xfrm>
            <a:off x="10523764" y="6438900"/>
            <a:ext cx="601436" cy="419100"/>
          </a:xfrm>
          <a:prstGeom prst="rect">
            <a:avLst/>
          </a:prstGeom>
        </p:spPr>
        <p:txBody>
          <a:bodyPr vert="horz" lIns="91440" tIns="45720" rIns="91440" bIns="45720" rtlCol="0" anchor="ctr"/>
          <a:lstStyle>
            <a:lvl1pPr algn="r" rtl="0">
              <a:defRPr sz="900">
                <a:solidFill>
                  <a:schemeClr val="tx1"/>
                </a:solidFill>
              </a:defRPr>
            </a:lvl1pPr>
          </a:lstStyle>
          <a:p>
            <a:fld id="{7DF5BAF5-ABAB-4575-8E56-D109A3D17F9F}" type="slidenum">
              <a:rPr lang="en-US" smtClean="0"/>
              <a:pPr/>
              <a:t>‹#›</a:t>
            </a:fld>
            <a:endParaRPr lang="en-US" dirty="0"/>
          </a:p>
        </p:txBody>
      </p:sp>
    </p:spTree>
    <p:extLst>
      <p:ext uri="{BB962C8B-B14F-4D97-AF65-F5344CB8AC3E}">
        <p14:creationId xmlns:p14="http://schemas.microsoft.com/office/powerpoint/2010/main" val="2969869501"/>
      </p:ext>
    </p:extLst>
  </p:cSld>
  <p:clrMap bg1="lt1" tx1="dk1" bg2="lt2" tx2="dk2" accent1="accent1" accent2="accent2" accent3="accent3" accent4="accent4" accent5="accent5" accent6="accent6" hlink="hlink" folHlink="folHlink"/>
  <p:sldLayoutIdLst>
    <p:sldLayoutId id="2147483727" r:id="rId1"/>
    <p:sldLayoutId id="2147483730" r:id="rId2"/>
    <p:sldLayoutId id="2147483726" r:id="rId3"/>
    <p:sldLayoutId id="2147483737" r:id="rId4"/>
    <p:sldLayoutId id="2147483728" r:id="rId5"/>
    <p:sldLayoutId id="2147483729" r:id="rId6"/>
    <p:sldLayoutId id="2147483738" r:id="rId7"/>
    <p:sldLayoutId id="2147483789" r:id="rId8"/>
    <p:sldLayoutId id="2147483818" r:id="rId9"/>
    <p:sldLayoutId id="2147483819" r:id="rId10"/>
    <p:sldLayoutId id="2147483820" r:id="rId11"/>
    <p:sldLayoutId id="2147483731" r:id="rId12"/>
    <p:sldLayoutId id="2147483743" r:id="rId13"/>
    <p:sldLayoutId id="2147483788" r:id="rId14"/>
    <p:sldLayoutId id="2147483792" r:id="rId15"/>
    <p:sldLayoutId id="2147483793" r:id="rId16"/>
    <p:sldLayoutId id="2147483794" r:id="rId17"/>
    <p:sldLayoutId id="2147483795" r:id="rId18"/>
    <p:sldLayoutId id="2147483796" r:id="rId19"/>
    <p:sldLayoutId id="2147483797" r:id="rId20"/>
    <p:sldLayoutId id="2147483816" r:id="rId21"/>
    <p:sldLayoutId id="2147483817" r:id="rId22"/>
    <p:sldLayoutId id="2147483814" r:id="rId23"/>
    <p:sldLayoutId id="2147483815" r:id="rId24"/>
    <p:sldLayoutId id="2147483812" r:id="rId25"/>
    <p:sldLayoutId id="2147483813" r:id="rId26"/>
    <p:sldLayoutId id="2147483811" r:id="rId27"/>
    <p:sldLayoutId id="2147483810" r:id="rId28"/>
    <p:sldLayoutId id="2147483809" r:id="rId29"/>
    <p:sldLayoutId id="2147483808" r:id="rId30"/>
    <p:sldLayoutId id="2147483807" r:id="rId31"/>
    <p:sldLayoutId id="2147483806" r:id="rId32"/>
    <p:sldLayoutId id="2147483805" r:id="rId33"/>
    <p:sldLayoutId id="2147483803" r:id="rId34"/>
    <p:sldLayoutId id="2147483804" r:id="rId35"/>
    <p:sldLayoutId id="2147483802" r:id="rId36"/>
    <p:sldLayoutId id="2147483801" r:id="rId37"/>
    <p:sldLayoutId id="2147483768" r:id="rId38"/>
    <p:sldLayoutId id="2147483769" r:id="rId39"/>
    <p:sldLayoutId id="2147483770" r:id="rId40"/>
    <p:sldLayoutId id="2147483771" r:id="rId41"/>
    <p:sldLayoutId id="2147483774" r:id="rId42"/>
    <p:sldLayoutId id="2147483800" r:id="rId43"/>
    <p:sldLayoutId id="2147483821" r:id="rId44"/>
    <p:sldLayoutId id="2147483775" r:id="rId45"/>
    <p:sldLayoutId id="2147483776" r:id="rId46"/>
    <p:sldLayoutId id="2147483778" r:id="rId47"/>
    <p:sldLayoutId id="2147483798" r:id="rId48"/>
    <p:sldLayoutId id="2147483799" r:id="rId49"/>
    <p:sldLayoutId id="2147483734" r:id="rId50"/>
    <p:sldLayoutId id="2147483782" r:id="rId51"/>
    <p:sldLayoutId id="2147483783" r:id="rId52"/>
    <p:sldLayoutId id="2147483784" r:id="rId53"/>
    <p:sldLayoutId id="2147483785" r:id="rId54"/>
    <p:sldLayoutId id="2147483786" r:id="rId55"/>
    <p:sldLayoutId id="2147483822" r:id="rId56"/>
  </p:sldLayoutIdLst>
  <p:txStyles>
    <p:titleStyle>
      <a:lvl1pPr algn="l" defTabSz="914400" rtl="0" eaLnBrk="1" latinLnBrk="0" hangingPunct="1">
        <a:lnSpc>
          <a:spcPct val="85000"/>
        </a:lnSpc>
        <a:spcBef>
          <a:spcPct val="0"/>
        </a:spcBef>
        <a:buNone/>
        <a:defRPr sz="3600" b="1" kern="1200" cap="all" baseline="0">
          <a:solidFill>
            <a:schemeClr val="tx1"/>
          </a:solidFill>
          <a:latin typeface="+mj-lt"/>
          <a:ea typeface="+mj-ea"/>
          <a:cs typeface="+mj-cs"/>
        </a:defRPr>
      </a:lvl1pPr>
    </p:titleStyle>
    <p:bodyStyle>
      <a:lvl1pPr marL="0" indent="0" algn="l" defTabSz="914400" rtl="0" eaLnBrk="1" latinLnBrk="0" hangingPunct="1">
        <a:lnSpc>
          <a:spcPct val="130000"/>
        </a:lnSpc>
        <a:spcBef>
          <a:spcPts val="0"/>
        </a:spcBef>
        <a:buFont typeface="Neue Haas Grotesk Text Pro" panose="020B0504020202020204" pitchFamily="34" charset="0"/>
        <a:buNone/>
        <a:defRPr sz="1600" kern="1200">
          <a:solidFill>
            <a:schemeClr val="tx1"/>
          </a:solidFill>
          <a:latin typeface="+mn-lt"/>
          <a:ea typeface="+mn-ea"/>
          <a:cs typeface="+mn-cs"/>
        </a:defRPr>
      </a:lvl1pPr>
      <a:lvl2pPr marL="50292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2pPr>
      <a:lvl3pPr marL="73152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3pPr>
      <a:lvl4pPr marL="100584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4pPr>
      <a:lvl5pPr marL="1280160" indent="-228600" algn="l" defTabSz="914400" rtl="0" eaLnBrk="1" latinLnBrk="0" hangingPunct="1">
        <a:lnSpc>
          <a:spcPct val="130000"/>
        </a:lnSpc>
        <a:spcBef>
          <a:spcPts val="0"/>
        </a:spcBef>
        <a:buFont typeface="Neue Haas Grotesk Text Pro" panose="020B05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5" pos="744">
          <p15:clr>
            <a:srgbClr val="F26B43"/>
          </p15:clr>
        </p15:guide>
        <p15:guide id="6" userDrawn="1">
          <p15:clr>
            <a:srgbClr val="F26B43"/>
          </p15:clr>
        </p15:guide>
        <p15:guide id="8" pos="6936">
          <p15:clr>
            <a:srgbClr val="F26B43"/>
          </p15:clr>
        </p15:guide>
        <p15:guide id="10" orient="horz" pos="720">
          <p15:clr>
            <a:srgbClr val="F26B43"/>
          </p15:clr>
        </p15:guide>
        <p15:guide id="14" pos="6624" userDrawn="1">
          <p15:clr>
            <a:srgbClr val="F26B43"/>
          </p15:clr>
        </p15:guide>
        <p15:guide id="22" orient="horz" pos="360">
          <p15:clr>
            <a:srgbClr val="F26B43"/>
          </p15:clr>
        </p15:guide>
        <p15:guide id="23" orient="horz" pos="3960" userDrawn="1">
          <p15:clr>
            <a:srgbClr val="F26B43"/>
          </p15:clr>
        </p15:guide>
        <p15:guide id="24" orient="horz" pos="2160" userDrawn="1">
          <p15:clr>
            <a:srgbClr val="F26B43"/>
          </p15:clr>
        </p15:guide>
        <p15:guide id="25" pos="7680" userDrawn="1">
          <p15:clr>
            <a:srgbClr val="F26B43"/>
          </p15:clr>
        </p15:guide>
        <p15:guide id="26" pos="3840" userDrawn="1">
          <p15:clr>
            <a:srgbClr val="F26B43"/>
          </p15:clr>
        </p15:guide>
        <p15:guide id="27" pos="6168" userDrawn="1">
          <p15:clr>
            <a:srgbClr val="F26B43"/>
          </p15:clr>
        </p15:guide>
        <p15:guide id="28" pos="672" userDrawn="1">
          <p15:clr>
            <a:srgbClr val="F26B43"/>
          </p15:clr>
        </p15:guide>
        <p15:guide id="29" pos="7008" userDrawn="1">
          <p15:clr>
            <a:srgbClr val="F26B43"/>
          </p15:clr>
        </p15:guide>
        <p15:guide id="30" orient="horz" pos="4056" userDrawn="1">
          <p15:clr>
            <a:srgbClr val="F26B43"/>
          </p15:clr>
        </p15:guide>
        <p15:guide id="31" orient="horz" pos="364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933D71-BCB3-8551-9B58-41DACEF663A0}"/>
              </a:ext>
            </a:extLst>
          </p:cNvPr>
          <p:cNvSpPr>
            <a:spLocks noGrp="1"/>
          </p:cNvSpPr>
          <p:nvPr>
            <p:ph type="title"/>
          </p:nvPr>
        </p:nvSpPr>
        <p:spPr>
          <a:xfrm>
            <a:off x="82296" y="64007"/>
            <a:ext cx="12015216" cy="5120639"/>
          </a:xfrm>
        </p:spPr>
        <p:txBody>
          <a:bodyPr anchor="t">
            <a:normAutofit/>
          </a:bodyPr>
          <a:lstStyle/>
          <a:p>
            <a:r>
              <a:rPr lang="en-US" sz="8900"/>
              <a:t>Cybersecurity Compliance Tabletop Exercise</a:t>
            </a:r>
          </a:p>
        </p:txBody>
      </p:sp>
      <p:sp>
        <p:nvSpPr>
          <p:cNvPr id="3" name="Subtitle 2">
            <a:extLst>
              <a:ext uri="{FF2B5EF4-FFF2-40B4-BE49-F238E27FC236}">
                <a16:creationId xmlns:a16="http://schemas.microsoft.com/office/drawing/2014/main" id="{2DF98F8E-1744-B943-2FE4-BBD97E0823DD}"/>
              </a:ext>
            </a:extLst>
          </p:cNvPr>
          <p:cNvSpPr>
            <a:spLocks noGrp="1"/>
          </p:cNvSpPr>
          <p:nvPr>
            <p:ph type="subTitle" idx="1"/>
          </p:nvPr>
        </p:nvSpPr>
        <p:spPr>
          <a:xfrm>
            <a:off x="1088136" y="5348178"/>
            <a:ext cx="10037064" cy="566928"/>
          </a:xfrm>
        </p:spPr>
        <p:txBody>
          <a:bodyPr anchor="b">
            <a:normAutofit/>
          </a:bodyPr>
          <a:lstStyle/>
          <a:p>
            <a:pPr>
              <a:spcAft>
                <a:spcPts val="600"/>
              </a:spcAft>
            </a:pPr>
            <a:r>
              <a:rPr lang="en-US"/>
              <a:t>Simulating responses to enhance security readiness</a:t>
            </a:r>
          </a:p>
        </p:txBody>
      </p:sp>
    </p:spTree>
    <p:extLst>
      <p:ext uri="{BB962C8B-B14F-4D97-AF65-F5344CB8AC3E}">
        <p14:creationId xmlns:p14="http://schemas.microsoft.com/office/powerpoint/2010/main" val="2953478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10"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5EBE2-AEBC-AEFE-D156-BA0530737EF8}"/>
              </a:ext>
            </a:extLst>
          </p:cNvPr>
          <p:cNvSpPr>
            <a:spLocks noGrp="1"/>
          </p:cNvSpPr>
          <p:nvPr>
            <p:ph type="title"/>
          </p:nvPr>
        </p:nvSpPr>
        <p:spPr>
          <a:xfrm>
            <a:off x="1088136" y="1090244"/>
            <a:ext cx="10037064" cy="5159257"/>
          </a:xfrm>
        </p:spPr>
        <p:txBody>
          <a:bodyPr anchor="t">
            <a:normAutofit/>
          </a:bodyPr>
          <a:lstStyle/>
          <a:p>
            <a:r>
              <a:rPr lang="en-US"/>
              <a:t>Tabletop Exercise: The Compliance Gap</a:t>
            </a:r>
          </a:p>
        </p:txBody>
      </p:sp>
    </p:spTree>
    <p:extLst>
      <p:ext uri="{BB962C8B-B14F-4D97-AF65-F5344CB8AC3E}">
        <p14:creationId xmlns:p14="http://schemas.microsoft.com/office/powerpoint/2010/main" val="23650213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C0FFD0-AEA6-C59B-1F32-CA3787463365}"/>
              </a:ext>
            </a:extLst>
          </p:cNvPr>
          <p:cNvSpPr>
            <a:spLocks noGrp="1"/>
          </p:cNvSpPr>
          <p:nvPr>
            <p:ph type="title"/>
          </p:nvPr>
        </p:nvSpPr>
        <p:spPr>
          <a:xfrm>
            <a:off x="1093394" y="1112104"/>
            <a:ext cx="7343564" cy="932688"/>
          </a:xfrm>
        </p:spPr>
        <p:txBody>
          <a:bodyPr anchor="t">
            <a:normAutofit/>
          </a:bodyPr>
          <a:lstStyle/>
          <a:p>
            <a:r>
              <a:rPr lang="en-US"/>
              <a:t>Scenario Overview</a:t>
            </a:r>
          </a:p>
        </p:txBody>
      </p:sp>
      <p:sp>
        <p:nvSpPr>
          <p:cNvPr id="4" name="Content Placeholder 3">
            <a:extLst>
              <a:ext uri="{FF2B5EF4-FFF2-40B4-BE49-F238E27FC236}">
                <a16:creationId xmlns:a16="http://schemas.microsoft.com/office/drawing/2014/main" id="{525925C2-75B9-8CC1-A15D-6767E6E140DD}"/>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093393" y="2187258"/>
            <a:ext cx="7343565" cy="4099242"/>
          </a:xfrm>
        </p:spPr>
        <p:txBody>
          <a:bodyPr>
            <a:normAutofit/>
          </a:bodyPr>
          <a:lstStyle/>
          <a:p>
            <a:pPr marL="0" indent="0">
              <a:lnSpc>
                <a:spcPct val="90000"/>
              </a:lnSpc>
              <a:spcBef>
                <a:spcPts val="2500"/>
              </a:spcBef>
              <a:spcAft>
                <a:spcPts val="600"/>
              </a:spcAft>
              <a:buFont typeface="Arial" panose="020B0604020202020204" pitchFamily="34" charset="0"/>
              <a:buNone/>
            </a:pPr>
            <a:r>
              <a:rPr lang="en-US" sz="1400" b="1"/>
              <a:t>Company Audit Preparation</a:t>
            </a:r>
          </a:p>
          <a:p>
            <a:pPr marL="0" lvl="1" indent="0">
              <a:lnSpc>
                <a:spcPct val="90000"/>
              </a:lnSpc>
              <a:spcAft>
                <a:spcPts val="600"/>
              </a:spcAft>
              <a:buFont typeface="Arial" panose="020B0604020202020204" pitchFamily="34" charset="0"/>
              <a:buNone/>
            </a:pPr>
            <a:r>
              <a:rPr lang="en-US" sz="1400"/>
              <a:t>CodeForge Inc. is preparing for a SOC 2 Type II audit, identifying critical compliance issues during review.</a:t>
            </a:r>
          </a:p>
          <a:p>
            <a:pPr marL="0" indent="0">
              <a:lnSpc>
                <a:spcPct val="90000"/>
              </a:lnSpc>
              <a:spcBef>
                <a:spcPts val="2500"/>
              </a:spcBef>
              <a:spcAft>
                <a:spcPts val="600"/>
              </a:spcAft>
              <a:buFont typeface="Arial" panose="020B0604020202020204" pitchFamily="34" charset="0"/>
              <a:buNone/>
            </a:pPr>
            <a:r>
              <a:rPr lang="en-US" sz="1400" b="1"/>
              <a:t>Compliance Challenges</a:t>
            </a:r>
          </a:p>
          <a:p>
            <a:pPr marL="0" lvl="1" indent="0">
              <a:lnSpc>
                <a:spcPct val="90000"/>
              </a:lnSpc>
              <a:spcAft>
                <a:spcPts val="600"/>
              </a:spcAft>
              <a:buFont typeface="Arial" panose="020B0604020202020204" pitchFamily="34" charset="0"/>
              <a:buNone/>
            </a:pPr>
            <a:r>
              <a:rPr lang="en-US" sz="1400"/>
              <a:t>Issues include missing documentation, inconsistent access controls, and outdated policies affecting compliance readiness.</a:t>
            </a:r>
          </a:p>
          <a:p>
            <a:pPr marL="0" indent="0">
              <a:lnSpc>
                <a:spcPct val="90000"/>
              </a:lnSpc>
              <a:spcBef>
                <a:spcPts val="2500"/>
              </a:spcBef>
              <a:spcAft>
                <a:spcPts val="600"/>
              </a:spcAft>
              <a:buFont typeface="Arial" panose="020B0604020202020204" pitchFamily="34" charset="0"/>
              <a:buNone/>
            </a:pPr>
            <a:r>
              <a:rPr lang="en-US" sz="1400" b="1"/>
              <a:t>GDPR Deadline Pressure</a:t>
            </a:r>
          </a:p>
          <a:p>
            <a:pPr marL="0" lvl="1" indent="0">
              <a:lnSpc>
                <a:spcPct val="90000"/>
              </a:lnSpc>
              <a:spcAft>
                <a:spcPts val="600"/>
              </a:spcAft>
              <a:buFont typeface="Arial" panose="020B0604020202020204" pitchFamily="34" charset="0"/>
              <a:buNone/>
            </a:pPr>
            <a:r>
              <a:rPr lang="en-US" sz="1400"/>
              <a:t>A major client demands GDPR compliance documentation within 48 hours, adding urgency to remediation efforts.</a:t>
            </a:r>
          </a:p>
          <a:p>
            <a:pPr marL="0" indent="0">
              <a:lnSpc>
                <a:spcPct val="90000"/>
              </a:lnSpc>
              <a:spcBef>
                <a:spcPts val="2500"/>
              </a:spcBef>
              <a:spcAft>
                <a:spcPts val="600"/>
              </a:spcAft>
              <a:buFont typeface="Arial" panose="020B0604020202020204" pitchFamily="34" charset="0"/>
              <a:buNone/>
            </a:pPr>
            <a:r>
              <a:rPr lang="en-US" sz="1400" b="1"/>
              <a:t>Critical Thinking Encouraged</a:t>
            </a:r>
          </a:p>
          <a:p>
            <a:pPr marL="0" lvl="1" indent="0">
              <a:lnSpc>
                <a:spcPct val="90000"/>
              </a:lnSpc>
              <a:spcAft>
                <a:spcPts val="600"/>
              </a:spcAft>
              <a:buFont typeface="Arial" panose="020B0604020202020204" pitchFamily="34" charset="0"/>
              <a:buNone/>
            </a:pPr>
            <a:r>
              <a:rPr lang="en-US" sz="1400"/>
              <a:t>Participants are encouraged to analyze and remediate compliance gaps under pressure during the exercise.</a:t>
            </a:r>
          </a:p>
        </p:txBody>
      </p:sp>
      <p:pic>
        <p:nvPicPr>
          <p:cNvPr id="5" name="Content Placeholder 4" descr="Modern empty office space with connections.">
            <a:extLst>
              <a:ext uri="{FF2B5EF4-FFF2-40B4-BE49-F238E27FC236}">
                <a16:creationId xmlns:a16="http://schemas.microsoft.com/office/drawing/2014/main" id="{0B370B59-9415-4264-8860-B3FA13400FAB}"/>
              </a:ext>
            </a:extLst>
          </p:cNvPr>
          <p:cNvPicPr>
            <a:picLocks noGrp="1" noChangeAspect="1"/>
          </p:cNvPicPr>
          <p:nvPr>
            <p:ph type="pic" sz="quarter" idx="13"/>
          </p:nvPr>
        </p:nvPicPr>
        <p:blipFill>
          <a:blip r:embed="rId3"/>
          <a:srcRect l="29959" r="35717" b="-1"/>
          <a:stretch>
            <a:fillRect/>
          </a:stretch>
        </p:blipFill>
        <p:spPr>
          <a:xfrm>
            <a:off x="8665559" y="10"/>
            <a:ext cx="3526439" cy="6857990"/>
          </a:xfrm>
          <a:prstGeom prst="rect">
            <a:avLst/>
          </a:prstGeom>
          <a:noFill/>
        </p:spPr>
      </p:pic>
    </p:spTree>
    <p:extLst>
      <p:ext uri="{BB962C8B-B14F-4D97-AF65-F5344CB8AC3E}">
        <p14:creationId xmlns:p14="http://schemas.microsoft.com/office/powerpoint/2010/main" val="348062615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AD87-D89B-E302-9C0A-CA96A4C0B45A}"/>
              </a:ext>
            </a:extLst>
          </p:cNvPr>
          <p:cNvSpPr>
            <a:spLocks noGrp="1"/>
          </p:cNvSpPr>
          <p:nvPr>
            <p:ph type="title"/>
          </p:nvPr>
        </p:nvSpPr>
        <p:spPr>
          <a:xfrm>
            <a:off x="1093394" y="1112104"/>
            <a:ext cx="7343564" cy="932688"/>
          </a:xfrm>
        </p:spPr>
        <p:txBody>
          <a:bodyPr anchor="t">
            <a:normAutofit/>
          </a:bodyPr>
          <a:lstStyle/>
          <a:p>
            <a:r>
              <a:rPr lang="en-US"/>
              <a:t>Objectives</a:t>
            </a:r>
          </a:p>
        </p:txBody>
      </p:sp>
      <p:sp>
        <p:nvSpPr>
          <p:cNvPr id="4" name="Content Placeholder 3">
            <a:extLst>
              <a:ext uri="{FF2B5EF4-FFF2-40B4-BE49-F238E27FC236}">
                <a16:creationId xmlns:a16="http://schemas.microsoft.com/office/drawing/2014/main" id="{28B7C89E-1E76-AD76-C6F9-01A1C4856B71}"/>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093393" y="2187258"/>
            <a:ext cx="7343565" cy="4099242"/>
          </a:xfrm>
        </p:spPr>
        <p:txBody>
          <a:bodyPr>
            <a:normAutofit/>
          </a:bodyPr>
          <a:lstStyle/>
          <a:p>
            <a:pPr marL="0" indent="0">
              <a:lnSpc>
                <a:spcPct val="90000"/>
              </a:lnSpc>
              <a:spcBef>
                <a:spcPts val="2500"/>
              </a:spcBef>
              <a:spcAft>
                <a:spcPts val="600"/>
              </a:spcAft>
              <a:buFont typeface="Arial" panose="020B0604020202020204" pitchFamily="34" charset="0"/>
              <a:buNone/>
            </a:pPr>
            <a:r>
              <a:rPr lang="en-US" sz="1400" b="1"/>
              <a:t>Assess Compliance Posture</a:t>
            </a:r>
          </a:p>
          <a:p>
            <a:pPr marL="0" lvl="1" indent="0">
              <a:lnSpc>
                <a:spcPct val="90000"/>
              </a:lnSpc>
              <a:spcAft>
                <a:spcPts val="600"/>
              </a:spcAft>
              <a:buFont typeface="Arial" panose="020B0604020202020204" pitchFamily="34" charset="0"/>
              <a:buNone/>
            </a:pPr>
            <a:r>
              <a:rPr lang="en-US" sz="1400"/>
              <a:t>Evaluate the organization's current adherence to regulatory and internal compliance standards to identify gaps and risks.</a:t>
            </a:r>
          </a:p>
          <a:p>
            <a:pPr marL="0" indent="0">
              <a:lnSpc>
                <a:spcPct val="90000"/>
              </a:lnSpc>
              <a:spcBef>
                <a:spcPts val="2500"/>
              </a:spcBef>
              <a:spcAft>
                <a:spcPts val="600"/>
              </a:spcAft>
              <a:buFont typeface="Arial" panose="020B0604020202020204" pitchFamily="34" charset="0"/>
              <a:buNone/>
            </a:pPr>
            <a:r>
              <a:rPr lang="en-US" sz="1400" b="1"/>
              <a:t>Identify Governance Weaknesses</a:t>
            </a:r>
          </a:p>
          <a:p>
            <a:pPr marL="0" lvl="1" indent="0">
              <a:lnSpc>
                <a:spcPct val="90000"/>
              </a:lnSpc>
              <a:spcAft>
                <a:spcPts val="600"/>
              </a:spcAft>
              <a:buFont typeface="Arial" panose="020B0604020202020204" pitchFamily="34" charset="0"/>
              <a:buNone/>
            </a:pPr>
            <a:r>
              <a:rPr lang="en-US" sz="1400"/>
              <a:t>Detect vulnerabilities within governance structures to improve oversight and regulatory alignment effectively.</a:t>
            </a:r>
          </a:p>
          <a:p>
            <a:pPr marL="0" indent="0">
              <a:lnSpc>
                <a:spcPct val="90000"/>
              </a:lnSpc>
              <a:spcBef>
                <a:spcPts val="2500"/>
              </a:spcBef>
              <a:spcAft>
                <a:spcPts val="600"/>
              </a:spcAft>
              <a:buFont typeface="Arial" panose="020B0604020202020204" pitchFamily="34" charset="0"/>
              <a:buNone/>
            </a:pPr>
            <a:r>
              <a:rPr lang="en-US" sz="1400" b="1"/>
              <a:t>Practice Incident Response</a:t>
            </a:r>
          </a:p>
          <a:p>
            <a:pPr marL="0" lvl="1" indent="0">
              <a:lnSpc>
                <a:spcPct val="90000"/>
              </a:lnSpc>
              <a:spcAft>
                <a:spcPts val="600"/>
              </a:spcAft>
              <a:buFont typeface="Arial" panose="020B0604020202020204" pitchFamily="34" charset="0"/>
              <a:buNone/>
            </a:pPr>
            <a:r>
              <a:rPr lang="en-US" sz="1400"/>
              <a:t>Simulate real-world compliance-related incident responses to enhance decision-making under pressure.</a:t>
            </a:r>
          </a:p>
          <a:p>
            <a:pPr marL="0" indent="0">
              <a:lnSpc>
                <a:spcPct val="90000"/>
              </a:lnSpc>
              <a:spcBef>
                <a:spcPts val="2500"/>
              </a:spcBef>
              <a:spcAft>
                <a:spcPts val="600"/>
              </a:spcAft>
              <a:buFont typeface="Arial" panose="020B0604020202020204" pitchFamily="34" charset="0"/>
              <a:buNone/>
            </a:pPr>
            <a:r>
              <a:rPr lang="en-US" sz="1400" b="1"/>
              <a:t>Foster Cross-Functional Collaboration</a:t>
            </a:r>
          </a:p>
          <a:p>
            <a:pPr marL="0" lvl="1" indent="0">
              <a:lnSpc>
                <a:spcPct val="90000"/>
              </a:lnSpc>
              <a:spcAft>
                <a:spcPts val="600"/>
              </a:spcAft>
              <a:buFont typeface="Arial" panose="020B0604020202020204" pitchFamily="34" charset="0"/>
              <a:buNone/>
            </a:pPr>
            <a:r>
              <a:rPr lang="en-US" sz="1400"/>
              <a:t>Encourage teamwork across departments to strengthen proactive compliance management and cybersecurity practices.</a:t>
            </a:r>
          </a:p>
        </p:txBody>
      </p:sp>
      <p:pic>
        <p:nvPicPr>
          <p:cNvPr id="5" name="Content Placeholder 4" descr="Teamwork with big data virtual interface. iStockalypse Istanbul 2014">
            <a:extLst>
              <a:ext uri="{FF2B5EF4-FFF2-40B4-BE49-F238E27FC236}">
                <a16:creationId xmlns:a16="http://schemas.microsoft.com/office/drawing/2014/main" id="{D94C43D3-1E3A-461D-98AA-5264315447DD}"/>
              </a:ext>
            </a:extLst>
          </p:cNvPr>
          <p:cNvPicPr>
            <a:picLocks noGrp="1" noChangeAspect="1"/>
          </p:cNvPicPr>
          <p:nvPr>
            <p:ph type="pic" sz="quarter" idx="13"/>
          </p:nvPr>
        </p:nvPicPr>
        <p:blipFill>
          <a:blip r:embed="rId3"/>
          <a:srcRect l="45795" r="19881" b="-1"/>
          <a:stretch>
            <a:fillRect/>
          </a:stretch>
        </p:blipFill>
        <p:spPr>
          <a:xfrm>
            <a:off x="8665559" y="10"/>
            <a:ext cx="3526439" cy="6857990"/>
          </a:xfrm>
          <a:prstGeom prst="rect">
            <a:avLst/>
          </a:prstGeom>
          <a:noFill/>
        </p:spPr>
      </p:pic>
    </p:spTree>
    <p:extLst>
      <p:ext uri="{BB962C8B-B14F-4D97-AF65-F5344CB8AC3E}">
        <p14:creationId xmlns:p14="http://schemas.microsoft.com/office/powerpoint/2010/main" val="48193811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96E2B-9A7E-E505-FB3A-94313C3EF96F}"/>
              </a:ext>
            </a:extLst>
          </p:cNvPr>
          <p:cNvSpPr>
            <a:spLocks noGrp="1"/>
          </p:cNvSpPr>
          <p:nvPr>
            <p:ph type="title"/>
          </p:nvPr>
        </p:nvSpPr>
        <p:spPr>
          <a:xfrm>
            <a:off x="7311355" y="1111101"/>
            <a:ext cx="3813845" cy="1493861"/>
          </a:xfrm>
        </p:spPr>
        <p:txBody>
          <a:bodyPr anchor="t">
            <a:normAutofit/>
          </a:bodyPr>
          <a:lstStyle/>
          <a:p>
            <a:r>
              <a:rPr lang="en-US"/>
              <a:t>Participants</a:t>
            </a:r>
          </a:p>
        </p:txBody>
      </p:sp>
      <p:pic>
        <p:nvPicPr>
          <p:cNvPr id="5" name="Content Placeholder 4" descr="Left is still around after nothing goes right">
            <a:extLst>
              <a:ext uri="{FF2B5EF4-FFF2-40B4-BE49-F238E27FC236}">
                <a16:creationId xmlns:a16="http://schemas.microsoft.com/office/drawing/2014/main" id="{6CE90590-0622-46A4-B5A9-6C7DE8D6B580}"/>
              </a:ext>
            </a:extLst>
          </p:cNvPr>
          <p:cNvPicPr>
            <a:picLocks noGrp="1" noChangeAspect="1"/>
          </p:cNvPicPr>
          <p:nvPr>
            <p:ph type="pic" sz="quarter" idx="13"/>
          </p:nvPr>
        </p:nvPicPr>
        <p:blipFill>
          <a:blip r:embed="rId3"/>
          <a:srcRect l="12641" r="23567"/>
          <a:stretch>
            <a:fillRect/>
          </a:stretch>
        </p:blipFill>
        <p:spPr>
          <a:xfrm>
            <a:off x="12192" y="10"/>
            <a:ext cx="6999768" cy="6857990"/>
          </a:xfrm>
          <a:prstGeom prst="rect">
            <a:avLst/>
          </a:prstGeom>
          <a:noFill/>
        </p:spPr>
      </p:pic>
      <p:sp>
        <p:nvSpPr>
          <p:cNvPr id="4" name="Content Placeholder 3">
            <a:extLst>
              <a:ext uri="{FF2B5EF4-FFF2-40B4-BE49-F238E27FC236}">
                <a16:creationId xmlns:a16="http://schemas.microsoft.com/office/drawing/2014/main" id="{112441A4-1BFD-1B08-343B-0E08D71A7CBC}"/>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311355" y="2700671"/>
            <a:ext cx="3813846" cy="3585830"/>
          </a:xfrm>
        </p:spPr>
        <p:txBody>
          <a:bodyPr>
            <a:normAutofit/>
          </a:bodyPr>
          <a:lstStyle/>
          <a:p>
            <a:pPr marL="0" indent="0">
              <a:spcBef>
                <a:spcPts val="2500"/>
              </a:spcBef>
              <a:spcAft>
                <a:spcPts val="600"/>
              </a:spcAft>
              <a:buFont typeface="Arial" panose="020B0604020202020204" pitchFamily="34" charset="0"/>
              <a:buNone/>
            </a:pPr>
            <a:r>
              <a:rPr lang="en-US" sz="1300" b="1"/>
              <a:t>Diverse Stakeholder Involvement</a:t>
            </a:r>
          </a:p>
          <a:p>
            <a:pPr marL="0" lvl="1" indent="0">
              <a:spcAft>
                <a:spcPts val="600"/>
              </a:spcAft>
              <a:buFont typeface="Arial" panose="020B0604020202020204" pitchFamily="34" charset="0"/>
              <a:buNone/>
            </a:pPr>
            <a:r>
              <a:rPr lang="en-US" sz="1300"/>
              <a:t>The exercise includes multiple roles representing technical, compliance, and legal perspectives for well-rounded governance.</a:t>
            </a:r>
          </a:p>
          <a:p>
            <a:pPr marL="0" indent="0">
              <a:spcBef>
                <a:spcPts val="2500"/>
              </a:spcBef>
              <a:spcAft>
                <a:spcPts val="600"/>
              </a:spcAft>
              <a:buFont typeface="Arial" panose="020B0604020202020204" pitchFamily="34" charset="0"/>
              <a:buNone/>
            </a:pPr>
            <a:r>
              <a:rPr lang="en-US" sz="1300" b="1"/>
              <a:t>Key Roles in Cybersecurity</a:t>
            </a:r>
          </a:p>
          <a:p>
            <a:pPr marL="0" lvl="1" indent="0">
              <a:spcAft>
                <a:spcPts val="600"/>
              </a:spcAft>
              <a:buFont typeface="Arial" panose="020B0604020202020204" pitchFamily="34" charset="0"/>
              <a:buNone/>
            </a:pPr>
            <a:r>
              <a:rPr lang="en-US" sz="1300"/>
              <a:t>Participants such as CISO, Compliance Officer, IT Manager, and Legal Advisor contribute unique responsibilities to the process.</a:t>
            </a:r>
          </a:p>
          <a:p>
            <a:pPr marL="0" indent="0">
              <a:spcBef>
                <a:spcPts val="2500"/>
              </a:spcBef>
              <a:spcAft>
                <a:spcPts val="600"/>
              </a:spcAft>
              <a:buFont typeface="Arial" panose="020B0604020202020204" pitchFamily="34" charset="0"/>
              <a:buNone/>
            </a:pPr>
            <a:r>
              <a:rPr lang="en-US" sz="1300" b="1"/>
              <a:t>Holistic Compliance Approach</a:t>
            </a:r>
          </a:p>
          <a:p>
            <a:pPr marL="0" lvl="1" indent="0">
              <a:spcAft>
                <a:spcPts val="600"/>
              </a:spcAft>
              <a:buFont typeface="Arial" panose="020B0604020202020204" pitchFamily="34" charset="0"/>
              <a:buNone/>
            </a:pPr>
            <a:r>
              <a:rPr lang="en-US" sz="1300"/>
              <a:t>Combining technical, policy, and legal expertise ensures comprehensive identification and resolution of compliance issues.</a:t>
            </a:r>
          </a:p>
        </p:txBody>
      </p:sp>
    </p:spTree>
    <p:extLst>
      <p:ext uri="{BB962C8B-B14F-4D97-AF65-F5344CB8AC3E}">
        <p14:creationId xmlns:p14="http://schemas.microsoft.com/office/powerpoint/2010/main" val="163840752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F32C96-FA87-D616-ABA8-EE10E5916883}"/>
              </a:ext>
            </a:extLst>
          </p:cNvPr>
          <p:cNvSpPr>
            <a:spLocks noGrp="1"/>
          </p:cNvSpPr>
          <p:nvPr>
            <p:ph type="title"/>
          </p:nvPr>
        </p:nvSpPr>
        <p:spPr>
          <a:xfrm>
            <a:off x="1083701" y="1114655"/>
            <a:ext cx="2771326" cy="3675552"/>
          </a:xfrm>
        </p:spPr>
        <p:txBody>
          <a:bodyPr anchor="t">
            <a:normAutofit/>
          </a:bodyPr>
          <a:lstStyle/>
          <a:p>
            <a:r>
              <a:rPr lang="en-US"/>
              <a:t>Injects (Timed Events)</a:t>
            </a:r>
          </a:p>
        </p:txBody>
      </p:sp>
      <p:sp>
        <p:nvSpPr>
          <p:cNvPr id="3" name="Content Placeholder 2">
            <a:extLst>
              <a:ext uri="{FF2B5EF4-FFF2-40B4-BE49-F238E27FC236}">
                <a16:creationId xmlns:a16="http://schemas.microsoft.com/office/drawing/2014/main" id="{D882547A-3E47-678E-1F11-C9CADF8F2895}"/>
              </a:ext>
            </a:extLst>
          </p:cNvPr>
          <p:cNvSpPr>
            <a:spLocks noGrp="1"/>
          </p:cNvSpPr>
          <p:nvPr>
            <p:ph sz="quarter" idx="13"/>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134532" y="1129145"/>
            <a:ext cx="7794231" cy="5157355"/>
          </a:xfrm>
        </p:spPr>
        <p:txBody>
          <a:bodyPr>
            <a:normAutofit/>
          </a:bodyPr>
          <a:lstStyle/>
          <a:p>
            <a:pPr marL="0" indent="0">
              <a:spcBef>
                <a:spcPts val="2500"/>
              </a:spcBef>
              <a:spcAft>
                <a:spcPts val="600"/>
              </a:spcAft>
              <a:buFont typeface="Arial" panose="020B0604020202020204" pitchFamily="34" charset="0"/>
              <a:buNone/>
            </a:pPr>
            <a:r>
              <a:rPr lang="en-US" sz="1400" b="1"/>
              <a:t>Initial Compliance Issues</a:t>
            </a:r>
          </a:p>
          <a:p>
            <a:pPr marL="0" lvl="1" indent="0">
              <a:spcAft>
                <a:spcPts val="600"/>
              </a:spcAft>
              <a:buFont typeface="Arial" panose="020B0604020202020204" pitchFamily="34" charset="0"/>
              <a:buNone/>
            </a:pPr>
            <a:r>
              <a:rPr lang="en-US" sz="1400"/>
              <a:t>At T+0, missing access logs and outdated data retention policies raise initial compliance concerns.</a:t>
            </a:r>
          </a:p>
          <a:p>
            <a:pPr marL="0" indent="0">
              <a:spcBef>
                <a:spcPts val="2500"/>
              </a:spcBef>
              <a:spcAft>
                <a:spcPts val="600"/>
              </a:spcAft>
              <a:buFont typeface="Arial" panose="020B0604020202020204" pitchFamily="34" charset="0"/>
              <a:buNone/>
            </a:pPr>
            <a:r>
              <a:rPr lang="en-US" sz="1400" b="1"/>
              <a:t>Urgent Client GDPR Request</a:t>
            </a:r>
          </a:p>
          <a:p>
            <a:pPr marL="0" lvl="1" indent="0">
              <a:spcAft>
                <a:spcPts val="600"/>
              </a:spcAft>
              <a:buFont typeface="Arial" panose="020B0604020202020204" pitchFamily="34" charset="0"/>
              <a:buNone/>
            </a:pPr>
            <a:r>
              <a:rPr lang="en-US" sz="1400"/>
              <a:t>At T+15, a client demands GDPR documentation within 48 hours, adding pressure to the team.</a:t>
            </a:r>
          </a:p>
          <a:p>
            <a:pPr marL="0" indent="0">
              <a:spcBef>
                <a:spcPts val="2500"/>
              </a:spcBef>
              <a:spcAft>
                <a:spcPts val="600"/>
              </a:spcAft>
              <a:buFont typeface="Arial" panose="020B0604020202020204" pitchFamily="34" charset="0"/>
              <a:buNone/>
            </a:pPr>
            <a:r>
              <a:rPr lang="en-US" sz="1400" b="1"/>
              <a:t>Scheduled SOC 2 Audit</a:t>
            </a:r>
          </a:p>
          <a:p>
            <a:pPr marL="0" lvl="1" indent="0">
              <a:spcAft>
                <a:spcPts val="600"/>
              </a:spcAft>
              <a:buFont typeface="Arial" panose="020B0604020202020204" pitchFamily="34" charset="0"/>
              <a:buNone/>
            </a:pPr>
            <a:r>
              <a:rPr lang="en-US" sz="1400"/>
              <a:t>At T+30, SOC 2 auditors announce an on-site visit, requiring audit preparations soon.</a:t>
            </a:r>
          </a:p>
          <a:p>
            <a:pPr marL="0" indent="0">
              <a:spcBef>
                <a:spcPts val="2500"/>
              </a:spcBef>
              <a:spcAft>
                <a:spcPts val="600"/>
              </a:spcAft>
              <a:buFont typeface="Arial" panose="020B0604020202020204" pitchFamily="34" charset="0"/>
              <a:buNone/>
            </a:pPr>
            <a:r>
              <a:rPr lang="en-US" sz="1400" b="1"/>
              <a:t>Whistleblower Alert</a:t>
            </a:r>
          </a:p>
          <a:p>
            <a:pPr marL="0" lvl="1" indent="0">
              <a:spcAft>
                <a:spcPts val="600"/>
              </a:spcAft>
              <a:buFont typeface="Arial" panose="020B0604020202020204" pitchFamily="34" charset="0"/>
              <a:buNone/>
            </a:pPr>
            <a:r>
              <a:rPr lang="en-US" sz="1400"/>
              <a:t>At T+45, whistleblower reveals developers use personal GitHub accounts for client code, posing security risks.</a:t>
            </a:r>
          </a:p>
          <a:p>
            <a:pPr marL="0" indent="0">
              <a:spcBef>
                <a:spcPts val="2500"/>
              </a:spcBef>
              <a:spcAft>
                <a:spcPts val="600"/>
              </a:spcAft>
              <a:buFont typeface="Arial" panose="020B0604020202020204" pitchFamily="34" charset="0"/>
              <a:buNone/>
            </a:pPr>
            <a:r>
              <a:rPr lang="en-US" sz="1400" b="1"/>
              <a:t>Authority Inquiry</a:t>
            </a:r>
          </a:p>
          <a:p>
            <a:pPr marL="0" lvl="1" indent="0">
              <a:spcAft>
                <a:spcPts val="600"/>
              </a:spcAft>
              <a:buFont typeface="Arial" panose="020B0604020202020204" pitchFamily="34" charset="0"/>
              <a:buNone/>
            </a:pPr>
            <a:r>
              <a:rPr lang="en-US" sz="1400"/>
              <a:t>At T+60, data protection authority issues a preliminary inquiry about data handling practices.</a:t>
            </a:r>
          </a:p>
        </p:txBody>
      </p:sp>
    </p:spTree>
    <p:extLst>
      <p:ext uri="{BB962C8B-B14F-4D97-AF65-F5344CB8AC3E}">
        <p14:creationId xmlns:p14="http://schemas.microsoft.com/office/powerpoint/2010/main" val="246446127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089F7-D9CB-E8B6-91FB-D742CB93D870}"/>
              </a:ext>
            </a:extLst>
          </p:cNvPr>
          <p:cNvSpPr>
            <a:spLocks noGrp="1"/>
          </p:cNvSpPr>
          <p:nvPr>
            <p:ph type="title"/>
          </p:nvPr>
        </p:nvSpPr>
        <p:spPr>
          <a:xfrm>
            <a:off x="3776991" y="1112104"/>
            <a:ext cx="7321615" cy="932688"/>
          </a:xfrm>
        </p:spPr>
        <p:txBody>
          <a:bodyPr anchor="t">
            <a:normAutofit/>
          </a:bodyPr>
          <a:lstStyle/>
          <a:p>
            <a:r>
              <a:rPr lang="en-US"/>
              <a:t>Discussion Questions</a:t>
            </a:r>
          </a:p>
        </p:txBody>
      </p:sp>
      <p:pic>
        <p:nvPicPr>
          <p:cNvPr id="5" name="Content Placeholder 4" descr="Shot of a businessman showing his colleagues something on a digital tablet during a meeting at work">
            <a:extLst>
              <a:ext uri="{FF2B5EF4-FFF2-40B4-BE49-F238E27FC236}">
                <a16:creationId xmlns:a16="http://schemas.microsoft.com/office/drawing/2014/main" id="{EBA63397-C787-41C9-A161-D8F0BBBFB37B}"/>
              </a:ext>
            </a:extLst>
          </p:cNvPr>
          <p:cNvPicPr>
            <a:picLocks noGrp="1" noChangeAspect="1"/>
          </p:cNvPicPr>
          <p:nvPr>
            <p:ph type="pic" sz="quarter" idx="19"/>
          </p:nvPr>
        </p:nvPicPr>
        <p:blipFill>
          <a:blip r:embed="rId3"/>
          <a:srcRect l="32151" r="16428"/>
          <a:stretch>
            <a:fillRect/>
          </a:stretch>
        </p:blipFill>
        <p:spPr>
          <a:xfrm>
            <a:off x="20" y="10"/>
            <a:ext cx="3526419" cy="6857990"/>
          </a:xfrm>
          <a:prstGeom prst="rect">
            <a:avLst/>
          </a:prstGeom>
          <a:noFill/>
        </p:spPr>
      </p:pic>
      <p:sp>
        <p:nvSpPr>
          <p:cNvPr id="4" name="Content Placeholder 3">
            <a:extLst>
              <a:ext uri="{FF2B5EF4-FFF2-40B4-BE49-F238E27FC236}">
                <a16:creationId xmlns:a16="http://schemas.microsoft.com/office/drawing/2014/main" id="{8D0ED797-61F2-8900-EDCF-D17CDFA19AC3}"/>
              </a:ext>
            </a:extLst>
          </p:cNvPr>
          <p:cNvSpPr>
            <a:spLocks noGrp="1"/>
          </p:cNvSpPr>
          <p:nvPr>
            <p:ph sz="quarter" idx="18"/>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3776075" y="2187258"/>
            <a:ext cx="7349126" cy="4099242"/>
          </a:xfrm>
        </p:spPr>
        <p:txBody>
          <a:bodyPr>
            <a:normAutofit/>
          </a:bodyPr>
          <a:lstStyle/>
          <a:p>
            <a:pPr marL="0" indent="0">
              <a:spcBef>
                <a:spcPts val="2500"/>
              </a:spcBef>
              <a:spcAft>
                <a:spcPts val="600"/>
              </a:spcAft>
              <a:buFont typeface="Arial" panose="020B0604020202020204" pitchFamily="34" charset="0"/>
              <a:buNone/>
            </a:pPr>
            <a:r>
              <a:rPr lang="en-US" sz="1400" b="1"/>
              <a:t>Immediate Compliance Risks</a:t>
            </a:r>
          </a:p>
          <a:p>
            <a:pPr marL="0" lvl="1" indent="0">
              <a:spcAft>
                <a:spcPts val="600"/>
              </a:spcAft>
              <a:buFont typeface="Arial" panose="020B0604020202020204" pitchFamily="34" charset="0"/>
              <a:buNone/>
            </a:pPr>
            <a:r>
              <a:rPr lang="en-US" sz="1400"/>
              <a:t>Identify and assess the immediate risks affecting compliance within the organization.</a:t>
            </a:r>
          </a:p>
          <a:p>
            <a:pPr marL="0" indent="0">
              <a:spcBef>
                <a:spcPts val="2500"/>
              </a:spcBef>
              <a:spcAft>
                <a:spcPts val="600"/>
              </a:spcAft>
              <a:buFont typeface="Arial" panose="020B0604020202020204" pitchFamily="34" charset="0"/>
              <a:buNone/>
            </a:pPr>
            <a:r>
              <a:rPr lang="en-US" sz="1400" b="1"/>
              <a:t>Relevant Frameworks</a:t>
            </a:r>
          </a:p>
          <a:p>
            <a:pPr marL="0" lvl="1" indent="0">
              <a:spcAft>
                <a:spcPts val="600"/>
              </a:spcAft>
              <a:buFont typeface="Arial" panose="020B0604020202020204" pitchFamily="34" charset="0"/>
              <a:buNone/>
            </a:pPr>
            <a:r>
              <a:rPr lang="en-US" sz="1400"/>
              <a:t>Discuss key compliance frameworks like SOC 2, GDPR, and ISO 27001 that apply to the organization.</a:t>
            </a:r>
          </a:p>
          <a:p>
            <a:pPr marL="0" indent="0">
              <a:spcBef>
                <a:spcPts val="2500"/>
              </a:spcBef>
              <a:spcAft>
                <a:spcPts val="600"/>
              </a:spcAft>
              <a:buFont typeface="Arial" panose="020B0604020202020204" pitchFamily="34" charset="0"/>
              <a:buNone/>
            </a:pPr>
            <a:r>
              <a:rPr lang="en-US" sz="1400" b="1"/>
              <a:t>Governance Failures</a:t>
            </a:r>
          </a:p>
          <a:p>
            <a:pPr marL="0" lvl="1" indent="0">
              <a:spcAft>
                <a:spcPts val="600"/>
              </a:spcAft>
              <a:buFont typeface="Arial" panose="020B0604020202020204" pitchFamily="34" charset="0"/>
              <a:buNone/>
            </a:pPr>
            <a:r>
              <a:rPr lang="en-US" sz="1400"/>
              <a:t>Review governance failures that contributed to compliance issues and how to address them.</a:t>
            </a:r>
          </a:p>
          <a:p>
            <a:pPr marL="0" indent="0">
              <a:spcBef>
                <a:spcPts val="2500"/>
              </a:spcBef>
              <a:spcAft>
                <a:spcPts val="600"/>
              </a:spcAft>
              <a:buFont typeface="Arial" panose="020B0604020202020204" pitchFamily="34" charset="0"/>
              <a:buNone/>
            </a:pPr>
            <a:r>
              <a:rPr lang="en-US" sz="1400" b="1"/>
              <a:t>Remediation and Communication</a:t>
            </a:r>
          </a:p>
          <a:p>
            <a:pPr marL="0" lvl="1" indent="0">
              <a:spcAft>
                <a:spcPts val="600"/>
              </a:spcAft>
              <a:buFont typeface="Arial" panose="020B0604020202020204" pitchFamily="34" charset="0"/>
              <a:buNone/>
            </a:pPr>
            <a:r>
              <a:rPr lang="en-US" sz="1400"/>
              <a:t>Plan remediation of access control and documentation, and establish communication strategies with clients and regulators.</a:t>
            </a:r>
          </a:p>
        </p:txBody>
      </p:sp>
    </p:spTree>
    <p:extLst>
      <p:ext uri="{BB962C8B-B14F-4D97-AF65-F5344CB8AC3E}">
        <p14:creationId xmlns:p14="http://schemas.microsoft.com/office/powerpoint/2010/main" val="390542341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F4949-482E-8F2F-8990-FC053F37326C}"/>
              </a:ext>
            </a:extLst>
          </p:cNvPr>
          <p:cNvSpPr>
            <a:spLocks noGrp="1"/>
          </p:cNvSpPr>
          <p:nvPr>
            <p:ph type="title"/>
          </p:nvPr>
        </p:nvSpPr>
        <p:spPr>
          <a:xfrm>
            <a:off x="1093394" y="1112104"/>
            <a:ext cx="7343564" cy="932688"/>
          </a:xfrm>
        </p:spPr>
        <p:txBody>
          <a:bodyPr anchor="t">
            <a:normAutofit/>
          </a:bodyPr>
          <a:lstStyle/>
          <a:p>
            <a:r>
              <a:rPr lang="en-US"/>
              <a:t>Expected Outcomes</a:t>
            </a:r>
          </a:p>
        </p:txBody>
      </p:sp>
      <p:sp>
        <p:nvSpPr>
          <p:cNvPr id="4" name="Content Placeholder 3">
            <a:extLst>
              <a:ext uri="{FF2B5EF4-FFF2-40B4-BE49-F238E27FC236}">
                <a16:creationId xmlns:a16="http://schemas.microsoft.com/office/drawing/2014/main" id="{430BBC29-E996-F834-12BA-6F9CC36A5C57}"/>
              </a:ext>
            </a:extLst>
          </p:cNvPr>
          <p:cNvSpPr>
            <a:spLocks noGrp="1"/>
          </p:cNvSpPr>
          <p:nvPr>
            <p:ph sz="quarter" idx="14"/>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1093393" y="2187258"/>
            <a:ext cx="7343565" cy="4099242"/>
          </a:xfrm>
        </p:spPr>
        <p:txBody>
          <a:bodyPr>
            <a:normAutofit/>
          </a:bodyPr>
          <a:lstStyle/>
          <a:p>
            <a:pPr marL="0" indent="0">
              <a:lnSpc>
                <a:spcPct val="90000"/>
              </a:lnSpc>
              <a:spcBef>
                <a:spcPts val="2500"/>
              </a:spcBef>
              <a:spcAft>
                <a:spcPts val="600"/>
              </a:spcAft>
              <a:buFont typeface="Arial" panose="020B0604020202020204" pitchFamily="34" charset="0"/>
              <a:buNone/>
            </a:pPr>
            <a:r>
              <a:rPr lang="en-US" sz="1400" b="1"/>
              <a:t>Prioritized Compliance Gaps</a:t>
            </a:r>
          </a:p>
          <a:p>
            <a:pPr marL="0" lvl="1" indent="0">
              <a:lnSpc>
                <a:spcPct val="90000"/>
              </a:lnSpc>
              <a:spcAft>
                <a:spcPts val="600"/>
              </a:spcAft>
              <a:buFont typeface="Arial" panose="020B0604020202020204" pitchFamily="34" charset="0"/>
              <a:buNone/>
            </a:pPr>
            <a:r>
              <a:rPr lang="en-US" sz="1400"/>
              <a:t>Participants will identify and rank compliance gaps to focus on critical areas needing attention.</a:t>
            </a:r>
          </a:p>
          <a:p>
            <a:pPr marL="0" indent="0">
              <a:lnSpc>
                <a:spcPct val="90000"/>
              </a:lnSpc>
              <a:spcBef>
                <a:spcPts val="2500"/>
              </a:spcBef>
              <a:spcAft>
                <a:spcPts val="600"/>
              </a:spcAft>
              <a:buFont typeface="Arial" panose="020B0604020202020204" pitchFamily="34" charset="0"/>
              <a:buNone/>
            </a:pPr>
            <a:r>
              <a:rPr lang="en-US" sz="1400" b="1"/>
              <a:t>Action Plans and Roadmaps</a:t>
            </a:r>
          </a:p>
          <a:p>
            <a:pPr marL="0" lvl="1" indent="0">
              <a:lnSpc>
                <a:spcPct val="90000"/>
              </a:lnSpc>
              <a:spcAft>
                <a:spcPts val="600"/>
              </a:spcAft>
              <a:buFont typeface="Arial" panose="020B0604020202020204" pitchFamily="34" charset="0"/>
              <a:buNone/>
            </a:pPr>
            <a:r>
              <a:rPr lang="en-US" sz="1400"/>
              <a:t>Develop short-term audit readiness plans and long-term governance roadmaps for sustained compliance.</a:t>
            </a:r>
          </a:p>
          <a:p>
            <a:pPr marL="0" indent="0">
              <a:lnSpc>
                <a:spcPct val="90000"/>
              </a:lnSpc>
              <a:spcBef>
                <a:spcPts val="2500"/>
              </a:spcBef>
              <a:spcAft>
                <a:spcPts val="600"/>
              </a:spcAft>
              <a:buFont typeface="Arial" panose="020B0604020202020204" pitchFamily="34" charset="0"/>
              <a:buNone/>
            </a:pPr>
            <a:r>
              <a:rPr lang="en-US" sz="1400" b="1"/>
              <a:t>Communication Strategy</a:t>
            </a:r>
          </a:p>
          <a:p>
            <a:pPr marL="0" lvl="1" indent="0">
              <a:lnSpc>
                <a:spcPct val="90000"/>
              </a:lnSpc>
              <a:spcAft>
                <a:spcPts val="600"/>
              </a:spcAft>
              <a:buFont typeface="Arial" panose="020B0604020202020204" pitchFamily="34" charset="0"/>
              <a:buNone/>
            </a:pPr>
            <a:r>
              <a:rPr lang="en-US" sz="1400"/>
              <a:t>Formulate strategies to effectively engage stakeholders including clients and regulatory bodies.</a:t>
            </a:r>
          </a:p>
          <a:p>
            <a:pPr marL="0" indent="0">
              <a:lnSpc>
                <a:spcPct val="90000"/>
              </a:lnSpc>
              <a:spcBef>
                <a:spcPts val="2500"/>
              </a:spcBef>
              <a:spcAft>
                <a:spcPts val="600"/>
              </a:spcAft>
              <a:buFont typeface="Arial" panose="020B0604020202020204" pitchFamily="34" charset="0"/>
              <a:buNone/>
            </a:pPr>
            <a:r>
              <a:rPr lang="en-US" sz="1400" b="1"/>
              <a:t>Continuous Compliance Monitoring</a:t>
            </a:r>
          </a:p>
          <a:p>
            <a:pPr marL="0" lvl="1" indent="0">
              <a:lnSpc>
                <a:spcPct val="90000"/>
              </a:lnSpc>
              <a:spcAft>
                <a:spcPts val="600"/>
              </a:spcAft>
              <a:buFont typeface="Arial" panose="020B0604020202020204" pitchFamily="34" charset="0"/>
              <a:buNone/>
            </a:pPr>
            <a:r>
              <a:rPr lang="en-US" sz="1400"/>
              <a:t>Emphasize ongoing compliance monitoring and proactive governance to maintain strong security posture.</a:t>
            </a:r>
          </a:p>
        </p:txBody>
      </p:sp>
      <p:pic>
        <p:nvPicPr>
          <p:cNvPr id="5" name="Content Placeholder 4" descr="Business people having a meeting">
            <a:extLst>
              <a:ext uri="{FF2B5EF4-FFF2-40B4-BE49-F238E27FC236}">
                <a16:creationId xmlns:a16="http://schemas.microsoft.com/office/drawing/2014/main" id="{28065A12-178F-4753-BC99-24D674445A30}"/>
              </a:ext>
            </a:extLst>
          </p:cNvPr>
          <p:cNvPicPr>
            <a:picLocks noGrp="1" noChangeAspect="1"/>
          </p:cNvPicPr>
          <p:nvPr>
            <p:ph type="pic" sz="quarter" idx="13"/>
          </p:nvPr>
        </p:nvPicPr>
        <p:blipFill>
          <a:blip r:embed="rId3"/>
          <a:srcRect l="51984" r="15235"/>
          <a:stretch>
            <a:fillRect/>
          </a:stretch>
        </p:blipFill>
        <p:spPr>
          <a:xfrm>
            <a:off x="8665559" y="10"/>
            <a:ext cx="3526439" cy="6857990"/>
          </a:xfrm>
          <a:prstGeom prst="rect">
            <a:avLst/>
          </a:prstGeom>
          <a:noFill/>
        </p:spPr>
      </p:pic>
    </p:spTree>
    <p:extLst>
      <p:ext uri="{BB962C8B-B14F-4D97-AF65-F5344CB8AC3E}">
        <p14:creationId xmlns:p14="http://schemas.microsoft.com/office/powerpoint/2010/main" val="33031581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Bjorn">
  <a:themeElements>
    <a:clrScheme name="Bjorn">
      <a:dk1>
        <a:srgbClr val="000000"/>
      </a:dk1>
      <a:lt1>
        <a:srgbClr val="FFFFFF"/>
      </a:lt1>
      <a:dk2>
        <a:srgbClr val="003474"/>
      </a:dk2>
      <a:lt2>
        <a:srgbClr val="EFE6EB"/>
      </a:lt2>
      <a:accent1>
        <a:srgbClr val="28AE70"/>
      </a:accent1>
      <a:accent2>
        <a:srgbClr val="AC9E0C"/>
      </a:accent2>
      <a:accent3>
        <a:srgbClr val="EF3475"/>
      </a:accent3>
      <a:accent4>
        <a:srgbClr val="8961F3"/>
      </a:accent4>
      <a:accent5>
        <a:srgbClr val="11ADD3"/>
      </a:accent5>
      <a:accent6>
        <a:srgbClr val="E78813"/>
      </a:accent6>
      <a:hlink>
        <a:srgbClr val="CD45C3"/>
      </a:hlink>
      <a:folHlink>
        <a:srgbClr val="E34E4E"/>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jorn design_Copilot Layouts_win32_SD_V7" id="{D68CBEBD-98F0-4FAF-8687-8614116B2926}" vid="{DBF1F633-2586-48B7-A7E5-6478FA1D81C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30" ma:contentTypeDescription="Create a new document." ma:contentTypeScope="" ma:versionID="cec0622158e8f13124e9e8fd4de31bd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52f30ab005d15df08657af532e6e3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hidden="true"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hidden="tru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hidden="true" ma:internalName="Background" ma:readOnly="false">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element name="MediaServiceBillingMetadata" ma:index="33" nillable="true" ma:displayName="MediaServiceBillingMetadata" ma:hidden="true" ma:internalName="MediaServiceBillingMetadata"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D147B0A-A3D1-43B0-B0BE-D6581D3609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416ACBC-C288-4FE2-A121-1047B4270A61}">
  <ds:schemaRefs>
    <ds:schemaRef ds:uri="http://schemas.microsoft.com/sharepoint/v3/contenttype/forms"/>
  </ds:schemaRefs>
</ds:datastoreItem>
</file>

<file path=customXml/itemProps3.xml><?xml version="1.0" encoding="utf-8"?>
<ds:datastoreItem xmlns:ds="http://schemas.openxmlformats.org/officeDocument/2006/customXml" ds:itemID="{AA9D4D66-A82C-4C14-A5CE-108788051B7D}">
  <ds:schemaRefs>
    <ds:schemaRef ds:uri="71af3243-3dd4-4a8d-8c0d-dd76da1f02a5"/>
    <ds:schemaRef ds:uri="http://schemas.microsoft.com/office/2006/documentManagement/types"/>
    <ds:schemaRef ds:uri="http://purl.org/dc/terms/"/>
    <ds:schemaRef ds:uri="http://purl.org/dc/elements/1.1/"/>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purl.org/dc/dcmitype/"/>
    <ds:schemaRef ds:uri="230e9df3-be65-4c73-a93b-d1236ebd677e"/>
    <ds:schemaRef ds:uri="16c05727-aa75-4e4a-9b5f-8a80a1165891"/>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6455</TotalTime>
  <Words>4</Words>
  <Application>Microsoft Office PowerPoint</Application>
  <PresentationFormat>Widescreen</PresentationFormat>
  <Paragraphs>2</Paragraphs>
  <Slides>8</Slides>
  <Notes>8</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Bjorn</vt:lpstr>
      <vt:lpstr>Cybersecurity Compliance Tabletop Exercise</vt:lpstr>
      <vt:lpstr>Tabletop Exercise: The Compliance Gap</vt:lpstr>
      <vt:lpstr>Scenario Overview</vt:lpstr>
      <vt:lpstr>Objectives</vt:lpstr>
      <vt:lpstr>Participants</vt:lpstr>
      <vt:lpstr>Injects (Timed Events)</vt:lpstr>
      <vt:lpstr>Discussion Questions</vt:lpstr>
      <vt:lpstr>Expected Outcomes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p:revision>3</cp:revision>
  <dcterms:created xsi:type="dcterms:W3CDTF">2022-04-13T19:23:35Z</dcterms:created>
  <dcterms:modified xsi:type="dcterms:W3CDTF">2025-09-25T20:35:57Z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