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674" r:id="rId5"/>
  </p:sldMasterIdLst>
  <p:notesMasterIdLst>
    <p:notesMasterId r:id="rId33"/>
  </p:notesMasterIdLst>
  <p:sldIdLst>
    <p:sldId id="339" r:id="rId6"/>
    <p:sldId id="358" r:id="rId7"/>
    <p:sldId id="489" r:id="rId8"/>
    <p:sldId id="2576" r:id="rId9"/>
    <p:sldId id="2577" r:id="rId10"/>
    <p:sldId id="2578" r:id="rId11"/>
    <p:sldId id="2579" r:id="rId12"/>
    <p:sldId id="2580" r:id="rId13"/>
    <p:sldId id="2581" r:id="rId14"/>
    <p:sldId id="2582" r:id="rId15"/>
    <p:sldId id="341" r:id="rId16"/>
    <p:sldId id="346" r:id="rId17"/>
    <p:sldId id="2562" r:id="rId18"/>
    <p:sldId id="2563" r:id="rId19"/>
    <p:sldId id="2564" r:id="rId20"/>
    <p:sldId id="2565" r:id="rId21"/>
    <p:sldId id="2566" r:id="rId22"/>
    <p:sldId id="2567" r:id="rId23"/>
    <p:sldId id="2568" r:id="rId24"/>
    <p:sldId id="2569" r:id="rId25"/>
    <p:sldId id="2570" r:id="rId26"/>
    <p:sldId id="2571" r:id="rId27"/>
    <p:sldId id="2572" r:id="rId28"/>
    <p:sldId id="2573" r:id="rId29"/>
    <p:sldId id="2574" r:id="rId30"/>
    <p:sldId id="2575" r:id="rId31"/>
    <p:sldId id="49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D2A489-6327-4D57-8F96-ED3E2771B04C}" v="8" dt="2024-02-13T23:39:22.6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50" autoAdjust="0"/>
    <p:restoredTop sz="89072" autoAdjust="0"/>
  </p:normalViewPr>
  <p:slideViewPr>
    <p:cSldViewPr snapToGrid="0">
      <p:cViewPr varScale="1">
        <p:scale>
          <a:sx n="98" d="100"/>
          <a:sy n="98" d="100"/>
        </p:scale>
        <p:origin x="1092" y="68"/>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ni Arora" userId="2ac6bc19-173c-4736-802c-c5919dfc820a" providerId="ADAL" clId="{75D2A489-6327-4D57-8F96-ED3E2771B04C}"/>
    <pc:docChg chg="undo custSel addSld delSld modSld">
      <pc:chgData name="Rohini Arora" userId="2ac6bc19-173c-4736-802c-c5919dfc820a" providerId="ADAL" clId="{75D2A489-6327-4D57-8F96-ED3E2771B04C}" dt="2024-02-13T23:41:55.447" v="233" actId="6549"/>
      <pc:docMkLst>
        <pc:docMk/>
      </pc:docMkLst>
      <pc:sldChg chg="modSp mod">
        <pc:chgData name="Rohini Arora" userId="2ac6bc19-173c-4736-802c-c5919dfc820a" providerId="ADAL" clId="{75D2A489-6327-4D57-8F96-ED3E2771B04C}" dt="2024-02-13T22:50:52.794" v="30" actId="20577"/>
        <pc:sldMkLst>
          <pc:docMk/>
          <pc:sldMk cId="3698336789" sldId="339"/>
        </pc:sldMkLst>
        <pc:spChg chg="mod">
          <ac:chgData name="Rohini Arora" userId="2ac6bc19-173c-4736-802c-c5919dfc820a" providerId="ADAL" clId="{75D2A489-6327-4D57-8F96-ED3E2771B04C}" dt="2024-02-13T22:50:52.794" v="30" actId="20577"/>
          <ac:spMkLst>
            <pc:docMk/>
            <pc:sldMk cId="3698336789" sldId="339"/>
            <ac:spMk id="5" creationId="{15ED3F38-333E-9EC7-3F1E-410348554734}"/>
          </ac:spMkLst>
        </pc:spChg>
      </pc:sldChg>
      <pc:sldChg chg="modSp mod">
        <pc:chgData name="Rohini Arora" userId="2ac6bc19-173c-4736-802c-c5919dfc820a" providerId="ADAL" clId="{75D2A489-6327-4D57-8F96-ED3E2771B04C}" dt="2024-02-13T22:52:15.142" v="93" actId="12"/>
        <pc:sldMkLst>
          <pc:docMk/>
          <pc:sldMk cId="1728648330" sldId="358"/>
        </pc:sldMkLst>
        <pc:spChg chg="mod">
          <ac:chgData name="Rohini Arora" userId="2ac6bc19-173c-4736-802c-c5919dfc820a" providerId="ADAL" clId="{75D2A489-6327-4D57-8F96-ED3E2771B04C}" dt="2024-02-13T22:52:15.142" v="93" actId="12"/>
          <ac:spMkLst>
            <pc:docMk/>
            <pc:sldMk cId="1728648330" sldId="358"/>
            <ac:spMk id="5" creationId="{624ADADB-9ECE-A3AF-671C-751C0550A95E}"/>
          </ac:spMkLst>
        </pc:spChg>
      </pc:sldChg>
      <pc:sldChg chg="modSp add del">
        <pc:chgData name="Rohini Arora" userId="2ac6bc19-173c-4736-802c-c5919dfc820a" providerId="ADAL" clId="{75D2A489-6327-4D57-8F96-ED3E2771B04C}" dt="2024-02-13T23:35:53.677" v="103" actId="47"/>
        <pc:sldMkLst>
          <pc:docMk/>
          <pc:sldMk cId="0" sldId="475"/>
        </pc:sldMkLst>
        <pc:spChg chg="mod">
          <ac:chgData name="Rohini Arora" userId="2ac6bc19-173c-4736-802c-c5919dfc820a" providerId="ADAL" clId="{75D2A489-6327-4D57-8F96-ED3E2771B04C}" dt="2024-02-13T22:54:07.659" v="95"/>
          <ac:spMkLst>
            <pc:docMk/>
            <pc:sldMk cId="0" sldId="475"/>
            <ac:spMk id="4" creationId="{00000000-0000-0000-0000-000000000000}"/>
          </ac:spMkLst>
        </pc:spChg>
      </pc:sldChg>
      <pc:sldChg chg="modSp add del">
        <pc:chgData name="Rohini Arora" userId="2ac6bc19-173c-4736-802c-c5919dfc820a" providerId="ADAL" clId="{75D2A489-6327-4D57-8F96-ED3E2771B04C}" dt="2024-02-13T23:35:56.062" v="105" actId="47"/>
        <pc:sldMkLst>
          <pc:docMk/>
          <pc:sldMk cId="67920762" sldId="488"/>
        </pc:sldMkLst>
        <pc:spChg chg="mod">
          <ac:chgData name="Rohini Arora" userId="2ac6bc19-173c-4736-802c-c5919dfc820a" providerId="ADAL" clId="{75D2A489-6327-4D57-8F96-ED3E2771B04C}" dt="2024-02-13T22:54:07.659" v="95"/>
          <ac:spMkLst>
            <pc:docMk/>
            <pc:sldMk cId="67920762" sldId="488"/>
            <ac:spMk id="4" creationId="{00000000-0000-0000-0000-000000000000}"/>
          </ac:spMkLst>
        </pc:spChg>
      </pc:sldChg>
      <pc:sldChg chg="addSp delSp modSp add del mod modNotesTx">
        <pc:chgData name="Rohini Arora" userId="2ac6bc19-173c-4736-802c-c5919dfc820a" providerId="ADAL" clId="{75D2A489-6327-4D57-8F96-ED3E2771B04C}" dt="2024-02-13T23:40:47.386" v="223" actId="1076"/>
        <pc:sldMkLst>
          <pc:docMk/>
          <pc:sldMk cId="3679700012" sldId="489"/>
        </pc:sldMkLst>
        <pc:spChg chg="mod">
          <ac:chgData name="Rohini Arora" userId="2ac6bc19-173c-4736-802c-c5919dfc820a" providerId="ADAL" clId="{75D2A489-6327-4D57-8F96-ED3E2771B04C}" dt="2024-02-13T23:36:29.478" v="143" actId="122"/>
          <ac:spMkLst>
            <pc:docMk/>
            <pc:sldMk cId="3679700012" sldId="489"/>
            <ac:spMk id="2" creationId="{00000000-0000-0000-0000-000000000000}"/>
          </ac:spMkLst>
        </pc:spChg>
        <pc:spChg chg="del mod">
          <ac:chgData name="Rohini Arora" userId="2ac6bc19-173c-4736-802c-c5919dfc820a" providerId="ADAL" clId="{75D2A489-6327-4D57-8F96-ED3E2771B04C}" dt="2024-02-13T23:36:09.785" v="109" actId="478"/>
          <ac:spMkLst>
            <pc:docMk/>
            <pc:sldMk cId="3679700012" sldId="489"/>
            <ac:spMk id="3" creationId="{00000000-0000-0000-0000-000000000000}"/>
          </ac:spMkLst>
        </pc:spChg>
        <pc:spChg chg="mod">
          <ac:chgData name="Rohini Arora" userId="2ac6bc19-173c-4736-802c-c5919dfc820a" providerId="ADAL" clId="{75D2A489-6327-4D57-8F96-ED3E2771B04C}" dt="2024-02-13T22:54:07.659" v="95"/>
          <ac:spMkLst>
            <pc:docMk/>
            <pc:sldMk cId="3679700012" sldId="489"/>
            <ac:spMk id="4" creationId="{00000000-0000-0000-0000-000000000000}"/>
          </ac:spMkLst>
        </pc:spChg>
        <pc:spChg chg="add del mod">
          <ac:chgData name="Rohini Arora" userId="2ac6bc19-173c-4736-802c-c5919dfc820a" providerId="ADAL" clId="{75D2A489-6327-4D57-8F96-ED3E2771B04C}" dt="2024-02-13T23:36:24.118" v="142" actId="478"/>
          <ac:spMkLst>
            <pc:docMk/>
            <pc:sldMk cId="3679700012" sldId="489"/>
            <ac:spMk id="7" creationId="{48C356CB-1193-A2F2-B8C8-7CB906B17E3D}"/>
          </ac:spMkLst>
        </pc:spChg>
        <pc:spChg chg="add mod">
          <ac:chgData name="Rohini Arora" userId="2ac6bc19-173c-4736-802c-c5919dfc820a" providerId="ADAL" clId="{75D2A489-6327-4D57-8F96-ED3E2771B04C}" dt="2024-02-13T23:39:38.024" v="213" actId="207"/>
          <ac:spMkLst>
            <pc:docMk/>
            <pc:sldMk cId="3679700012" sldId="489"/>
            <ac:spMk id="9" creationId="{1C012192-642D-7EA9-6983-5AD00961376B}"/>
          </ac:spMkLst>
        </pc:spChg>
        <pc:spChg chg="add mod">
          <ac:chgData name="Rohini Arora" userId="2ac6bc19-173c-4736-802c-c5919dfc820a" providerId="ADAL" clId="{75D2A489-6327-4D57-8F96-ED3E2771B04C}" dt="2024-02-13T23:40:47.386" v="223" actId="1076"/>
          <ac:spMkLst>
            <pc:docMk/>
            <pc:sldMk cId="3679700012" sldId="489"/>
            <ac:spMk id="10" creationId="{53DFCC54-76F7-5D5E-F3D7-217AB29F82B4}"/>
          </ac:spMkLst>
        </pc:spChg>
        <pc:spChg chg="add mod">
          <ac:chgData name="Rohini Arora" userId="2ac6bc19-173c-4736-802c-c5919dfc820a" providerId="ADAL" clId="{75D2A489-6327-4D57-8F96-ED3E2771B04C}" dt="2024-02-13T23:40:37.964" v="220" actId="1076"/>
          <ac:spMkLst>
            <pc:docMk/>
            <pc:sldMk cId="3679700012" sldId="489"/>
            <ac:spMk id="11" creationId="{8F2C8AEF-3539-E517-13EB-60D4BFEC5B44}"/>
          </ac:spMkLst>
        </pc:spChg>
        <pc:spChg chg="add mod">
          <ac:chgData name="Rohini Arora" userId="2ac6bc19-173c-4736-802c-c5919dfc820a" providerId="ADAL" clId="{75D2A489-6327-4D57-8F96-ED3E2771B04C}" dt="2024-02-13T23:40:42.392" v="222" actId="1076"/>
          <ac:spMkLst>
            <pc:docMk/>
            <pc:sldMk cId="3679700012" sldId="489"/>
            <ac:spMk id="12" creationId="{2C947639-0305-4C7F-921E-BFEFCCD26C4F}"/>
          </ac:spMkLst>
        </pc:spChg>
        <pc:spChg chg="add mod">
          <ac:chgData name="Rohini Arora" userId="2ac6bc19-173c-4736-802c-c5919dfc820a" providerId="ADAL" clId="{75D2A489-6327-4D57-8F96-ED3E2771B04C}" dt="2024-02-13T23:39:49.220" v="215" actId="207"/>
          <ac:spMkLst>
            <pc:docMk/>
            <pc:sldMk cId="3679700012" sldId="489"/>
            <ac:spMk id="13" creationId="{B1305691-6938-5080-3DC3-40C2CCEF51EC}"/>
          </ac:spMkLst>
        </pc:spChg>
        <pc:spChg chg="add mod">
          <ac:chgData name="Rohini Arora" userId="2ac6bc19-173c-4736-802c-c5919dfc820a" providerId="ADAL" clId="{75D2A489-6327-4D57-8F96-ED3E2771B04C}" dt="2024-02-13T23:40:40.428" v="221" actId="1076"/>
          <ac:spMkLst>
            <pc:docMk/>
            <pc:sldMk cId="3679700012" sldId="489"/>
            <ac:spMk id="14" creationId="{47138C2E-CDDC-A83C-1378-572F287B17A7}"/>
          </ac:spMkLst>
        </pc:spChg>
        <pc:spChg chg="add mod">
          <ac:chgData name="Rohini Arora" userId="2ac6bc19-173c-4736-802c-c5919dfc820a" providerId="ADAL" clId="{75D2A489-6327-4D57-8F96-ED3E2771B04C}" dt="2024-02-13T23:40:07.860" v="217" actId="207"/>
          <ac:spMkLst>
            <pc:docMk/>
            <pc:sldMk cId="3679700012" sldId="489"/>
            <ac:spMk id="15" creationId="{CE0F1949-49E5-199C-DDF6-1C53CC07C974}"/>
          </ac:spMkLst>
        </pc:spChg>
        <pc:graphicFrameChg chg="add del modGraphic">
          <ac:chgData name="Rohini Arora" userId="2ac6bc19-173c-4736-802c-c5919dfc820a" providerId="ADAL" clId="{75D2A489-6327-4D57-8F96-ED3E2771B04C}" dt="2024-02-13T23:36:43.462" v="145" actId="1032"/>
          <ac:graphicFrameMkLst>
            <pc:docMk/>
            <pc:sldMk cId="3679700012" sldId="489"/>
            <ac:graphicFrameMk id="8" creationId="{404526E5-DAB7-35D7-E1DE-261C142D160A}"/>
          </ac:graphicFrameMkLst>
        </pc:graphicFrameChg>
      </pc:sldChg>
      <pc:sldChg chg="modSp mod">
        <pc:chgData name="Rohini Arora" userId="2ac6bc19-173c-4736-802c-c5919dfc820a" providerId="ADAL" clId="{75D2A489-6327-4D57-8F96-ED3E2771B04C}" dt="2024-02-13T23:41:55.447" v="233" actId="6549"/>
        <pc:sldMkLst>
          <pc:docMk/>
          <pc:sldMk cId="1492286553" sldId="494"/>
        </pc:sldMkLst>
        <pc:spChg chg="mod">
          <ac:chgData name="Rohini Arora" userId="2ac6bc19-173c-4736-802c-c5919dfc820a" providerId="ADAL" clId="{75D2A489-6327-4D57-8F96-ED3E2771B04C}" dt="2024-02-13T23:41:55.447" v="233" actId="6549"/>
          <ac:spMkLst>
            <pc:docMk/>
            <pc:sldMk cId="1492286553" sldId="494"/>
            <ac:spMk id="3" creationId="{00000000-0000-0000-0000-000000000000}"/>
          </ac:spMkLst>
        </pc:spChg>
      </pc:sldChg>
      <pc:sldChg chg="delSp modSp add del mod setBg delDesignElem">
        <pc:chgData name="Rohini Arora" userId="2ac6bc19-173c-4736-802c-c5919dfc820a" providerId="ADAL" clId="{75D2A489-6327-4D57-8F96-ED3E2771B04C}" dt="2024-02-13T23:35:51.489" v="101" actId="47"/>
        <pc:sldMkLst>
          <pc:docMk/>
          <pc:sldMk cId="3785235333" sldId="500"/>
        </pc:sldMkLst>
        <pc:spChg chg="mod">
          <ac:chgData name="Rohini Arora" userId="2ac6bc19-173c-4736-802c-c5919dfc820a" providerId="ADAL" clId="{75D2A489-6327-4D57-8F96-ED3E2771B04C}" dt="2024-02-13T22:56:12.326" v="100" actId="1076"/>
          <ac:spMkLst>
            <pc:docMk/>
            <pc:sldMk cId="3785235333" sldId="500"/>
            <ac:spMk id="2" creationId="{00000000-0000-0000-0000-000000000000}"/>
          </ac:spMkLst>
        </pc:spChg>
        <pc:spChg chg="mod">
          <ac:chgData name="Rohini Arora" userId="2ac6bc19-173c-4736-802c-c5919dfc820a" providerId="ADAL" clId="{75D2A489-6327-4D57-8F96-ED3E2771B04C}" dt="2024-02-13T22:54:07.659" v="95"/>
          <ac:spMkLst>
            <pc:docMk/>
            <pc:sldMk cId="3785235333" sldId="500"/>
            <ac:spMk id="4" creationId="{00000000-0000-0000-0000-000000000000}"/>
          </ac:spMkLst>
        </pc:spChg>
        <pc:spChg chg="del">
          <ac:chgData name="Rohini Arora" userId="2ac6bc19-173c-4736-802c-c5919dfc820a" providerId="ADAL" clId="{75D2A489-6327-4D57-8F96-ED3E2771B04C}" dt="2024-02-13T22:54:07.659" v="95"/>
          <ac:spMkLst>
            <pc:docMk/>
            <pc:sldMk cId="3785235333" sldId="500"/>
            <ac:spMk id="14" creationId="{1707FC24-6981-43D9-B525-C7832BA22463}"/>
          </ac:spMkLst>
        </pc:spChg>
        <pc:picChg chg="mod">
          <ac:chgData name="Rohini Arora" userId="2ac6bc19-173c-4736-802c-c5919dfc820a" providerId="ADAL" clId="{75D2A489-6327-4D57-8F96-ED3E2771B04C}" dt="2024-02-13T22:56:06.373" v="99" actId="14100"/>
          <ac:picMkLst>
            <pc:docMk/>
            <pc:sldMk cId="3785235333" sldId="500"/>
            <ac:picMk id="9" creationId="{893E5E92-54D4-4E0D-ACDC-2519E0A0A265}"/>
          </ac:picMkLst>
        </pc:picChg>
      </pc:sldChg>
      <pc:sldChg chg="modSp add del">
        <pc:chgData name="Rohini Arora" userId="2ac6bc19-173c-4736-802c-c5919dfc820a" providerId="ADAL" clId="{75D2A489-6327-4D57-8F96-ED3E2771B04C}" dt="2024-02-13T23:35:54.786" v="104" actId="47"/>
        <pc:sldMkLst>
          <pc:docMk/>
          <pc:sldMk cId="2464040459" sldId="504"/>
        </pc:sldMkLst>
        <pc:spChg chg="mod">
          <ac:chgData name="Rohini Arora" userId="2ac6bc19-173c-4736-802c-c5919dfc820a" providerId="ADAL" clId="{75D2A489-6327-4D57-8F96-ED3E2771B04C}" dt="2024-02-13T22:54:07.659" v="95"/>
          <ac:spMkLst>
            <pc:docMk/>
            <pc:sldMk cId="2464040459" sldId="504"/>
            <ac:spMk id="4" creationId="{00000000-0000-0000-0000-000000000000}"/>
          </ac:spMkLst>
        </pc:spChg>
      </pc:sldChg>
      <pc:sldChg chg="modSp add del">
        <pc:chgData name="Rohini Arora" userId="2ac6bc19-173c-4736-802c-c5919dfc820a" providerId="ADAL" clId="{75D2A489-6327-4D57-8F96-ED3E2771B04C}" dt="2024-02-13T23:35:52.454" v="102" actId="47"/>
        <pc:sldMkLst>
          <pc:docMk/>
          <pc:sldMk cId="4088471755" sldId="505"/>
        </pc:sldMkLst>
        <pc:spChg chg="mod">
          <ac:chgData name="Rohini Arora" userId="2ac6bc19-173c-4736-802c-c5919dfc820a" providerId="ADAL" clId="{75D2A489-6327-4D57-8F96-ED3E2771B04C}" dt="2024-02-13T22:54:07.659" v="95"/>
          <ac:spMkLst>
            <pc:docMk/>
            <pc:sldMk cId="4088471755" sldId="505"/>
            <ac:spMk id="4" creationId="{00000000-0000-0000-0000-000000000000}"/>
          </ac:spMkLst>
        </pc:spChg>
      </pc:sldChg>
    </pc:docChg>
  </pc:docChgLst>
  <pc:docChgLst>
    <pc:chgData name="Rohini Arora" userId="2ac6bc19-173c-4736-802c-c5919dfc820a" providerId="ADAL" clId="{3952137A-3B66-4607-BE84-3995330985A9}"/>
    <pc:docChg chg="delSld modSld">
      <pc:chgData name="Rohini Arora" userId="2ac6bc19-173c-4736-802c-c5919dfc820a" providerId="ADAL" clId="{3952137A-3B66-4607-BE84-3995330985A9}" dt="2024-02-13T22:49:19.527" v="67" actId="47"/>
      <pc:docMkLst>
        <pc:docMk/>
      </pc:docMkLst>
      <pc:sldChg chg="modSp mod">
        <pc:chgData name="Rohini Arora" userId="2ac6bc19-173c-4736-802c-c5919dfc820a" providerId="ADAL" clId="{3952137A-3B66-4607-BE84-3995330985A9}" dt="2024-02-13T22:47:23.596" v="24" actId="20577"/>
        <pc:sldMkLst>
          <pc:docMk/>
          <pc:sldMk cId="3698336789" sldId="339"/>
        </pc:sldMkLst>
        <pc:spChg chg="mod">
          <ac:chgData name="Rohini Arora" userId="2ac6bc19-173c-4736-802c-c5919dfc820a" providerId="ADAL" clId="{3952137A-3B66-4607-BE84-3995330985A9}" dt="2024-02-13T22:47:23.596" v="24" actId="20577"/>
          <ac:spMkLst>
            <pc:docMk/>
            <pc:sldMk cId="3698336789" sldId="339"/>
            <ac:spMk id="5" creationId="{15ED3F38-333E-9EC7-3F1E-410348554734}"/>
          </ac:spMkLst>
        </pc:spChg>
      </pc:sldChg>
      <pc:sldChg chg="modSp mod">
        <pc:chgData name="Rohini Arora" userId="2ac6bc19-173c-4736-802c-c5919dfc820a" providerId="ADAL" clId="{3952137A-3B66-4607-BE84-3995330985A9}" dt="2024-02-13T22:48:42.587" v="66" actId="2710"/>
        <pc:sldMkLst>
          <pc:docMk/>
          <pc:sldMk cId="1728648330" sldId="358"/>
        </pc:sldMkLst>
        <pc:spChg chg="mod">
          <ac:chgData name="Rohini Arora" userId="2ac6bc19-173c-4736-802c-c5919dfc820a" providerId="ADAL" clId="{3952137A-3B66-4607-BE84-3995330985A9}" dt="2024-02-13T22:48:42.587" v="66" actId="2710"/>
          <ac:spMkLst>
            <pc:docMk/>
            <pc:sldMk cId="1728648330" sldId="358"/>
            <ac:spMk id="5" creationId="{624ADADB-9ECE-A3AF-671C-751C0550A95E}"/>
          </ac:spMkLst>
        </pc:spChg>
      </pc:sldChg>
      <pc:sldChg chg="del">
        <pc:chgData name="Rohini Arora" userId="2ac6bc19-173c-4736-802c-c5919dfc820a" providerId="ADAL" clId="{3952137A-3B66-4607-BE84-3995330985A9}" dt="2024-02-13T22:49:19.527" v="67" actId="47"/>
        <pc:sldMkLst>
          <pc:docMk/>
          <pc:sldMk cId="23034299" sldId="504"/>
        </pc:sldMkLst>
      </pc:sldChg>
      <pc:sldChg chg="del">
        <pc:chgData name="Rohini Arora" userId="2ac6bc19-173c-4736-802c-c5919dfc820a" providerId="ADAL" clId="{3952137A-3B66-4607-BE84-3995330985A9}" dt="2024-02-13T22:49:19.527" v="67" actId="47"/>
        <pc:sldMkLst>
          <pc:docMk/>
          <pc:sldMk cId="2415569041" sldId="519"/>
        </pc:sldMkLst>
      </pc:sldChg>
      <pc:sldChg chg="del">
        <pc:chgData name="Rohini Arora" userId="2ac6bc19-173c-4736-802c-c5919dfc820a" providerId="ADAL" clId="{3952137A-3B66-4607-BE84-3995330985A9}" dt="2024-02-13T22:49:19.527" v="67" actId="47"/>
        <pc:sldMkLst>
          <pc:docMk/>
          <pc:sldMk cId="2055272237" sldId="527"/>
        </pc:sldMkLst>
      </pc:sldChg>
      <pc:sldChg chg="del">
        <pc:chgData name="Rohini Arora" userId="2ac6bc19-173c-4736-802c-c5919dfc820a" providerId="ADAL" clId="{3952137A-3B66-4607-BE84-3995330985A9}" dt="2024-02-13T22:49:19.527" v="67" actId="47"/>
        <pc:sldMkLst>
          <pc:docMk/>
          <pc:sldMk cId="633638449" sldId="529"/>
        </pc:sldMkLst>
      </pc:sldChg>
      <pc:sldChg chg="del">
        <pc:chgData name="Rohini Arora" userId="2ac6bc19-173c-4736-802c-c5919dfc820a" providerId="ADAL" clId="{3952137A-3B66-4607-BE84-3995330985A9}" dt="2024-02-13T22:49:19.527" v="67" actId="47"/>
        <pc:sldMkLst>
          <pc:docMk/>
          <pc:sldMk cId="2231256603" sldId="530"/>
        </pc:sldMkLst>
      </pc:sldChg>
      <pc:sldChg chg="del">
        <pc:chgData name="Rohini Arora" userId="2ac6bc19-173c-4736-802c-c5919dfc820a" providerId="ADAL" clId="{3952137A-3B66-4607-BE84-3995330985A9}" dt="2024-02-13T22:49:19.527" v="67" actId="47"/>
        <pc:sldMkLst>
          <pc:docMk/>
          <pc:sldMk cId="2047733925" sldId="535"/>
        </pc:sldMkLst>
      </pc:sldChg>
      <pc:sldChg chg="del">
        <pc:chgData name="Rohini Arora" userId="2ac6bc19-173c-4736-802c-c5919dfc820a" providerId="ADAL" clId="{3952137A-3B66-4607-BE84-3995330985A9}" dt="2024-02-13T22:49:19.527" v="67" actId="47"/>
        <pc:sldMkLst>
          <pc:docMk/>
          <pc:sldMk cId="189919446" sldId="537"/>
        </pc:sldMkLst>
      </pc:sldChg>
      <pc:sldChg chg="del">
        <pc:chgData name="Rohini Arora" userId="2ac6bc19-173c-4736-802c-c5919dfc820a" providerId="ADAL" clId="{3952137A-3B66-4607-BE84-3995330985A9}" dt="2024-02-13T22:49:19.527" v="67" actId="47"/>
        <pc:sldMkLst>
          <pc:docMk/>
          <pc:sldMk cId="4029483207" sldId="539"/>
        </pc:sldMkLst>
      </pc:sldChg>
      <pc:sldChg chg="del">
        <pc:chgData name="Rohini Arora" userId="2ac6bc19-173c-4736-802c-c5919dfc820a" providerId="ADAL" clId="{3952137A-3B66-4607-BE84-3995330985A9}" dt="2024-02-13T22:49:19.527" v="67" actId="47"/>
        <pc:sldMkLst>
          <pc:docMk/>
          <pc:sldMk cId="630152113" sldId="540"/>
        </pc:sldMkLst>
      </pc:sldChg>
      <pc:sldChg chg="del">
        <pc:chgData name="Rohini Arora" userId="2ac6bc19-173c-4736-802c-c5919dfc820a" providerId="ADAL" clId="{3952137A-3B66-4607-BE84-3995330985A9}" dt="2024-02-13T22:49:19.527" v="67" actId="47"/>
        <pc:sldMkLst>
          <pc:docMk/>
          <pc:sldMk cId="2031815689" sldId="549"/>
        </pc:sldMkLst>
      </pc:sldChg>
      <pc:sldChg chg="del">
        <pc:chgData name="Rohini Arora" userId="2ac6bc19-173c-4736-802c-c5919dfc820a" providerId="ADAL" clId="{3952137A-3B66-4607-BE84-3995330985A9}" dt="2024-02-13T22:49:19.527" v="67" actId="47"/>
        <pc:sldMkLst>
          <pc:docMk/>
          <pc:sldMk cId="2234867762" sldId="550"/>
        </pc:sldMkLst>
      </pc:sldChg>
      <pc:sldChg chg="del">
        <pc:chgData name="Rohini Arora" userId="2ac6bc19-173c-4736-802c-c5919dfc820a" providerId="ADAL" clId="{3952137A-3B66-4607-BE84-3995330985A9}" dt="2024-02-13T22:49:19.527" v="67" actId="47"/>
        <pc:sldMkLst>
          <pc:docMk/>
          <pc:sldMk cId="1201584248" sldId="551"/>
        </pc:sldMkLst>
      </pc:sldChg>
      <pc:sldChg chg="del">
        <pc:chgData name="Rohini Arora" userId="2ac6bc19-173c-4736-802c-c5919dfc820a" providerId="ADAL" clId="{3952137A-3B66-4607-BE84-3995330985A9}" dt="2024-02-13T22:49:19.527" v="67" actId="47"/>
        <pc:sldMkLst>
          <pc:docMk/>
          <pc:sldMk cId="713657128" sldId="559"/>
        </pc:sldMkLst>
      </pc:sldChg>
      <pc:sldChg chg="del">
        <pc:chgData name="Rohini Arora" userId="2ac6bc19-173c-4736-802c-c5919dfc820a" providerId="ADAL" clId="{3952137A-3B66-4607-BE84-3995330985A9}" dt="2024-02-13T22:49:19.527" v="67" actId="47"/>
        <pc:sldMkLst>
          <pc:docMk/>
          <pc:sldMk cId="3339933255" sldId="560"/>
        </pc:sldMkLst>
      </pc:sldChg>
      <pc:sldChg chg="del">
        <pc:chgData name="Rohini Arora" userId="2ac6bc19-173c-4736-802c-c5919dfc820a" providerId="ADAL" clId="{3952137A-3B66-4607-BE84-3995330985A9}" dt="2024-02-13T22:49:19.527" v="67" actId="47"/>
        <pc:sldMkLst>
          <pc:docMk/>
          <pc:sldMk cId="3310458908" sldId="561"/>
        </pc:sldMkLst>
      </pc:sldChg>
      <pc:sldChg chg="del">
        <pc:chgData name="Rohini Arora" userId="2ac6bc19-173c-4736-802c-c5919dfc820a" providerId="ADAL" clId="{3952137A-3B66-4607-BE84-3995330985A9}" dt="2024-02-13T22:49:19.527" v="67" actId="47"/>
        <pc:sldMkLst>
          <pc:docMk/>
          <pc:sldMk cId="867135009" sldId="562"/>
        </pc:sldMkLst>
      </pc:sldChg>
      <pc:sldChg chg="del">
        <pc:chgData name="Rohini Arora" userId="2ac6bc19-173c-4736-802c-c5919dfc820a" providerId="ADAL" clId="{3952137A-3B66-4607-BE84-3995330985A9}" dt="2024-02-13T22:49:19.527" v="67" actId="47"/>
        <pc:sldMkLst>
          <pc:docMk/>
          <pc:sldMk cId="155227297" sldId="563"/>
        </pc:sldMkLst>
      </pc:sldChg>
    </pc:docChg>
  </pc:docChgLst>
  <pc:docChgLst>
    <pc:chgData name="Rohini Arora" userId="2ac6bc19-173c-4736-802c-c5919dfc820a" providerId="ADAL" clId="{0B5C9895-683E-426A-985B-506880016CCE}"/>
    <pc:docChg chg="undo custSel addSld delSld modSld">
      <pc:chgData name="Rohini Arora" userId="2ac6bc19-173c-4736-802c-c5919dfc820a" providerId="ADAL" clId="{0B5C9895-683E-426A-985B-506880016CCE}" dt="2024-01-09T17:38:05.521" v="869" actId="20577"/>
      <pc:docMkLst>
        <pc:docMk/>
      </pc:docMkLst>
      <pc:sldChg chg="modSp mod">
        <pc:chgData name="Rohini Arora" userId="2ac6bc19-173c-4736-802c-c5919dfc820a" providerId="ADAL" clId="{0B5C9895-683E-426A-985B-506880016CCE}" dt="2024-01-09T17:38:05.521" v="869" actId="20577"/>
        <pc:sldMkLst>
          <pc:docMk/>
          <pc:sldMk cId="0" sldId="262"/>
        </pc:sldMkLst>
        <pc:spChg chg="mod">
          <ac:chgData name="Rohini Arora" userId="2ac6bc19-173c-4736-802c-c5919dfc820a" providerId="ADAL" clId="{0B5C9895-683E-426A-985B-506880016CCE}" dt="2024-01-09T17:38:05.521" v="869" actId="20577"/>
          <ac:spMkLst>
            <pc:docMk/>
            <pc:sldMk cId="0" sldId="262"/>
            <ac:spMk id="15362" creationId="{AF3CC3B5-5643-0246-A02F-60D1310026BC}"/>
          </ac:spMkLst>
        </pc:spChg>
      </pc:sldChg>
      <pc:sldChg chg="addSp modSp mod modClrScheme chgLayout">
        <pc:chgData name="Rohini Arora" userId="2ac6bc19-173c-4736-802c-c5919dfc820a" providerId="ADAL" clId="{0B5C9895-683E-426A-985B-506880016CCE}" dt="2024-01-09T17:31:18.190" v="621" actId="122"/>
        <pc:sldMkLst>
          <pc:docMk/>
          <pc:sldMk cId="965844582" sldId="293"/>
        </pc:sldMkLst>
        <pc:spChg chg="mod">
          <ac:chgData name="Rohini Arora" userId="2ac6bc19-173c-4736-802c-c5919dfc820a" providerId="ADAL" clId="{0B5C9895-683E-426A-985B-506880016CCE}" dt="2024-01-09T17:31:18.190" v="621" actId="122"/>
          <ac:spMkLst>
            <pc:docMk/>
            <pc:sldMk cId="965844582" sldId="293"/>
            <ac:spMk id="6" creationId="{9DF41A31-E33F-4B8C-ADCA-701D588360DF}"/>
          </ac:spMkLst>
        </pc:spChg>
        <pc:spChg chg="mod ord">
          <ac:chgData name="Rohini Arora" userId="2ac6bc19-173c-4736-802c-c5919dfc820a" providerId="ADAL" clId="{0B5C9895-683E-426A-985B-506880016CCE}" dt="2024-01-09T17:00:48.918" v="334" actId="14100"/>
          <ac:spMkLst>
            <pc:docMk/>
            <pc:sldMk cId="965844582" sldId="293"/>
            <ac:spMk id="7" creationId="{C98980D5-95D9-4B0B-BEB0-0CC4E41151F6}"/>
          </ac:spMkLst>
        </pc:spChg>
        <pc:picChg chg="add mod ord">
          <ac:chgData name="Rohini Arora" userId="2ac6bc19-173c-4736-802c-c5919dfc820a" providerId="ADAL" clId="{0B5C9895-683E-426A-985B-506880016CCE}" dt="2024-01-09T17:00:44.423" v="333" actId="26606"/>
          <ac:picMkLst>
            <pc:docMk/>
            <pc:sldMk cId="965844582" sldId="293"/>
            <ac:picMk id="3" creationId="{F5FC381D-CB1B-46AF-AC73-B42B7FBA37BF}"/>
          </ac:picMkLst>
        </pc:picChg>
      </pc:sldChg>
      <pc:sldChg chg="del">
        <pc:chgData name="Rohini Arora" userId="2ac6bc19-173c-4736-802c-c5919dfc820a" providerId="ADAL" clId="{0B5C9895-683E-426A-985B-506880016CCE}" dt="2024-01-09T17:31:33.073" v="624" actId="47"/>
        <pc:sldMkLst>
          <pc:docMk/>
          <pc:sldMk cId="1463833208" sldId="336"/>
        </pc:sldMkLst>
      </pc:sldChg>
      <pc:sldChg chg="del">
        <pc:chgData name="Rohini Arora" userId="2ac6bc19-173c-4736-802c-c5919dfc820a" providerId="ADAL" clId="{0B5C9895-683E-426A-985B-506880016CCE}" dt="2024-01-09T16:41:49.024" v="328" actId="47"/>
        <pc:sldMkLst>
          <pc:docMk/>
          <pc:sldMk cId="2453671335" sldId="337"/>
        </pc:sldMkLst>
      </pc:sldChg>
      <pc:sldChg chg="del">
        <pc:chgData name="Rohini Arora" userId="2ac6bc19-173c-4736-802c-c5919dfc820a" providerId="ADAL" clId="{0B5C9895-683E-426A-985B-506880016CCE}" dt="2024-01-09T16:18:14.622" v="1" actId="47"/>
        <pc:sldMkLst>
          <pc:docMk/>
          <pc:sldMk cId="2856408417" sldId="338"/>
        </pc:sldMkLst>
      </pc:sldChg>
      <pc:sldChg chg="modSp add mod">
        <pc:chgData name="Rohini Arora" userId="2ac6bc19-173c-4736-802c-c5919dfc820a" providerId="ADAL" clId="{0B5C9895-683E-426A-985B-506880016CCE}" dt="2024-01-09T16:18:23.284" v="12" actId="20577"/>
        <pc:sldMkLst>
          <pc:docMk/>
          <pc:sldMk cId="3698336789" sldId="339"/>
        </pc:sldMkLst>
        <pc:spChg chg="mod">
          <ac:chgData name="Rohini Arora" userId="2ac6bc19-173c-4736-802c-c5919dfc820a" providerId="ADAL" clId="{0B5C9895-683E-426A-985B-506880016CCE}" dt="2024-01-09T16:18:23.284" v="12" actId="20577"/>
          <ac:spMkLst>
            <pc:docMk/>
            <pc:sldMk cId="3698336789" sldId="339"/>
            <ac:spMk id="2" creationId="{A87807F3-5FE0-4647-BF65-CCAFF2897567}"/>
          </ac:spMkLst>
        </pc:spChg>
      </pc:sldChg>
      <pc:sldChg chg="addSp delSp modSp add mod">
        <pc:chgData name="Rohini Arora" userId="2ac6bc19-173c-4736-802c-c5919dfc820a" providerId="ADAL" clId="{0B5C9895-683E-426A-985B-506880016CCE}" dt="2024-01-09T17:31:22.115" v="622" actId="122"/>
        <pc:sldMkLst>
          <pc:docMk/>
          <pc:sldMk cId="2702573239" sldId="340"/>
        </pc:sldMkLst>
        <pc:spChg chg="add del mod">
          <ac:chgData name="Rohini Arora" userId="2ac6bc19-173c-4736-802c-c5919dfc820a" providerId="ADAL" clId="{0B5C9895-683E-426A-985B-506880016CCE}" dt="2024-01-09T17:08:37.008" v="356" actId="478"/>
          <ac:spMkLst>
            <pc:docMk/>
            <pc:sldMk cId="2702573239" sldId="340"/>
            <ac:spMk id="4" creationId="{BDE08A01-91E7-FC4C-277F-EF3EC1929AF8}"/>
          </ac:spMkLst>
        </pc:spChg>
        <pc:spChg chg="mod">
          <ac:chgData name="Rohini Arora" userId="2ac6bc19-173c-4736-802c-c5919dfc820a" providerId="ADAL" clId="{0B5C9895-683E-426A-985B-506880016CCE}" dt="2024-01-09T17:31:22.115" v="622" actId="122"/>
          <ac:spMkLst>
            <pc:docMk/>
            <pc:sldMk cId="2702573239" sldId="340"/>
            <ac:spMk id="6" creationId="{9DF41A31-E33F-4B8C-ADCA-701D588360DF}"/>
          </ac:spMkLst>
        </pc:spChg>
        <pc:spChg chg="del mod">
          <ac:chgData name="Rohini Arora" userId="2ac6bc19-173c-4736-802c-c5919dfc820a" providerId="ADAL" clId="{0B5C9895-683E-426A-985B-506880016CCE}" dt="2024-01-09T17:08:32.631" v="355" actId="478"/>
          <ac:spMkLst>
            <pc:docMk/>
            <pc:sldMk cId="2702573239" sldId="340"/>
            <ac:spMk id="7" creationId="{C98980D5-95D9-4B0B-BEB0-0CC4E41151F6}"/>
          </ac:spMkLst>
        </pc:spChg>
        <pc:graphicFrameChg chg="add mod modGraphic">
          <ac:chgData name="Rohini Arora" userId="2ac6bc19-173c-4736-802c-c5919dfc820a" providerId="ADAL" clId="{0B5C9895-683E-426A-985B-506880016CCE}" dt="2024-01-09T17:23:31.652" v="448" actId="113"/>
          <ac:graphicFrameMkLst>
            <pc:docMk/>
            <pc:sldMk cId="2702573239" sldId="340"/>
            <ac:graphicFrameMk id="2" creationId="{330B8DE7-FE79-88EE-7A45-E092A0712849}"/>
          </ac:graphicFrameMkLst>
        </pc:graphicFrameChg>
      </pc:sldChg>
      <pc:sldChg chg="addSp delSp modSp add mod">
        <pc:chgData name="Rohini Arora" userId="2ac6bc19-173c-4736-802c-c5919dfc820a" providerId="ADAL" clId="{0B5C9895-683E-426A-985B-506880016CCE}" dt="2024-01-09T17:31:25.198" v="623" actId="122"/>
        <pc:sldMkLst>
          <pc:docMk/>
          <pc:sldMk cId="3706112403" sldId="341"/>
        </pc:sldMkLst>
        <pc:spChg chg="add del mod">
          <ac:chgData name="Rohini Arora" userId="2ac6bc19-173c-4736-802c-c5919dfc820a" providerId="ADAL" clId="{0B5C9895-683E-426A-985B-506880016CCE}" dt="2024-01-09T17:28:44.626" v="592" actId="478"/>
          <ac:spMkLst>
            <pc:docMk/>
            <pc:sldMk cId="3706112403" sldId="341"/>
            <ac:spMk id="4" creationId="{65EA1EED-B2C5-6325-A972-12201D1E1F65}"/>
          </ac:spMkLst>
        </pc:spChg>
        <pc:spChg chg="mod">
          <ac:chgData name="Rohini Arora" userId="2ac6bc19-173c-4736-802c-c5919dfc820a" providerId="ADAL" clId="{0B5C9895-683E-426A-985B-506880016CCE}" dt="2024-01-09T17:31:25.198" v="623" actId="122"/>
          <ac:spMkLst>
            <pc:docMk/>
            <pc:sldMk cId="3706112403" sldId="341"/>
            <ac:spMk id="6" creationId="{9DF41A31-E33F-4B8C-ADCA-701D588360DF}"/>
          </ac:spMkLst>
        </pc:spChg>
        <pc:graphicFrameChg chg="del">
          <ac:chgData name="Rohini Arora" userId="2ac6bc19-173c-4736-802c-c5919dfc820a" providerId="ADAL" clId="{0B5C9895-683E-426A-985B-506880016CCE}" dt="2024-01-09T17:23:41.091" v="450" actId="478"/>
          <ac:graphicFrameMkLst>
            <pc:docMk/>
            <pc:sldMk cId="3706112403" sldId="341"/>
            <ac:graphicFrameMk id="2" creationId="{330B8DE7-FE79-88EE-7A45-E092A0712849}"/>
          </ac:graphicFrameMkLst>
        </pc:graphicFrameChg>
        <pc:graphicFrameChg chg="add mod modGraphic">
          <ac:chgData name="Rohini Arora" userId="2ac6bc19-173c-4736-802c-c5919dfc820a" providerId="ADAL" clId="{0B5C9895-683E-426A-985B-506880016CCE}" dt="2024-01-09T17:31:06.859" v="620" actId="6549"/>
          <ac:graphicFrameMkLst>
            <pc:docMk/>
            <pc:sldMk cId="3706112403" sldId="341"/>
            <ac:graphicFrameMk id="5" creationId="{44ADEE8A-B658-4554-92AB-385EBD69E0A6}"/>
          </ac:graphicFrameMkLst>
        </pc:graphicFrameChg>
      </pc:sldChg>
      <pc:sldChg chg="addSp delSp modSp add mod">
        <pc:chgData name="Rohini Arora" userId="2ac6bc19-173c-4736-802c-c5919dfc820a" providerId="ADAL" clId="{0B5C9895-683E-426A-985B-506880016CCE}" dt="2024-01-09T17:36:28.934" v="796" actId="1076"/>
        <pc:sldMkLst>
          <pc:docMk/>
          <pc:sldMk cId="4068360429" sldId="342"/>
        </pc:sldMkLst>
        <pc:spChg chg="mod">
          <ac:chgData name="Rohini Arora" userId="2ac6bc19-173c-4736-802c-c5919dfc820a" providerId="ADAL" clId="{0B5C9895-683E-426A-985B-506880016CCE}" dt="2024-01-09T17:33:38.193" v="643" actId="20577"/>
          <ac:spMkLst>
            <pc:docMk/>
            <pc:sldMk cId="4068360429" sldId="342"/>
            <ac:spMk id="6" creationId="{9DF41A31-E33F-4B8C-ADCA-701D588360DF}"/>
          </ac:spMkLst>
        </pc:spChg>
        <pc:graphicFrameChg chg="add mod modGraphic">
          <ac:chgData name="Rohini Arora" userId="2ac6bc19-173c-4736-802c-c5919dfc820a" providerId="ADAL" clId="{0B5C9895-683E-426A-985B-506880016CCE}" dt="2024-01-09T17:36:28.934" v="796" actId="1076"/>
          <ac:graphicFrameMkLst>
            <pc:docMk/>
            <pc:sldMk cId="4068360429" sldId="342"/>
            <ac:graphicFrameMk id="2" creationId="{92D8F420-B84E-DC75-018C-206B7A47B0D0}"/>
          </ac:graphicFrameMkLst>
        </pc:graphicFrameChg>
        <pc:graphicFrameChg chg="del">
          <ac:chgData name="Rohini Arora" userId="2ac6bc19-173c-4736-802c-c5919dfc820a" providerId="ADAL" clId="{0B5C9895-683E-426A-985B-506880016CCE}" dt="2024-01-09T17:33:41.610" v="644" actId="478"/>
          <ac:graphicFrameMkLst>
            <pc:docMk/>
            <pc:sldMk cId="4068360429" sldId="342"/>
            <ac:graphicFrameMk id="5" creationId="{44ADEE8A-B658-4554-92AB-385EBD69E0A6}"/>
          </ac:graphicFrameMkLst>
        </pc:graphicFrameChg>
      </pc:sldChg>
    </pc:docChg>
  </pc:docChgLst>
  <pc:docChgLst>
    <pc:chgData name="Rohini Arora" userId="2ac6bc19-173c-4736-802c-c5919dfc820a" providerId="ADAL" clId="{E2B09445-6C79-4186-88F9-09A7BDC53330}"/>
    <pc:docChg chg="custSel addSld delSld modSld">
      <pc:chgData name="Rohini Arora" userId="2ac6bc19-173c-4736-802c-c5919dfc820a" providerId="ADAL" clId="{E2B09445-6C79-4186-88F9-09A7BDC53330}" dt="2024-01-29T18:36:19.799" v="184" actId="6549"/>
      <pc:docMkLst>
        <pc:docMk/>
      </pc:docMkLst>
      <pc:sldChg chg="del">
        <pc:chgData name="Rohini Arora" userId="2ac6bc19-173c-4736-802c-c5919dfc820a" providerId="ADAL" clId="{E2B09445-6C79-4186-88F9-09A7BDC53330}" dt="2024-01-29T17:39:14.843" v="68" actId="47"/>
        <pc:sldMkLst>
          <pc:docMk/>
          <pc:sldMk cId="0" sldId="281"/>
        </pc:sldMkLst>
      </pc:sldChg>
      <pc:sldChg chg="modSp mod">
        <pc:chgData name="Rohini Arora" userId="2ac6bc19-173c-4736-802c-c5919dfc820a" providerId="ADAL" clId="{E2B09445-6C79-4186-88F9-09A7BDC53330}" dt="2024-01-29T17:34:45.902" v="10" actId="20577"/>
        <pc:sldMkLst>
          <pc:docMk/>
          <pc:sldMk cId="3698336789" sldId="339"/>
        </pc:sldMkLst>
        <pc:spChg chg="mod">
          <ac:chgData name="Rohini Arora" userId="2ac6bc19-173c-4736-802c-c5919dfc820a" providerId="ADAL" clId="{E2B09445-6C79-4186-88F9-09A7BDC53330}" dt="2024-01-29T17:34:45.902" v="10" actId="20577"/>
          <ac:spMkLst>
            <pc:docMk/>
            <pc:sldMk cId="3698336789" sldId="339"/>
            <ac:spMk id="5" creationId="{15ED3F38-333E-9EC7-3F1E-410348554734}"/>
          </ac:spMkLst>
        </pc:spChg>
      </pc:sldChg>
      <pc:sldChg chg="del">
        <pc:chgData name="Rohini Arora" userId="2ac6bc19-173c-4736-802c-c5919dfc820a" providerId="ADAL" clId="{E2B09445-6C79-4186-88F9-09A7BDC53330}" dt="2024-01-29T17:39:14.843" v="68" actId="47"/>
        <pc:sldMkLst>
          <pc:docMk/>
          <pc:sldMk cId="3706112403" sldId="341"/>
        </pc:sldMkLst>
      </pc:sldChg>
      <pc:sldChg chg="del">
        <pc:chgData name="Rohini Arora" userId="2ac6bc19-173c-4736-802c-c5919dfc820a" providerId="ADAL" clId="{E2B09445-6C79-4186-88F9-09A7BDC53330}" dt="2024-01-29T17:39:14.843" v="68" actId="47"/>
        <pc:sldMkLst>
          <pc:docMk/>
          <pc:sldMk cId="3020846226" sldId="347"/>
        </pc:sldMkLst>
      </pc:sldChg>
      <pc:sldChg chg="del">
        <pc:chgData name="Rohini Arora" userId="2ac6bc19-173c-4736-802c-c5919dfc820a" providerId="ADAL" clId="{E2B09445-6C79-4186-88F9-09A7BDC53330}" dt="2024-01-29T17:39:14.843" v="68" actId="47"/>
        <pc:sldMkLst>
          <pc:docMk/>
          <pc:sldMk cId="3715643787" sldId="349"/>
        </pc:sldMkLst>
      </pc:sldChg>
      <pc:sldChg chg="del">
        <pc:chgData name="Rohini Arora" userId="2ac6bc19-173c-4736-802c-c5919dfc820a" providerId="ADAL" clId="{E2B09445-6C79-4186-88F9-09A7BDC53330}" dt="2024-01-29T17:39:14.843" v="68" actId="47"/>
        <pc:sldMkLst>
          <pc:docMk/>
          <pc:sldMk cId="3311116034" sldId="350"/>
        </pc:sldMkLst>
      </pc:sldChg>
      <pc:sldChg chg="del">
        <pc:chgData name="Rohini Arora" userId="2ac6bc19-173c-4736-802c-c5919dfc820a" providerId="ADAL" clId="{E2B09445-6C79-4186-88F9-09A7BDC53330}" dt="2024-01-29T17:39:14.843" v="68" actId="47"/>
        <pc:sldMkLst>
          <pc:docMk/>
          <pc:sldMk cId="3645646071" sldId="351"/>
        </pc:sldMkLst>
      </pc:sldChg>
      <pc:sldChg chg="del">
        <pc:chgData name="Rohini Arora" userId="2ac6bc19-173c-4736-802c-c5919dfc820a" providerId="ADAL" clId="{E2B09445-6C79-4186-88F9-09A7BDC53330}" dt="2024-01-29T17:39:14.843" v="68" actId="47"/>
        <pc:sldMkLst>
          <pc:docMk/>
          <pc:sldMk cId="982681148" sldId="352"/>
        </pc:sldMkLst>
      </pc:sldChg>
      <pc:sldChg chg="del">
        <pc:chgData name="Rohini Arora" userId="2ac6bc19-173c-4736-802c-c5919dfc820a" providerId="ADAL" clId="{E2B09445-6C79-4186-88F9-09A7BDC53330}" dt="2024-01-29T17:39:14.843" v="68" actId="47"/>
        <pc:sldMkLst>
          <pc:docMk/>
          <pc:sldMk cId="224627367" sldId="353"/>
        </pc:sldMkLst>
      </pc:sldChg>
      <pc:sldChg chg="del">
        <pc:chgData name="Rohini Arora" userId="2ac6bc19-173c-4736-802c-c5919dfc820a" providerId="ADAL" clId="{E2B09445-6C79-4186-88F9-09A7BDC53330}" dt="2024-01-29T17:39:14.843" v="68" actId="47"/>
        <pc:sldMkLst>
          <pc:docMk/>
          <pc:sldMk cId="1511645323" sldId="356"/>
        </pc:sldMkLst>
      </pc:sldChg>
      <pc:sldChg chg="del">
        <pc:chgData name="Rohini Arora" userId="2ac6bc19-173c-4736-802c-c5919dfc820a" providerId="ADAL" clId="{E2B09445-6C79-4186-88F9-09A7BDC53330}" dt="2024-01-29T17:35:00.233" v="11" actId="47"/>
        <pc:sldMkLst>
          <pc:docMk/>
          <pc:sldMk cId="1778689366" sldId="357"/>
        </pc:sldMkLst>
      </pc:sldChg>
      <pc:sldChg chg="modSp mod">
        <pc:chgData name="Rohini Arora" userId="2ac6bc19-173c-4736-802c-c5919dfc820a" providerId="ADAL" clId="{E2B09445-6C79-4186-88F9-09A7BDC53330}" dt="2024-01-29T18:30:57.911" v="128" actId="20577"/>
        <pc:sldMkLst>
          <pc:docMk/>
          <pc:sldMk cId="1728648330" sldId="358"/>
        </pc:sldMkLst>
        <pc:spChg chg="mod">
          <ac:chgData name="Rohini Arora" userId="2ac6bc19-173c-4736-802c-c5919dfc820a" providerId="ADAL" clId="{E2B09445-6C79-4186-88F9-09A7BDC53330}" dt="2024-01-29T18:30:57.911" v="128" actId="20577"/>
          <ac:spMkLst>
            <pc:docMk/>
            <pc:sldMk cId="1728648330" sldId="358"/>
            <ac:spMk id="4" creationId="{B5A125BC-F1E2-400F-4DB2-03B60E37B5BB}"/>
          </ac:spMkLst>
        </pc:spChg>
        <pc:spChg chg="mod">
          <ac:chgData name="Rohini Arora" userId="2ac6bc19-173c-4736-802c-c5919dfc820a" providerId="ADAL" clId="{E2B09445-6C79-4186-88F9-09A7BDC53330}" dt="2024-01-29T17:35:54.894" v="67" actId="20577"/>
          <ac:spMkLst>
            <pc:docMk/>
            <pc:sldMk cId="1728648330" sldId="358"/>
            <ac:spMk id="5" creationId="{624ADADB-9ECE-A3AF-671C-751C0550A95E}"/>
          </ac:spMkLst>
        </pc:spChg>
      </pc:sldChg>
      <pc:sldChg chg="del">
        <pc:chgData name="Rohini Arora" userId="2ac6bc19-173c-4736-802c-c5919dfc820a" providerId="ADAL" clId="{E2B09445-6C79-4186-88F9-09A7BDC53330}" dt="2024-01-29T17:39:14.843" v="68" actId="47"/>
        <pc:sldMkLst>
          <pc:docMk/>
          <pc:sldMk cId="3426574823" sldId="359"/>
        </pc:sldMkLst>
      </pc:sldChg>
      <pc:sldChg chg="modSp add del mod">
        <pc:chgData name="Rohini Arora" userId="2ac6bc19-173c-4736-802c-c5919dfc820a" providerId="ADAL" clId="{E2B09445-6C79-4186-88F9-09A7BDC53330}" dt="2024-01-29T18:36:19.799" v="184" actId="6549"/>
        <pc:sldMkLst>
          <pc:docMk/>
          <pc:sldMk cId="1492286553" sldId="494"/>
        </pc:sldMkLst>
        <pc:spChg chg="mod">
          <ac:chgData name="Rohini Arora" userId="2ac6bc19-173c-4736-802c-c5919dfc820a" providerId="ADAL" clId="{E2B09445-6C79-4186-88F9-09A7BDC53330}" dt="2024-01-29T18:36:19.799" v="184" actId="6549"/>
          <ac:spMkLst>
            <pc:docMk/>
            <pc:sldMk cId="1492286553" sldId="494"/>
            <ac:spMk id="3" creationId="{00000000-0000-0000-0000-000000000000}"/>
          </ac:spMkLst>
        </pc:spChg>
        <pc:spChg chg="mod">
          <ac:chgData name="Rohini Arora" userId="2ac6bc19-173c-4736-802c-c5919dfc820a" providerId="ADAL" clId="{E2B09445-6C79-4186-88F9-09A7BDC53330}" dt="2024-01-29T18:30:47.163" v="101"/>
          <ac:spMkLst>
            <pc:docMk/>
            <pc:sldMk cId="1492286553" sldId="494"/>
            <ac:spMk id="4" creationId="{00000000-0000-0000-0000-000000000000}"/>
          </ac:spMkLst>
        </pc:spChg>
      </pc:sldChg>
      <pc:sldChg chg="addSp modSp add mod">
        <pc:chgData name="Rohini Arora" userId="2ac6bc19-173c-4736-802c-c5919dfc820a" providerId="ADAL" clId="{E2B09445-6C79-4186-88F9-09A7BDC53330}" dt="2024-01-29T17:40:19.903" v="95" actId="1076"/>
        <pc:sldMkLst>
          <pc:docMk/>
          <pc:sldMk cId="23034299" sldId="504"/>
        </pc:sldMkLst>
        <pc:spChg chg="mod">
          <ac:chgData name="Rohini Arora" userId="2ac6bc19-173c-4736-802c-c5919dfc820a" providerId="ADAL" clId="{E2B09445-6C79-4186-88F9-09A7BDC53330}" dt="2024-01-29T17:39:41.600" v="70" actId="1076"/>
          <ac:spMkLst>
            <pc:docMk/>
            <pc:sldMk cId="23034299" sldId="504"/>
            <ac:spMk id="3" creationId="{00000000-0000-0000-0000-000000000000}"/>
          </ac:spMkLst>
        </pc:spChg>
        <pc:spChg chg="mod">
          <ac:chgData name="Rohini Arora" userId="2ac6bc19-173c-4736-802c-c5919dfc820a" providerId="ADAL" clId="{E2B09445-6C79-4186-88F9-09A7BDC53330}" dt="2024-01-29T17:39:54.861" v="86" actId="1076"/>
          <ac:spMkLst>
            <pc:docMk/>
            <pc:sldMk cId="23034299" sldId="504"/>
            <ac:spMk id="4" creationId="{00000000-0000-0000-0000-000000000000}"/>
          </ac:spMkLst>
        </pc:spChg>
        <pc:spChg chg="mod">
          <ac:chgData name="Rohini Arora" userId="2ac6bc19-173c-4736-802c-c5919dfc820a" providerId="ADAL" clId="{E2B09445-6C79-4186-88F9-09A7BDC53330}" dt="2024-01-29T17:40:19.903" v="95" actId="1076"/>
          <ac:spMkLst>
            <pc:docMk/>
            <pc:sldMk cId="23034299" sldId="504"/>
            <ac:spMk id="8" creationId="{608890D5-6E33-4FA2-9BC5-F22FCC725313}"/>
          </ac:spMkLst>
        </pc:spChg>
        <pc:grpChg chg="add mod">
          <ac:chgData name="Rohini Arora" userId="2ac6bc19-173c-4736-802c-c5919dfc820a" providerId="ADAL" clId="{E2B09445-6C79-4186-88F9-09A7BDC53330}" dt="2024-01-29T17:39:54.861" v="86" actId="1076"/>
          <ac:grpSpMkLst>
            <pc:docMk/>
            <pc:sldMk cId="23034299" sldId="504"/>
            <ac:grpSpMk id="6" creationId="{464BC312-6D34-1352-4090-9CAFA3A17588}"/>
          </ac:grpSpMkLst>
        </pc:grpChg>
        <pc:picChg chg="mod">
          <ac:chgData name="Rohini Arora" userId="2ac6bc19-173c-4736-802c-c5919dfc820a" providerId="ADAL" clId="{E2B09445-6C79-4186-88F9-09A7BDC53330}" dt="2024-01-29T17:39:54.861" v="86" actId="1076"/>
          <ac:picMkLst>
            <pc:docMk/>
            <pc:sldMk cId="23034299" sldId="504"/>
            <ac:picMk id="1026" creationId="{00000000-0000-0000-0000-000000000000}"/>
          </ac:picMkLst>
        </pc:picChg>
        <pc:picChg chg="mod">
          <ac:chgData name="Rohini Arora" userId="2ac6bc19-173c-4736-802c-c5919dfc820a" providerId="ADAL" clId="{E2B09445-6C79-4186-88F9-09A7BDC53330}" dt="2024-01-29T17:40:15.667" v="94" actId="14100"/>
          <ac:picMkLst>
            <pc:docMk/>
            <pc:sldMk cId="23034299" sldId="504"/>
            <ac:picMk id="1027" creationId="{00000000-0000-0000-0000-000000000000}"/>
          </ac:picMkLst>
        </pc:picChg>
      </pc:sldChg>
      <pc:sldChg chg="modSp add del mod">
        <pc:chgData name="Rohini Arora" userId="2ac6bc19-173c-4736-802c-c5919dfc820a" providerId="ADAL" clId="{E2B09445-6C79-4186-88F9-09A7BDC53330}" dt="2024-01-29T18:33:00.317" v="145" actId="207"/>
        <pc:sldMkLst>
          <pc:docMk/>
          <pc:sldMk cId="2415569041" sldId="519"/>
        </pc:sldMkLst>
        <pc:spChg chg="mod">
          <ac:chgData name="Rohini Arora" userId="2ac6bc19-173c-4736-802c-c5919dfc820a" providerId="ADAL" clId="{E2B09445-6C79-4186-88F9-09A7BDC53330}" dt="2024-01-29T18:30:47.163" v="101"/>
          <ac:spMkLst>
            <pc:docMk/>
            <pc:sldMk cId="2415569041" sldId="519"/>
            <ac:spMk id="4" creationId="{00000000-0000-0000-0000-000000000000}"/>
          </ac:spMkLst>
        </pc:spChg>
        <pc:graphicFrameChg chg="mod modGraphic">
          <ac:chgData name="Rohini Arora" userId="2ac6bc19-173c-4736-802c-c5919dfc820a" providerId="ADAL" clId="{E2B09445-6C79-4186-88F9-09A7BDC53330}" dt="2024-01-29T18:33:00.317" v="145" actId="207"/>
          <ac:graphicFrameMkLst>
            <pc:docMk/>
            <pc:sldMk cId="2415569041" sldId="519"/>
            <ac:graphicFrameMk id="2" creationId="{18726F76-7E21-5B5C-14BE-26E013C8A130}"/>
          </ac:graphicFrameMkLst>
        </pc:graphicFrameChg>
      </pc:sldChg>
      <pc:sldChg chg="modSp add del mod">
        <pc:chgData name="Rohini Arora" userId="2ac6bc19-173c-4736-802c-c5919dfc820a" providerId="ADAL" clId="{E2B09445-6C79-4186-88F9-09A7BDC53330}" dt="2024-01-29T18:29:18.222" v="96" actId="47"/>
        <pc:sldMkLst>
          <pc:docMk/>
          <pc:sldMk cId="446051644" sldId="521"/>
        </pc:sldMkLst>
        <pc:spChg chg="mod">
          <ac:chgData name="Rohini Arora" userId="2ac6bc19-173c-4736-802c-c5919dfc820a" providerId="ADAL" clId="{E2B09445-6C79-4186-88F9-09A7BDC53330}" dt="2024-01-29T17:39:41.666" v="74" actId="27636"/>
          <ac:spMkLst>
            <pc:docMk/>
            <pc:sldMk cId="446051644" sldId="521"/>
            <ac:spMk id="3" creationId="{00000000-0000-0000-0000-000000000000}"/>
          </ac:spMkLst>
        </pc:spChg>
        <pc:spChg chg="mod">
          <ac:chgData name="Rohini Arora" userId="2ac6bc19-173c-4736-802c-c5919dfc820a" providerId="ADAL" clId="{E2B09445-6C79-4186-88F9-09A7BDC53330}" dt="2024-01-29T17:39:17.167" v="69"/>
          <ac:spMkLst>
            <pc:docMk/>
            <pc:sldMk cId="446051644" sldId="521"/>
            <ac:spMk id="4" creationId="{00000000-0000-0000-0000-000000000000}"/>
          </ac:spMkLst>
        </pc:spChg>
      </pc:sldChg>
      <pc:sldChg chg="modSp add del">
        <pc:chgData name="Rohini Arora" userId="2ac6bc19-173c-4736-802c-c5919dfc820a" providerId="ADAL" clId="{E2B09445-6C79-4186-88F9-09A7BDC53330}" dt="2024-01-29T18:29:18.222" v="96" actId="47"/>
        <pc:sldMkLst>
          <pc:docMk/>
          <pc:sldMk cId="978661591" sldId="522"/>
        </pc:sldMkLst>
        <pc:spChg chg="mod">
          <ac:chgData name="Rohini Arora" userId="2ac6bc19-173c-4736-802c-c5919dfc820a" providerId="ADAL" clId="{E2B09445-6C79-4186-88F9-09A7BDC53330}" dt="2024-01-29T17:39:17.167" v="69"/>
          <ac:spMkLst>
            <pc:docMk/>
            <pc:sldMk cId="978661591" sldId="522"/>
            <ac:spMk id="4" creationId="{00000000-0000-0000-0000-000000000000}"/>
          </ac:spMkLst>
        </pc:spChg>
      </pc:sldChg>
      <pc:sldChg chg="modSp add del">
        <pc:chgData name="Rohini Arora" userId="2ac6bc19-173c-4736-802c-c5919dfc820a" providerId="ADAL" clId="{E2B09445-6C79-4186-88F9-09A7BDC53330}" dt="2024-01-29T18:29:45.178" v="97" actId="47"/>
        <pc:sldMkLst>
          <pc:docMk/>
          <pc:sldMk cId="702998027" sldId="524"/>
        </pc:sldMkLst>
        <pc:spChg chg="mod">
          <ac:chgData name="Rohini Arora" userId="2ac6bc19-173c-4736-802c-c5919dfc820a" providerId="ADAL" clId="{E2B09445-6C79-4186-88F9-09A7BDC53330}" dt="2024-01-29T17:39:17.167" v="69"/>
          <ac:spMkLst>
            <pc:docMk/>
            <pc:sldMk cId="702998027" sldId="524"/>
            <ac:spMk id="4" creationId="{00000000-0000-0000-0000-000000000000}"/>
          </ac:spMkLst>
        </pc:spChg>
      </pc:sldChg>
      <pc:sldChg chg="modSp add del">
        <pc:chgData name="Rohini Arora" userId="2ac6bc19-173c-4736-802c-c5919dfc820a" providerId="ADAL" clId="{E2B09445-6C79-4186-88F9-09A7BDC53330}" dt="2024-01-29T18:30:47.163" v="101"/>
        <pc:sldMkLst>
          <pc:docMk/>
          <pc:sldMk cId="2055272237" sldId="527"/>
        </pc:sldMkLst>
        <pc:spChg chg="mod">
          <ac:chgData name="Rohini Arora" userId="2ac6bc19-173c-4736-802c-c5919dfc820a" providerId="ADAL" clId="{E2B09445-6C79-4186-88F9-09A7BDC53330}" dt="2024-01-29T18:30:47.163" v="101"/>
          <ac:spMkLst>
            <pc:docMk/>
            <pc:sldMk cId="2055272237" sldId="527"/>
            <ac:spMk id="5" creationId="{00000000-0000-0000-0000-000000000000}"/>
          </ac:spMkLst>
        </pc:spChg>
      </pc:sldChg>
      <pc:sldChg chg="modSp add del mod">
        <pc:chgData name="Rohini Arora" userId="2ac6bc19-173c-4736-802c-c5919dfc820a" providerId="ADAL" clId="{E2B09445-6C79-4186-88F9-09A7BDC53330}" dt="2024-01-29T18:31:09.509" v="129" actId="1076"/>
        <pc:sldMkLst>
          <pc:docMk/>
          <pc:sldMk cId="633638449" sldId="529"/>
        </pc:sldMkLst>
        <pc:spChg chg="mod">
          <ac:chgData name="Rohini Arora" userId="2ac6bc19-173c-4736-802c-c5919dfc820a" providerId="ADAL" clId="{E2B09445-6C79-4186-88F9-09A7BDC53330}" dt="2024-01-29T17:39:41.640" v="71" actId="27636"/>
          <ac:spMkLst>
            <pc:docMk/>
            <pc:sldMk cId="633638449" sldId="529"/>
            <ac:spMk id="2" creationId="{00000000-0000-0000-0000-000000000000}"/>
          </ac:spMkLst>
        </pc:spChg>
        <pc:spChg chg="mod">
          <ac:chgData name="Rohini Arora" userId="2ac6bc19-173c-4736-802c-c5919dfc820a" providerId="ADAL" clId="{E2B09445-6C79-4186-88F9-09A7BDC53330}" dt="2024-01-29T18:30:47.163" v="101"/>
          <ac:spMkLst>
            <pc:docMk/>
            <pc:sldMk cId="633638449" sldId="529"/>
            <ac:spMk id="5" creationId="{00000000-0000-0000-0000-000000000000}"/>
          </ac:spMkLst>
        </pc:spChg>
        <pc:spChg chg="mod">
          <ac:chgData name="Rohini Arora" userId="2ac6bc19-173c-4736-802c-c5919dfc820a" providerId="ADAL" clId="{E2B09445-6C79-4186-88F9-09A7BDC53330}" dt="2024-01-29T18:31:09.509" v="129" actId="1076"/>
          <ac:spMkLst>
            <pc:docMk/>
            <pc:sldMk cId="633638449" sldId="529"/>
            <ac:spMk id="9" creationId="{00000000-0000-0000-0000-000000000000}"/>
          </ac:spMkLst>
        </pc:spChg>
      </pc:sldChg>
      <pc:sldChg chg="modSp add del mod">
        <pc:chgData name="Rohini Arora" userId="2ac6bc19-173c-4736-802c-c5919dfc820a" providerId="ADAL" clId="{E2B09445-6C79-4186-88F9-09A7BDC53330}" dt="2024-01-29T18:30:53.440" v="107" actId="27636"/>
        <pc:sldMkLst>
          <pc:docMk/>
          <pc:sldMk cId="2231256603" sldId="530"/>
        </pc:sldMkLst>
        <pc:spChg chg="mod">
          <ac:chgData name="Rohini Arora" userId="2ac6bc19-173c-4736-802c-c5919dfc820a" providerId="ADAL" clId="{E2B09445-6C79-4186-88F9-09A7BDC53330}" dt="2024-01-29T18:30:53.440" v="107" actId="27636"/>
          <ac:spMkLst>
            <pc:docMk/>
            <pc:sldMk cId="2231256603" sldId="530"/>
            <ac:spMk id="3" creationId="{00000000-0000-0000-0000-000000000000}"/>
          </ac:spMkLst>
        </pc:spChg>
        <pc:spChg chg="mod">
          <ac:chgData name="Rohini Arora" userId="2ac6bc19-173c-4736-802c-c5919dfc820a" providerId="ADAL" clId="{E2B09445-6C79-4186-88F9-09A7BDC53330}" dt="2024-01-29T18:30:47.163" v="101"/>
          <ac:spMkLst>
            <pc:docMk/>
            <pc:sldMk cId="2231256603" sldId="530"/>
            <ac:spMk id="4" creationId="{00000000-0000-0000-0000-000000000000}"/>
          </ac:spMkLst>
        </pc:spChg>
      </pc:sldChg>
      <pc:sldChg chg="modSp add del">
        <pc:chgData name="Rohini Arora" userId="2ac6bc19-173c-4736-802c-c5919dfc820a" providerId="ADAL" clId="{E2B09445-6C79-4186-88F9-09A7BDC53330}" dt="2024-01-29T18:29:45.178" v="97" actId="47"/>
        <pc:sldMkLst>
          <pc:docMk/>
          <pc:sldMk cId="19468985" sldId="531"/>
        </pc:sldMkLst>
        <pc:spChg chg="mod">
          <ac:chgData name="Rohini Arora" userId="2ac6bc19-173c-4736-802c-c5919dfc820a" providerId="ADAL" clId="{E2B09445-6C79-4186-88F9-09A7BDC53330}" dt="2024-01-29T17:39:17.167" v="69"/>
          <ac:spMkLst>
            <pc:docMk/>
            <pc:sldMk cId="19468985" sldId="531"/>
            <ac:spMk id="4" creationId="{00000000-0000-0000-0000-000000000000}"/>
          </ac:spMkLst>
        </pc:spChg>
      </pc:sldChg>
      <pc:sldChg chg="modSp add del mod">
        <pc:chgData name="Rohini Arora" userId="2ac6bc19-173c-4736-802c-c5919dfc820a" providerId="ADAL" clId="{E2B09445-6C79-4186-88F9-09A7BDC53330}" dt="2024-01-29T18:29:45.178" v="97" actId="47"/>
        <pc:sldMkLst>
          <pc:docMk/>
          <pc:sldMk cId="1728361485" sldId="532"/>
        </pc:sldMkLst>
        <pc:spChg chg="mod">
          <ac:chgData name="Rohini Arora" userId="2ac6bc19-173c-4736-802c-c5919dfc820a" providerId="ADAL" clId="{E2B09445-6C79-4186-88F9-09A7BDC53330}" dt="2024-01-29T17:39:41.752" v="81" actId="27636"/>
          <ac:spMkLst>
            <pc:docMk/>
            <pc:sldMk cId="1728361485" sldId="532"/>
            <ac:spMk id="3" creationId="{00000000-0000-0000-0000-000000000000}"/>
          </ac:spMkLst>
        </pc:spChg>
        <pc:spChg chg="mod">
          <ac:chgData name="Rohini Arora" userId="2ac6bc19-173c-4736-802c-c5919dfc820a" providerId="ADAL" clId="{E2B09445-6C79-4186-88F9-09A7BDC53330}" dt="2024-01-29T17:39:17.167" v="69"/>
          <ac:spMkLst>
            <pc:docMk/>
            <pc:sldMk cId="1728361485" sldId="532"/>
            <ac:spMk id="4" creationId="{00000000-0000-0000-0000-000000000000}"/>
          </ac:spMkLst>
        </pc:spChg>
      </pc:sldChg>
      <pc:sldChg chg="modSp add del">
        <pc:chgData name="Rohini Arora" userId="2ac6bc19-173c-4736-802c-c5919dfc820a" providerId="ADAL" clId="{E2B09445-6C79-4186-88F9-09A7BDC53330}" dt="2024-01-29T18:29:45.178" v="97" actId="47"/>
        <pc:sldMkLst>
          <pc:docMk/>
          <pc:sldMk cId="1126303513" sldId="533"/>
        </pc:sldMkLst>
        <pc:spChg chg="mod">
          <ac:chgData name="Rohini Arora" userId="2ac6bc19-173c-4736-802c-c5919dfc820a" providerId="ADAL" clId="{E2B09445-6C79-4186-88F9-09A7BDC53330}" dt="2024-01-29T17:39:17.167" v="69"/>
          <ac:spMkLst>
            <pc:docMk/>
            <pc:sldMk cId="1126303513" sldId="533"/>
            <ac:spMk id="4" creationId="{00000000-0000-0000-0000-000000000000}"/>
          </ac:spMkLst>
        </pc:spChg>
      </pc:sldChg>
      <pc:sldChg chg="modSp add del">
        <pc:chgData name="Rohini Arora" userId="2ac6bc19-173c-4736-802c-c5919dfc820a" providerId="ADAL" clId="{E2B09445-6C79-4186-88F9-09A7BDC53330}" dt="2024-01-29T18:30:47.163" v="101"/>
        <pc:sldMkLst>
          <pc:docMk/>
          <pc:sldMk cId="2047733925" sldId="535"/>
        </pc:sldMkLst>
        <pc:spChg chg="mod">
          <ac:chgData name="Rohini Arora" userId="2ac6bc19-173c-4736-802c-c5919dfc820a" providerId="ADAL" clId="{E2B09445-6C79-4186-88F9-09A7BDC53330}" dt="2024-01-29T18:30:47.163" v="101"/>
          <ac:spMkLst>
            <pc:docMk/>
            <pc:sldMk cId="2047733925" sldId="535"/>
            <ac:spMk id="4" creationId="{90023002-ED47-4B45-9AE0-0ACA9286C90D}"/>
          </ac:spMkLst>
        </pc:spChg>
      </pc:sldChg>
      <pc:sldChg chg="modSp add del">
        <pc:chgData name="Rohini Arora" userId="2ac6bc19-173c-4736-802c-c5919dfc820a" providerId="ADAL" clId="{E2B09445-6C79-4186-88F9-09A7BDC53330}" dt="2024-01-29T18:29:45.178" v="97" actId="47"/>
        <pc:sldMkLst>
          <pc:docMk/>
          <pc:sldMk cId="965153293" sldId="536"/>
        </pc:sldMkLst>
        <pc:spChg chg="mod">
          <ac:chgData name="Rohini Arora" userId="2ac6bc19-173c-4736-802c-c5919dfc820a" providerId="ADAL" clId="{E2B09445-6C79-4186-88F9-09A7BDC53330}" dt="2024-01-29T17:39:17.167" v="69"/>
          <ac:spMkLst>
            <pc:docMk/>
            <pc:sldMk cId="965153293" sldId="536"/>
            <ac:spMk id="4" creationId="{00000000-0000-0000-0000-000000000000}"/>
          </ac:spMkLst>
        </pc:spChg>
      </pc:sldChg>
      <pc:sldChg chg="modSp add del mod">
        <pc:chgData name="Rohini Arora" userId="2ac6bc19-173c-4736-802c-c5919dfc820a" providerId="ADAL" clId="{E2B09445-6C79-4186-88F9-09A7BDC53330}" dt="2024-01-29T18:34:12.043" v="160" actId="1076"/>
        <pc:sldMkLst>
          <pc:docMk/>
          <pc:sldMk cId="189919446" sldId="537"/>
        </pc:sldMkLst>
        <pc:spChg chg="mod">
          <ac:chgData name="Rohini Arora" userId="2ac6bc19-173c-4736-802c-c5919dfc820a" providerId="ADAL" clId="{E2B09445-6C79-4186-88F9-09A7BDC53330}" dt="2024-01-29T18:33:55.995" v="155" actId="1076"/>
          <ac:spMkLst>
            <pc:docMk/>
            <pc:sldMk cId="189919446" sldId="537"/>
            <ac:spMk id="2" creationId="{7E66D7D1-B61F-44D0-8990-F45EE8AFFD08}"/>
          </ac:spMkLst>
        </pc:spChg>
        <pc:spChg chg="mod">
          <ac:chgData name="Rohini Arora" userId="2ac6bc19-173c-4736-802c-c5919dfc820a" providerId="ADAL" clId="{E2B09445-6C79-4186-88F9-09A7BDC53330}" dt="2024-01-29T18:33:53.113" v="154" actId="1076"/>
          <ac:spMkLst>
            <pc:docMk/>
            <pc:sldMk cId="189919446" sldId="537"/>
            <ac:spMk id="3" creationId="{45A5D76F-CE95-4D9F-93C8-7A771C1F8FFF}"/>
          </ac:spMkLst>
        </pc:spChg>
        <pc:spChg chg="mod">
          <ac:chgData name="Rohini Arora" userId="2ac6bc19-173c-4736-802c-c5919dfc820a" providerId="ADAL" clId="{E2B09445-6C79-4186-88F9-09A7BDC53330}" dt="2024-01-29T18:30:47.163" v="101"/>
          <ac:spMkLst>
            <pc:docMk/>
            <pc:sldMk cId="189919446" sldId="537"/>
            <ac:spMk id="4" creationId="{D9B504DF-75EE-4C21-B1C8-783C0B7EAC71}"/>
          </ac:spMkLst>
        </pc:spChg>
        <pc:spChg chg="mod">
          <ac:chgData name="Rohini Arora" userId="2ac6bc19-173c-4736-802c-c5919dfc820a" providerId="ADAL" clId="{E2B09445-6C79-4186-88F9-09A7BDC53330}" dt="2024-01-29T18:34:12.043" v="160" actId="1076"/>
          <ac:spMkLst>
            <pc:docMk/>
            <pc:sldMk cId="189919446" sldId="537"/>
            <ac:spMk id="7" creationId="{07CDEA2F-0A2F-34A0-1B10-E3316C2D5B27}"/>
          </ac:spMkLst>
        </pc:spChg>
      </pc:sldChg>
      <pc:sldChg chg="modSp add del mod">
        <pc:chgData name="Rohini Arora" userId="2ac6bc19-173c-4736-802c-c5919dfc820a" providerId="ADAL" clId="{E2B09445-6C79-4186-88F9-09A7BDC53330}" dt="2024-01-29T18:35:11.325" v="171" actId="1076"/>
        <pc:sldMkLst>
          <pc:docMk/>
          <pc:sldMk cId="4029483207" sldId="539"/>
        </pc:sldMkLst>
        <pc:spChg chg="mod">
          <ac:chgData name="Rohini Arora" userId="2ac6bc19-173c-4736-802c-c5919dfc820a" providerId="ADAL" clId="{E2B09445-6C79-4186-88F9-09A7BDC53330}" dt="2024-01-29T18:30:47.163" v="101"/>
          <ac:spMkLst>
            <pc:docMk/>
            <pc:sldMk cId="4029483207" sldId="539"/>
            <ac:spMk id="4" creationId="{D9B504DF-75EE-4C21-B1C8-783C0B7EAC71}"/>
          </ac:spMkLst>
        </pc:spChg>
        <pc:spChg chg="mod">
          <ac:chgData name="Rohini Arora" userId="2ac6bc19-173c-4736-802c-c5919dfc820a" providerId="ADAL" clId="{E2B09445-6C79-4186-88F9-09A7BDC53330}" dt="2024-01-29T18:35:11.325" v="171" actId="1076"/>
          <ac:spMkLst>
            <pc:docMk/>
            <pc:sldMk cId="4029483207" sldId="539"/>
            <ac:spMk id="8" creationId="{1B4B0872-0BC2-4AC9-B5C0-B487EC7A8F63}"/>
          </ac:spMkLst>
        </pc:spChg>
      </pc:sldChg>
      <pc:sldChg chg="modSp add del mod">
        <pc:chgData name="Rohini Arora" userId="2ac6bc19-173c-4736-802c-c5919dfc820a" providerId="ADAL" clId="{E2B09445-6C79-4186-88F9-09A7BDC53330}" dt="2024-01-29T18:35:27.921" v="174" actId="1076"/>
        <pc:sldMkLst>
          <pc:docMk/>
          <pc:sldMk cId="630152113" sldId="540"/>
        </pc:sldMkLst>
        <pc:spChg chg="mod">
          <ac:chgData name="Rohini Arora" userId="2ac6bc19-173c-4736-802c-c5919dfc820a" providerId="ADAL" clId="{E2B09445-6C79-4186-88F9-09A7BDC53330}" dt="2024-01-29T18:35:24.439" v="173" actId="1076"/>
          <ac:spMkLst>
            <pc:docMk/>
            <pc:sldMk cId="630152113" sldId="540"/>
            <ac:spMk id="2" creationId="{7E66D7D1-B61F-44D0-8990-F45EE8AFFD08}"/>
          </ac:spMkLst>
        </pc:spChg>
        <pc:spChg chg="mod">
          <ac:chgData name="Rohini Arora" userId="2ac6bc19-173c-4736-802c-c5919dfc820a" providerId="ADAL" clId="{E2B09445-6C79-4186-88F9-09A7BDC53330}" dt="2024-01-29T18:35:27.921" v="174" actId="1076"/>
          <ac:spMkLst>
            <pc:docMk/>
            <pc:sldMk cId="630152113" sldId="540"/>
            <ac:spMk id="3" creationId="{45A5D76F-CE95-4D9F-93C8-7A771C1F8FFF}"/>
          </ac:spMkLst>
        </pc:spChg>
        <pc:spChg chg="mod">
          <ac:chgData name="Rohini Arora" userId="2ac6bc19-173c-4736-802c-c5919dfc820a" providerId="ADAL" clId="{E2B09445-6C79-4186-88F9-09A7BDC53330}" dt="2024-01-29T18:30:47.163" v="101"/>
          <ac:spMkLst>
            <pc:docMk/>
            <pc:sldMk cId="630152113" sldId="540"/>
            <ac:spMk id="4" creationId="{D9B504DF-75EE-4C21-B1C8-783C0B7EAC71}"/>
          </ac:spMkLst>
        </pc:spChg>
      </pc:sldChg>
      <pc:sldChg chg="modSp add del mod">
        <pc:chgData name="Rohini Arora" userId="2ac6bc19-173c-4736-802c-c5919dfc820a" providerId="ADAL" clId="{E2B09445-6C79-4186-88F9-09A7BDC53330}" dt="2024-01-29T18:29:45.178" v="97" actId="47"/>
        <pc:sldMkLst>
          <pc:docMk/>
          <pc:sldMk cId="2707324758" sldId="541"/>
        </pc:sldMkLst>
        <pc:spChg chg="mod">
          <ac:chgData name="Rohini Arora" userId="2ac6bc19-173c-4736-802c-c5919dfc820a" providerId="ADAL" clId="{E2B09445-6C79-4186-88F9-09A7BDC53330}" dt="2024-01-29T17:39:41.758" v="82" actId="27636"/>
          <ac:spMkLst>
            <pc:docMk/>
            <pc:sldMk cId="2707324758" sldId="541"/>
            <ac:spMk id="2" creationId="{00000000-0000-0000-0000-000000000000}"/>
          </ac:spMkLst>
        </pc:spChg>
        <pc:spChg chg="mod">
          <ac:chgData name="Rohini Arora" userId="2ac6bc19-173c-4736-802c-c5919dfc820a" providerId="ADAL" clId="{E2B09445-6C79-4186-88F9-09A7BDC53330}" dt="2024-01-29T17:39:17.167" v="69"/>
          <ac:spMkLst>
            <pc:docMk/>
            <pc:sldMk cId="2707324758" sldId="541"/>
            <ac:spMk id="4" creationId="{00000000-0000-0000-0000-000000000000}"/>
          </ac:spMkLst>
        </pc:spChg>
      </pc:sldChg>
      <pc:sldChg chg="modSp add del">
        <pc:chgData name="Rohini Arora" userId="2ac6bc19-173c-4736-802c-c5919dfc820a" providerId="ADAL" clId="{E2B09445-6C79-4186-88F9-09A7BDC53330}" dt="2024-01-29T18:29:45.178" v="97" actId="47"/>
        <pc:sldMkLst>
          <pc:docMk/>
          <pc:sldMk cId="2495457855" sldId="542"/>
        </pc:sldMkLst>
        <pc:spChg chg="mod">
          <ac:chgData name="Rohini Arora" userId="2ac6bc19-173c-4736-802c-c5919dfc820a" providerId="ADAL" clId="{E2B09445-6C79-4186-88F9-09A7BDC53330}" dt="2024-01-29T17:39:17.167" v="69"/>
          <ac:spMkLst>
            <pc:docMk/>
            <pc:sldMk cId="2495457855" sldId="542"/>
            <ac:spMk id="4" creationId="{00000000-0000-0000-0000-000000000000}"/>
          </ac:spMkLst>
        </pc:spChg>
      </pc:sldChg>
      <pc:sldChg chg="add del">
        <pc:chgData name="Rohini Arora" userId="2ac6bc19-173c-4736-802c-c5919dfc820a" providerId="ADAL" clId="{E2B09445-6C79-4186-88F9-09A7BDC53330}" dt="2024-01-29T18:29:45.178" v="97" actId="47"/>
        <pc:sldMkLst>
          <pc:docMk/>
          <pc:sldMk cId="2187429008" sldId="543"/>
        </pc:sldMkLst>
      </pc:sldChg>
      <pc:sldChg chg="modSp add del">
        <pc:chgData name="Rohini Arora" userId="2ac6bc19-173c-4736-802c-c5919dfc820a" providerId="ADAL" clId="{E2B09445-6C79-4186-88F9-09A7BDC53330}" dt="2024-01-29T18:29:45.178" v="97" actId="47"/>
        <pc:sldMkLst>
          <pc:docMk/>
          <pc:sldMk cId="1518859245" sldId="544"/>
        </pc:sldMkLst>
        <pc:spChg chg="mod">
          <ac:chgData name="Rohini Arora" userId="2ac6bc19-173c-4736-802c-c5919dfc820a" providerId="ADAL" clId="{E2B09445-6C79-4186-88F9-09A7BDC53330}" dt="2024-01-29T17:39:17.167" v="69"/>
          <ac:spMkLst>
            <pc:docMk/>
            <pc:sldMk cId="1518859245" sldId="544"/>
            <ac:spMk id="4" creationId="{00000000-0000-0000-0000-000000000000}"/>
          </ac:spMkLst>
        </pc:spChg>
      </pc:sldChg>
      <pc:sldChg chg="modSp add del">
        <pc:chgData name="Rohini Arora" userId="2ac6bc19-173c-4736-802c-c5919dfc820a" providerId="ADAL" clId="{E2B09445-6C79-4186-88F9-09A7BDC53330}" dt="2024-01-29T18:29:45.178" v="97" actId="47"/>
        <pc:sldMkLst>
          <pc:docMk/>
          <pc:sldMk cId="1298072106" sldId="545"/>
        </pc:sldMkLst>
        <pc:spChg chg="mod">
          <ac:chgData name="Rohini Arora" userId="2ac6bc19-173c-4736-802c-c5919dfc820a" providerId="ADAL" clId="{E2B09445-6C79-4186-88F9-09A7BDC53330}" dt="2024-01-29T17:39:17.167" v="69"/>
          <ac:spMkLst>
            <pc:docMk/>
            <pc:sldMk cId="1298072106" sldId="545"/>
            <ac:spMk id="4" creationId="{00000000-0000-0000-0000-000000000000}"/>
          </ac:spMkLst>
        </pc:spChg>
      </pc:sldChg>
      <pc:sldChg chg="modSp add del">
        <pc:chgData name="Rohini Arora" userId="2ac6bc19-173c-4736-802c-c5919dfc820a" providerId="ADAL" clId="{E2B09445-6C79-4186-88F9-09A7BDC53330}" dt="2024-01-29T18:29:45.178" v="97" actId="47"/>
        <pc:sldMkLst>
          <pc:docMk/>
          <pc:sldMk cId="2480247039" sldId="546"/>
        </pc:sldMkLst>
        <pc:spChg chg="mod">
          <ac:chgData name="Rohini Arora" userId="2ac6bc19-173c-4736-802c-c5919dfc820a" providerId="ADAL" clId="{E2B09445-6C79-4186-88F9-09A7BDC53330}" dt="2024-01-29T17:39:17.167" v="69"/>
          <ac:spMkLst>
            <pc:docMk/>
            <pc:sldMk cId="2480247039" sldId="546"/>
            <ac:spMk id="4" creationId="{00000000-0000-0000-0000-000000000000}"/>
          </ac:spMkLst>
        </pc:spChg>
      </pc:sldChg>
      <pc:sldChg chg="modSp add del">
        <pc:chgData name="Rohini Arora" userId="2ac6bc19-173c-4736-802c-c5919dfc820a" providerId="ADAL" clId="{E2B09445-6C79-4186-88F9-09A7BDC53330}" dt="2024-01-29T18:29:45.178" v="97" actId="47"/>
        <pc:sldMkLst>
          <pc:docMk/>
          <pc:sldMk cId="2111755855" sldId="547"/>
        </pc:sldMkLst>
        <pc:spChg chg="mod">
          <ac:chgData name="Rohini Arora" userId="2ac6bc19-173c-4736-802c-c5919dfc820a" providerId="ADAL" clId="{E2B09445-6C79-4186-88F9-09A7BDC53330}" dt="2024-01-29T17:39:17.167" v="69"/>
          <ac:spMkLst>
            <pc:docMk/>
            <pc:sldMk cId="2111755855" sldId="547"/>
            <ac:spMk id="4" creationId="{00000000-0000-0000-0000-000000000000}"/>
          </ac:spMkLst>
        </pc:spChg>
      </pc:sldChg>
      <pc:sldChg chg="modSp add del setBg">
        <pc:chgData name="Rohini Arora" userId="2ac6bc19-173c-4736-802c-c5919dfc820a" providerId="ADAL" clId="{E2B09445-6C79-4186-88F9-09A7BDC53330}" dt="2024-01-29T18:29:45.178" v="97" actId="47"/>
        <pc:sldMkLst>
          <pc:docMk/>
          <pc:sldMk cId="2720354138" sldId="548"/>
        </pc:sldMkLst>
        <pc:spChg chg="mod">
          <ac:chgData name="Rohini Arora" userId="2ac6bc19-173c-4736-802c-c5919dfc820a" providerId="ADAL" clId="{E2B09445-6C79-4186-88F9-09A7BDC53330}" dt="2024-01-29T17:39:17.167" v="69"/>
          <ac:spMkLst>
            <pc:docMk/>
            <pc:sldMk cId="2720354138" sldId="548"/>
            <ac:spMk id="4" creationId="{00000000-0000-0000-0000-000000000000}"/>
          </ac:spMkLst>
        </pc:spChg>
      </pc:sldChg>
      <pc:sldChg chg="modSp add del mod">
        <pc:chgData name="Rohini Arora" userId="2ac6bc19-173c-4736-802c-c5919dfc820a" providerId="ADAL" clId="{E2B09445-6C79-4186-88F9-09A7BDC53330}" dt="2024-01-29T18:33:31.490" v="152" actId="207"/>
        <pc:sldMkLst>
          <pc:docMk/>
          <pc:sldMk cId="2031815689" sldId="549"/>
        </pc:sldMkLst>
        <pc:spChg chg="mod">
          <ac:chgData name="Rohini Arora" userId="2ac6bc19-173c-4736-802c-c5919dfc820a" providerId="ADAL" clId="{E2B09445-6C79-4186-88F9-09A7BDC53330}" dt="2024-01-29T17:39:41.654" v="73" actId="27636"/>
          <ac:spMkLst>
            <pc:docMk/>
            <pc:sldMk cId="2031815689" sldId="549"/>
            <ac:spMk id="2" creationId="{00000000-0000-0000-0000-000000000000}"/>
          </ac:spMkLst>
        </pc:spChg>
        <pc:spChg chg="mod">
          <ac:chgData name="Rohini Arora" userId="2ac6bc19-173c-4736-802c-c5919dfc820a" providerId="ADAL" clId="{E2B09445-6C79-4186-88F9-09A7BDC53330}" dt="2024-01-29T18:33:31.490" v="152" actId="207"/>
          <ac:spMkLst>
            <pc:docMk/>
            <pc:sldMk cId="2031815689" sldId="549"/>
            <ac:spMk id="3" creationId="{00000000-0000-0000-0000-000000000000}"/>
          </ac:spMkLst>
        </pc:spChg>
        <pc:spChg chg="mod">
          <ac:chgData name="Rohini Arora" userId="2ac6bc19-173c-4736-802c-c5919dfc820a" providerId="ADAL" clId="{E2B09445-6C79-4186-88F9-09A7BDC53330}" dt="2024-01-29T18:30:47.163" v="101"/>
          <ac:spMkLst>
            <pc:docMk/>
            <pc:sldMk cId="2031815689" sldId="549"/>
            <ac:spMk id="4" creationId="{00000000-0000-0000-0000-000000000000}"/>
          </ac:spMkLst>
        </pc:spChg>
      </pc:sldChg>
      <pc:sldChg chg="modSp add del setBg">
        <pc:chgData name="Rohini Arora" userId="2ac6bc19-173c-4736-802c-c5919dfc820a" providerId="ADAL" clId="{E2B09445-6C79-4186-88F9-09A7BDC53330}" dt="2024-01-29T18:30:47.163" v="101"/>
        <pc:sldMkLst>
          <pc:docMk/>
          <pc:sldMk cId="2234867762" sldId="550"/>
        </pc:sldMkLst>
        <pc:spChg chg="mod">
          <ac:chgData name="Rohini Arora" userId="2ac6bc19-173c-4736-802c-c5919dfc820a" providerId="ADAL" clId="{E2B09445-6C79-4186-88F9-09A7BDC53330}" dt="2024-01-29T18:30:47.163" v="101"/>
          <ac:spMkLst>
            <pc:docMk/>
            <pc:sldMk cId="2234867762" sldId="550"/>
            <ac:spMk id="4" creationId="{00000000-0000-0000-0000-000000000000}"/>
          </ac:spMkLst>
        </pc:spChg>
      </pc:sldChg>
      <pc:sldChg chg="modSp add del">
        <pc:chgData name="Rohini Arora" userId="2ac6bc19-173c-4736-802c-c5919dfc820a" providerId="ADAL" clId="{E2B09445-6C79-4186-88F9-09A7BDC53330}" dt="2024-01-29T18:30:47.163" v="101"/>
        <pc:sldMkLst>
          <pc:docMk/>
          <pc:sldMk cId="1201584248" sldId="551"/>
        </pc:sldMkLst>
        <pc:spChg chg="mod">
          <ac:chgData name="Rohini Arora" userId="2ac6bc19-173c-4736-802c-c5919dfc820a" providerId="ADAL" clId="{E2B09445-6C79-4186-88F9-09A7BDC53330}" dt="2024-01-29T18:30:47.163" v="101"/>
          <ac:spMkLst>
            <pc:docMk/>
            <pc:sldMk cId="1201584248" sldId="551"/>
            <ac:spMk id="4" creationId="{00000000-0000-0000-0000-000000000000}"/>
          </ac:spMkLst>
        </pc:spChg>
      </pc:sldChg>
      <pc:sldChg chg="modSp add del">
        <pc:chgData name="Rohini Arora" userId="2ac6bc19-173c-4736-802c-c5919dfc820a" providerId="ADAL" clId="{E2B09445-6C79-4186-88F9-09A7BDC53330}" dt="2024-01-29T18:29:51.472" v="98" actId="47"/>
        <pc:sldMkLst>
          <pc:docMk/>
          <pc:sldMk cId="209409007" sldId="553"/>
        </pc:sldMkLst>
        <pc:spChg chg="mod">
          <ac:chgData name="Rohini Arora" userId="2ac6bc19-173c-4736-802c-c5919dfc820a" providerId="ADAL" clId="{E2B09445-6C79-4186-88F9-09A7BDC53330}" dt="2024-01-29T17:39:17.167" v="69"/>
          <ac:spMkLst>
            <pc:docMk/>
            <pc:sldMk cId="209409007" sldId="553"/>
            <ac:spMk id="4" creationId="{55C07C71-4624-4642-B48C-8E397A63C398}"/>
          </ac:spMkLst>
        </pc:spChg>
      </pc:sldChg>
      <pc:sldChg chg="modSp add del setBg">
        <pc:chgData name="Rohini Arora" userId="2ac6bc19-173c-4736-802c-c5919dfc820a" providerId="ADAL" clId="{E2B09445-6C79-4186-88F9-09A7BDC53330}" dt="2024-01-29T18:29:51.472" v="98" actId="47"/>
        <pc:sldMkLst>
          <pc:docMk/>
          <pc:sldMk cId="2110302359" sldId="554"/>
        </pc:sldMkLst>
        <pc:spChg chg="mod">
          <ac:chgData name="Rohini Arora" userId="2ac6bc19-173c-4736-802c-c5919dfc820a" providerId="ADAL" clId="{E2B09445-6C79-4186-88F9-09A7BDC53330}" dt="2024-01-29T17:39:17.167" v="69"/>
          <ac:spMkLst>
            <pc:docMk/>
            <pc:sldMk cId="2110302359" sldId="554"/>
            <ac:spMk id="4" creationId="{55C07C71-4624-4642-B48C-8E397A63C398}"/>
          </ac:spMkLst>
        </pc:spChg>
      </pc:sldChg>
      <pc:sldChg chg="modSp add del">
        <pc:chgData name="Rohini Arora" userId="2ac6bc19-173c-4736-802c-c5919dfc820a" providerId="ADAL" clId="{E2B09445-6C79-4186-88F9-09A7BDC53330}" dt="2024-01-29T18:29:18.222" v="96" actId="47"/>
        <pc:sldMkLst>
          <pc:docMk/>
          <pc:sldMk cId="1302521253" sldId="555"/>
        </pc:sldMkLst>
        <pc:spChg chg="mod">
          <ac:chgData name="Rohini Arora" userId="2ac6bc19-173c-4736-802c-c5919dfc820a" providerId="ADAL" clId="{E2B09445-6C79-4186-88F9-09A7BDC53330}" dt="2024-01-29T17:39:17.167" v="69"/>
          <ac:spMkLst>
            <pc:docMk/>
            <pc:sldMk cId="1302521253" sldId="555"/>
            <ac:spMk id="4" creationId="{00000000-0000-0000-0000-000000000000}"/>
          </ac:spMkLst>
        </pc:spChg>
      </pc:sldChg>
      <pc:sldChg chg="modSp add del">
        <pc:chgData name="Rohini Arora" userId="2ac6bc19-173c-4736-802c-c5919dfc820a" providerId="ADAL" clId="{E2B09445-6C79-4186-88F9-09A7BDC53330}" dt="2024-01-29T18:30:47.163" v="101"/>
        <pc:sldMkLst>
          <pc:docMk/>
          <pc:sldMk cId="713657128" sldId="559"/>
        </pc:sldMkLst>
        <pc:spChg chg="mod">
          <ac:chgData name="Rohini Arora" userId="2ac6bc19-173c-4736-802c-c5919dfc820a" providerId="ADAL" clId="{E2B09445-6C79-4186-88F9-09A7BDC53330}" dt="2024-01-29T18:30:47.163" v="101"/>
          <ac:spMkLst>
            <pc:docMk/>
            <pc:sldMk cId="713657128" sldId="559"/>
            <ac:spMk id="4" creationId="{5D0A9B49-223F-4BDE-AC7F-7890ABD7FD7F}"/>
          </ac:spMkLst>
        </pc:spChg>
      </pc:sldChg>
      <pc:sldChg chg="modSp add del mod">
        <pc:chgData name="Rohini Arora" userId="2ac6bc19-173c-4736-802c-c5919dfc820a" providerId="ADAL" clId="{E2B09445-6C79-4186-88F9-09A7BDC53330}" dt="2024-01-29T18:35:02.755" v="170" actId="255"/>
        <pc:sldMkLst>
          <pc:docMk/>
          <pc:sldMk cId="3339933255" sldId="560"/>
        </pc:sldMkLst>
        <pc:spChg chg="mod">
          <ac:chgData name="Rohini Arora" userId="2ac6bc19-173c-4736-802c-c5919dfc820a" providerId="ADAL" clId="{E2B09445-6C79-4186-88F9-09A7BDC53330}" dt="2024-01-29T18:35:02.755" v="170" actId="255"/>
          <ac:spMkLst>
            <pc:docMk/>
            <pc:sldMk cId="3339933255" sldId="560"/>
            <ac:spMk id="3" creationId="{45A5D76F-CE95-4D9F-93C8-7A771C1F8FFF}"/>
          </ac:spMkLst>
        </pc:spChg>
        <pc:spChg chg="mod">
          <ac:chgData name="Rohini Arora" userId="2ac6bc19-173c-4736-802c-c5919dfc820a" providerId="ADAL" clId="{E2B09445-6C79-4186-88F9-09A7BDC53330}" dt="2024-01-29T18:30:47.163" v="101"/>
          <ac:spMkLst>
            <pc:docMk/>
            <pc:sldMk cId="3339933255" sldId="560"/>
            <ac:spMk id="4" creationId="{D9B504DF-75EE-4C21-B1C8-783C0B7EAC71}"/>
          </ac:spMkLst>
        </pc:spChg>
      </pc:sldChg>
      <pc:sldChg chg="modSp add del mod">
        <pc:chgData name="Rohini Arora" userId="2ac6bc19-173c-4736-802c-c5919dfc820a" providerId="ADAL" clId="{E2B09445-6C79-4186-88F9-09A7BDC53330}" dt="2024-01-29T18:35:36.301" v="176" actId="1076"/>
        <pc:sldMkLst>
          <pc:docMk/>
          <pc:sldMk cId="3310458908" sldId="561"/>
        </pc:sldMkLst>
        <pc:spChg chg="mod">
          <ac:chgData name="Rohini Arora" userId="2ac6bc19-173c-4736-802c-c5919dfc820a" providerId="ADAL" clId="{E2B09445-6C79-4186-88F9-09A7BDC53330}" dt="2024-01-29T18:35:34.183" v="175" actId="1076"/>
          <ac:spMkLst>
            <pc:docMk/>
            <pc:sldMk cId="3310458908" sldId="561"/>
            <ac:spMk id="2" creationId="{7E66D7D1-B61F-44D0-8990-F45EE8AFFD08}"/>
          </ac:spMkLst>
        </pc:spChg>
        <pc:spChg chg="mod">
          <ac:chgData name="Rohini Arora" userId="2ac6bc19-173c-4736-802c-c5919dfc820a" providerId="ADAL" clId="{E2B09445-6C79-4186-88F9-09A7BDC53330}" dt="2024-01-29T18:35:36.301" v="176" actId="1076"/>
          <ac:spMkLst>
            <pc:docMk/>
            <pc:sldMk cId="3310458908" sldId="561"/>
            <ac:spMk id="3" creationId="{45A5D76F-CE95-4D9F-93C8-7A771C1F8FFF}"/>
          </ac:spMkLst>
        </pc:spChg>
        <pc:spChg chg="mod">
          <ac:chgData name="Rohini Arora" userId="2ac6bc19-173c-4736-802c-c5919dfc820a" providerId="ADAL" clId="{E2B09445-6C79-4186-88F9-09A7BDC53330}" dt="2024-01-29T18:30:47.163" v="101"/>
          <ac:spMkLst>
            <pc:docMk/>
            <pc:sldMk cId="3310458908" sldId="561"/>
            <ac:spMk id="4" creationId="{D9B504DF-75EE-4C21-B1C8-783C0B7EAC71}"/>
          </ac:spMkLst>
        </pc:spChg>
      </pc:sldChg>
      <pc:sldChg chg="modSp add del">
        <pc:chgData name="Rohini Arora" userId="2ac6bc19-173c-4736-802c-c5919dfc820a" providerId="ADAL" clId="{E2B09445-6C79-4186-88F9-09A7BDC53330}" dt="2024-01-29T18:30:47.163" v="101"/>
        <pc:sldMkLst>
          <pc:docMk/>
          <pc:sldMk cId="867135009" sldId="562"/>
        </pc:sldMkLst>
        <pc:spChg chg="mod">
          <ac:chgData name="Rohini Arora" userId="2ac6bc19-173c-4736-802c-c5919dfc820a" providerId="ADAL" clId="{E2B09445-6C79-4186-88F9-09A7BDC53330}" dt="2024-01-29T18:30:47.163" v="101"/>
          <ac:spMkLst>
            <pc:docMk/>
            <pc:sldMk cId="867135009" sldId="562"/>
            <ac:spMk id="4" creationId="{D9B504DF-75EE-4C21-B1C8-783C0B7EAC71}"/>
          </ac:spMkLst>
        </pc:spChg>
      </pc:sldChg>
      <pc:sldChg chg="modSp add del mod">
        <pc:chgData name="Rohini Arora" userId="2ac6bc19-173c-4736-802c-c5919dfc820a" providerId="ADAL" clId="{E2B09445-6C79-4186-88F9-09A7BDC53330}" dt="2024-01-29T18:35:19.659" v="172" actId="1076"/>
        <pc:sldMkLst>
          <pc:docMk/>
          <pc:sldMk cId="155227297" sldId="563"/>
        </pc:sldMkLst>
        <pc:spChg chg="mod">
          <ac:chgData name="Rohini Arora" userId="2ac6bc19-173c-4736-802c-c5919dfc820a" providerId="ADAL" clId="{E2B09445-6C79-4186-88F9-09A7BDC53330}" dt="2024-01-29T18:35:19.659" v="172" actId="1076"/>
          <ac:spMkLst>
            <pc:docMk/>
            <pc:sldMk cId="155227297" sldId="563"/>
            <ac:spMk id="3" creationId="{00000000-0000-0000-0000-000000000000}"/>
          </ac:spMkLst>
        </pc:spChg>
        <pc:spChg chg="mod">
          <ac:chgData name="Rohini Arora" userId="2ac6bc19-173c-4736-802c-c5919dfc820a" providerId="ADAL" clId="{E2B09445-6C79-4186-88F9-09A7BDC53330}" dt="2024-01-29T18:30:47.163" v="101"/>
          <ac:spMkLst>
            <pc:docMk/>
            <pc:sldMk cId="155227297" sldId="563"/>
            <ac:spMk id="4" creationId="{00000000-0000-0000-0000-000000000000}"/>
          </ac:spMkLst>
        </pc:spChg>
      </pc:sldChg>
      <pc:sldChg chg="add del">
        <pc:chgData name="Rohini Arora" userId="2ac6bc19-173c-4736-802c-c5919dfc820a" providerId="ADAL" clId="{E2B09445-6C79-4186-88F9-09A7BDC53330}" dt="2024-01-29T18:29:51.472" v="98" actId="47"/>
        <pc:sldMkLst>
          <pc:docMk/>
          <pc:sldMk cId="1461822676" sldId="564"/>
        </pc:sldMkLst>
      </pc:sldChg>
      <pc:sldChg chg="modSp add del setBg">
        <pc:chgData name="Rohini Arora" userId="2ac6bc19-173c-4736-802c-c5919dfc820a" providerId="ADAL" clId="{E2B09445-6C79-4186-88F9-09A7BDC53330}" dt="2024-01-29T18:29:45.178" v="97" actId="47"/>
        <pc:sldMkLst>
          <pc:docMk/>
          <pc:sldMk cId="382659927" sldId="565"/>
        </pc:sldMkLst>
        <pc:spChg chg="mod">
          <ac:chgData name="Rohini Arora" userId="2ac6bc19-173c-4736-802c-c5919dfc820a" providerId="ADAL" clId="{E2B09445-6C79-4186-88F9-09A7BDC53330}" dt="2024-01-29T17:39:17.167" v="69"/>
          <ac:spMkLst>
            <pc:docMk/>
            <pc:sldMk cId="382659927" sldId="565"/>
            <ac:spMk id="4" creationId="{55C07C71-4624-4642-B48C-8E397A63C398}"/>
          </ac:spMkLst>
        </pc:spChg>
      </pc:sldChg>
      <pc:sldChg chg="modSp add del">
        <pc:chgData name="Rohini Arora" userId="2ac6bc19-173c-4736-802c-c5919dfc820a" providerId="ADAL" clId="{E2B09445-6C79-4186-88F9-09A7BDC53330}" dt="2024-01-29T18:29:45.178" v="97" actId="47"/>
        <pc:sldMkLst>
          <pc:docMk/>
          <pc:sldMk cId="4178782715" sldId="566"/>
        </pc:sldMkLst>
        <pc:spChg chg="mod">
          <ac:chgData name="Rohini Arora" userId="2ac6bc19-173c-4736-802c-c5919dfc820a" providerId="ADAL" clId="{E2B09445-6C79-4186-88F9-09A7BDC53330}" dt="2024-01-29T17:39:17.167" v="69"/>
          <ac:spMkLst>
            <pc:docMk/>
            <pc:sldMk cId="4178782715" sldId="566"/>
            <ac:spMk id="4" creationId="{2DCB5B10-6350-4FE2-8083-900AE39A44B9}"/>
          </ac:spMkLst>
        </pc:spChg>
      </pc:sldChg>
      <pc:sldChg chg="modSp add del setBg">
        <pc:chgData name="Rohini Arora" userId="2ac6bc19-173c-4736-802c-c5919dfc820a" providerId="ADAL" clId="{E2B09445-6C79-4186-88F9-09A7BDC53330}" dt="2024-01-29T18:29:45.178" v="97" actId="47"/>
        <pc:sldMkLst>
          <pc:docMk/>
          <pc:sldMk cId="3067017214" sldId="567"/>
        </pc:sldMkLst>
        <pc:spChg chg="mod">
          <ac:chgData name="Rohini Arora" userId="2ac6bc19-173c-4736-802c-c5919dfc820a" providerId="ADAL" clId="{E2B09445-6C79-4186-88F9-09A7BDC53330}" dt="2024-01-29T17:39:17.167" v="69"/>
          <ac:spMkLst>
            <pc:docMk/>
            <pc:sldMk cId="3067017214" sldId="567"/>
            <ac:spMk id="4" creationId="{55C07C71-4624-4642-B48C-8E397A63C398}"/>
          </ac:spMkLst>
        </pc:spChg>
      </pc:sldChg>
      <pc:sldChg chg="modSp add del setBg">
        <pc:chgData name="Rohini Arora" userId="2ac6bc19-173c-4736-802c-c5919dfc820a" providerId="ADAL" clId="{E2B09445-6C79-4186-88F9-09A7BDC53330}" dt="2024-01-29T18:29:45.178" v="97" actId="47"/>
        <pc:sldMkLst>
          <pc:docMk/>
          <pc:sldMk cId="1311924470" sldId="568"/>
        </pc:sldMkLst>
        <pc:spChg chg="mod">
          <ac:chgData name="Rohini Arora" userId="2ac6bc19-173c-4736-802c-c5919dfc820a" providerId="ADAL" clId="{E2B09445-6C79-4186-88F9-09A7BDC53330}" dt="2024-01-29T17:39:17.167" v="69"/>
          <ac:spMkLst>
            <pc:docMk/>
            <pc:sldMk cId="1311924470" sldId="568"/>
            <ac:spMk id="4" creationId="{55C07C71-4624-4642-B48C-8E397A63C398}"/>
          </ac:spMkLst>
        </pc:spChg>
      </pc:sldChg>
      <pc:sldChg chg="modSp add del mod">
        <pc:chgData name="Rohini Arora" userId="2ac6bc19-173c-4736-802c-c5919dfc820a" providerId="ADAL" clId="{E2B09445-6C79-4186-88F9-09A7BDC53330}" dt="2024-01-29T18:29:45.178" v="97" actId="47"/>
        <pc:sldMkLst>
          <pc:docMk/>
          <pc:sldMk cId="1315554412" sldId="569"/>
        </pc:sldMkLst>
        <pc:spChg chg="mod">
          <ac:chgData name="Rohini Arora" userId="2ac6bc19-173c-4736-802c-c5919dfc820a" providerId="ADAL" clId="{E2B09445-6C79-4186-88F9-09A7BDC53330}" dt="2024-01-29T17:39:41.741" v="80" actId="27636"/>
          <ac:spMkLst>
            <pc:docMk/>
            <pc:sldMk cId="1315554412" sldId="569"/>
            <ac:spMk id="2" creationId="{84F42F78-8B86-440F-B601-B5937AAC3491}"/>
          </ac:spMkLst>
        </pc:spChg>
        <pc:spChg chg="mod">
          <ac:chgData name="Rohini Arora" userId="2ac6bc19-173c-4736-802c-c5919dfc820a" providerId="ADAL" clId="{E2B09445-6C79-4186-88F9-09A7BDC53330}" dt="2024-01-29T17:39:17.167" v="69"/>
          <ac:spMkLst>
            <pc:docMk/>
            <pc:sldMk cId="1315554412" sldId="569"/>
            <ac:spMk id="4" creationId="{2DCB5B10-6350-4FE2-8083-900AE39A44B9}"/>
          </ac:spMkLst>
        </pc:spChg>
      </pc:sldChg>
      <pc:sldChg chg="modSp add del">
        <pc:chgData name="Rohini Arora" userId="2ac6bc19-173c-4736-802c-c5919dfc820a" providerId="ADAL" clId="{E2B09445-6C79-4186-88F9-09A7BDC53330}" dt="2024-01-29T18:29:45.178" v="97" actId="47"/>
        <pc:sldMkLst>
          <pc:docMk/>
          <pc:sldMk cId="904557182" sldId="570"/>
        </pc:sldMkLst>
        <pc:spChg chg="mod">
          <ac:chgData name="Rohini Arora" userId="2ac6bc19-173c-4736-802c-c5919dfc820a" providerId="ADAL" clId="{E2B09445-6C79-4186-88F9-09A7BDC53330}" dt="2024-01-29T17:39:17.167" v="69"/>
          <ac:spMkLst>
            <pc:docMk/>
            <pc:sldMk cId="904557182" sldId="570"/>
            <ac:spMk id="4" creationId="{00000000-0000-0000-0000-000000000000}"/>
          </ac:spMkLst>
        </pc:spChg>
      </pc:sldChg>
    </pc:docChg>
  </pc:docChgLst>
  <pc:docChgLst>
    <pc:chgData name="Rohini Arora" userId="2ac6bc19-173c-4736-802c-c5919dfc820a" providerId="ADAL" clId="{439CAF19-523C-4DCB-97C6-4247EED85C33}"/>
    <pc:docChg chg="undo custSel addSld delSld modSld sldOrd">
      <pc:chgData name="Rohini Arora" userId="2ac6bc19-173c-4736-802c-c5919dfc820a" providerId="ADAL" clId="{439CAF19-523C-4DCB-97C6-4247EED85C33}" dt="2024-01-23T16:29:20.153" v="1384" actId="108"/>
      <pc:docMkLst>
        <pc:docMk/>
      </pc:docMkLst>
      <pc:sldChg chg="addSp delSp modSp mod ord">
        <pc:chgData name="Rohini Arora" userId="2ac6bc19-173c-4736-802c-c5919dfc820a" providerId="ADAL" clId="{439CAF19-523C-4DCB-97C6-4247EED85C33}" dt="2024-01-23T16:13:34.849" v="1313"/>
        <pc:sldMkLst>
          <pc:docMk/>
          <pc:sldMk cId="0" sldId="281"/>
        </pc:sldMkLst>
        <pc:spChg chg="del">
          <ac:chgData name="Rohini Arora" userId="2ac6bc19-173c-4736-802c-c5919dfc820a" providerId="ADAL" clId="{439CAF19-523C-4DCB-97C6-4247EED85C33}" dt="2024-01-18T17:08:15.874" v="160" actId="478"/>
          <ac:spMkLst>
            <pc:docMk/>
            <pc:sldMk cId="0" sldId="281"/>
            <ac:spMk id="2" creationId="{17DDA1C8-2726-EE90-B30C-8A8AA552D94A}"/>
          </ac:spMkLst>
        </pc:spChg>
        <pc:spChg chg="add del mod">
          <ac:chgData name="Rohini Arora" userId="2ac6bc19-173c-4736-802c-c5919dfc820a" providerId="ADAL" clId="{439CAF19-523C-4DCB-97C6-4247EED85C33}" dt="2024-01-23T16:13:29.351" v="1311" actId="21"/>
          <ac:spMkLst>
            <pc:docMk/>
            <pc:sldMk cId="0" sldId="281"/>
            <ac:spMk id="4" creationId="{BA3C6BC2-8649-2217-1D6A-CA6AF95FE59C}"/>
          </ac:spMkLst>
        </pc:spChg>
        <pc:spChg chg="add del mod">
          <ac:chgData name="Rohini Arora" userId="2ac6bc19-173c-4736-802c-c5919dfc820a" providerId="ADAL" clId="{439CAF19-523C-4DCB-97C6-4247EED85C33}" dt="2024-01-23T16:13:29.351" v="1311" actId="21"/>
          <ac:spMkLst>
            <pc:docMk/>
            <pc:sldMk cId="0" sldId="281"/>
            <ac:spMk id="6" creationId="{693B1C55-976E-578D-D9CB-87FC57325EB8}"/>
          </ac:spMkLst>
        </pc:spChg>
        <pc:spChg chg="del">
          <ac:chgData name="Rohini Arora" userId="2ac6bc19-173c-4736-802c-c5919dfc820a" providerId="ADAL" clId="{439CAF19-523C-4DCB-97C6-4247EED85C33}" dt="2024-01-18T17:08:10.018" v="158" actId="478"/>
          <ac:spMkLst>
            <pc:docMk/>
            <pc:sldMk cId="0" sldId="281"/>
            <ac:spMk id="11266" creationId="{999A0229-C034-1A41-5F2A-31832988FF0A}"/>
          </ac:spMkLst>
        </pc:spChg>
        <pc:picChg chg="del">
          <ac:chgData name="Rohini Arora" userId="2ac6bc19-173c-4736-802c-c5919dfc820a" providerId="ADAL" clId="{439CAF19-523C-4DCB-97C6-4247EED85C33}" dt="2024-01-18T17:08:12.136" v="159" actId="478"/>
          <ac:picMkLst>
            <pc:docMk/>
            <pc:sldMk cId="0" sldId="281"/>
            <ac:picMk id="1026" creationId="{16FCFF4F-25BB-00DD-530D-FAFB91E12DFC}"/>
          </ac:picMkLst>
        </pc:picChg>
      </pc:sldChg>
      <pc:sldChg chg="modSp mod">
        <pc:chgData name="Rohini Arora" userId="2ac6bc19-173c-4736-802c-c5919dfc820a" providerId="ADAL" clId="{439CAF19-523C-4DCB-97C6-4247EED85C33}" dt="2024-01-23T16:05:13.953" v="1020" actId="255"/>
        <pc:sldMkLst>
          <pc:docMk/>
          <pc:sldMk cId="3698336789" sldId="339"/>
        </pc:sldMkLst>
        <pc:spChg chg="mod">
          <ac:chgData name="Rohini Arora" userId="2ac6bc19-173c-4736-802c-c5919dfc820a" providerId="ADAL" clId="{439CAF19-523C-4DCB-97C6-4247EED85C33}" dt="2024-01-23T16:05:05.731" v="1018" actId="1076"/>
          <ac:spMkLst>
            <pc:docMk/>
            <pc:sldMk cId="3698336789" sldId="339"/>
            <ac:spMk id="2" creationId="{A87807F3-5FE0-4647-BF65-CCAFF2897567}"/>
          </ac:spMkLst>
        </pc:spChg>
        <pc:spChg chg="mod">
          <ac:chgData name="Rohini Arora" userId="2ac6bc19-173c-4736-802c-c5919dfc820a" providerId="ADAL" clId="{439CAF19-523C-4DCB-97C6-4247EED85C33}" dt="2024-01-23T16:05:13.953" v="1020" actId="255"/>
          <ac:spMkLst>
            <pc:docMk/>
            <pc:sldMk cId="3698336789" sldId="339"/>
            <ac:spMk id="5" creationId="{15ED3F38-333E-9EC7-3F1E-410348554734}"/>
          </ac:spMkLst>
        </pc:spChg>
        <pc:spChg chg="mod">
          <ac:chgData name="Rohini Arora" userId="2ac6bc19-173c-4736-802c-c5919dfc820a" providerId="ADAL" clId="{439CAF19-523C-4DCB-97C6-4247EED85C33}" dt="2024-01-23T16:04:55.927" v="1014" actId="6549"/>
          <ac:spMkLst>
            <pc:docMk/>
            <pc:sldMk cId="3698336789" sldId="339"/>
            <ac:spMk id="6" creationId="{595F84E0-619C-443B-99D4-F02FF76E9F67}"/>
          </ac:spMkLst>
        </pc:spChg>
      </pc:sldChg>
      <pc:sldChg chg="del">
        <pc:chgData name="Rohini Arora" userId="2ac6bc19-173c-4736-802c-c5919dfc820a" providerId="ADAL" clId="{439CAF19-523C-4DCB-97C6-4247EED85C33}" dt="2024-01-18T17:36:24.154" v="582" actId="47"/>
        <pc:sldMkLst>
          <pc:docMk/>
          <pc:sldMk cId="2702573239" sldId="340"/>
        </pc:sldMkLst>
      </pc:sldChg>
      <pc:sldChg chg="modSp mod">
        <pc:chgData name="Rohini Arora" userId="2ac6bc19-173c-4736-802c-c5919dfc820a" providerId="ADAL" clId="{439CAF19-523C-4DCB-97C6-4247EED85C33}" dt="2024-01-18T17:42:09.939" v="702" actId="179"/>
        <pc:sldMkLst>
          <pc:docMk/>
          <pc:sldMk cId="3706112403" sldId="341"/>
        </pc:sldMkLst>
        <pc:spChg chg="mod">
          <ac:chgData name="Rohini Arora" userId="2ac6bc19-173c-4736-802c-c5919dfc820a" providerId="ADAL" clId="{439CAF19-523C-4DCB-97C6-4247EED85C33}" dt="2024-01-18T17:39:24.178" v="613" actId="1076"/>
          <ac:spMkLst>
            <pc:docMk/>
            <pc:sldMk cId="3706112403" sldId="341"/>
            <ac:spMk id="6" creationId="{9DF41A31-E33F-4B8C-ADCA-701D588360DF}"/>
          </ac:spMkLst>
        </pc:spChg>
        <pc:graphicFrameChg chg="mod modGraphic">
          <ac:chgData name="Rohini Arora" userId="2ac6bc19-173c-4736-802c-c5919dfc820a" providerId="ADAL" clId="{439CAF19-523C-4DCB-97C6-4247EED85C33}" dt="2024-01-18T17:42:09.939" v="702" actId="179"/>
          <ac:graphicFrameMkLst>
            <pc:docMk/>
            <pc:sldMk cId="3706112403" sldId="341"/>
            <ac:graphicFrameMk id="2" creationId="{D411570B-0F64-651C-6826-428AF1CC0EB5}"/>
          </ac:graphicFrameMkLst>
        </pc:graphicFrameChg>
      </pc:sldChg>
      <pc:sldChg chg="del">
        <pc:chgData name="Rohini Arora" userId="2ac6bc19-173c-4736-802c-c5919dfc820a" providerId="ADAL" clId="{439CAF19-523C-4DCB-97C6-4247EED85C33}" dt="2024-01-18T17:10:00.726" v="200" actId="47"/>
        <pc:sldMkLst>
          <pc:docMk/>
          <pc:sldMk cId="3545833439" sldId="343"/>
        </pc:sldMkLst>
      </pc:sldChg>
      <pc:sldChg chg="del">
        <pc:chgData name="Rohini Arora" userId="2ac6bc19-173c-4736-802c-c5919dfc820a" providerId="ADAL" clId="{439CAF19-523C-4DCB-97C6-4247EED85C33}" dt="2024-01-18T17:36:26.134" v="583" actId="47"/>
        <pc:sldMkLst>
          <pc:docMk/>
          <pc:sldMk cId="3397421488" sldId="344"/>
        </pc:sldMkLst>
      </pc:sldChg>
      <pc:sldChg chg="del">
        <pc:chgData name="Rohini Arora" userId="2ac6bc19-173c-4736-802c-c5919dfc820a" providerId="ADAL" clId="{439CAF19-523C-4DCB-97C6-4247EED85C33}" dt="2024-01-18T17:36:28.396" v="584" actId="47"/>
        <pc:sldMkLst>
          <pc:docMk/>
          <pc:sldMk cId="2590991885" sldId="345"/>
        </pc:sldMkLst>
      </pc:sldChg>
      <pc:sldChg chg="del">
        <pc:chgData name="Rohini Arora" userId="2ac6bc19-173c-4736-802c-c5919dfc820a" providerId="ADAL" clId="{439CAF19-523C-4DCB-97C6-4247EED85C33}" dt="2024-01-18T17:36:32.544" v="585" actId="47"/>
        <pc:sldMkLst>
          <pc:docMk/>
          <pc:sldMk cId="3443544177" sldId="346"/>
        </pc:sldMkLst>
      </pc:sldChg>
      <pc:sldChg chg="addSp delSp modSp mod">
        <pc:chgData name="Rohini Arora" userId="2ac6bc19-173c-4736-802c-c5919dfc820a" providerId="ADAL" clId="{439CAF19-523C-4DCB-97C6-4247EED85C33}" dt="2024-01-23T16:29:20.153" v="1384" actId="108"/>
        <pc:sldMkLst>
          <pc:docMk/>
          <pc:sldMk cId="3020846226" sldId="347"/>
        </pc:sldMkLst>
        <pc:spChg chg="add mod">
          <ac:chgData name="Rohini Arora" userId="2ac6bc19-173c-4736-802c-c5919dfc820a" providerId="ADAL" clId="{439CAF19-523C-4DCB-97C6-4247EED85C33}" dt="2024-01-23T16:29:09.026" v="1379" actId="21"/>
          <ac:spMkLst>
            <pc:docMk/>
            <pc:sldMk cId="3020846226" sldId="347"/>
            <ac:spMk id="3" creationId="{95EE1070-5C36-96DC-A273-619B51F75843}"/>
          </ac:spMkLst>
        </pc:spChg>
        <pc:spChg chg="del">
          <ac:chgData name="Rohini Arora" userId="2ac6bc19-173c-4736-802c-c5919dfc820a" providerId="ADAL" clId="{439CAF19-523C-4DCB-97C6-4247EED85C33}" dt="2024-01-18T17:26:21.398" v="359" actId="478"/>
          <ac:spMkLst>
            <pc:docMk/>
            <pc:sldMk cId="3020846226" sldId="347"/>
            <ac:spMk id="6" creationId="{9DF41A31-E33F-4B8C-ADCA-701D588360DF}"/>
          </ac:spMkLst>
        </pc:spChg>
        <pc:spChg chg="add mod">
          <ac:chgData name="Rohini Arora" userId="2ac6bc19-173c-4736-802c-c5919dfc820a" providerId="ADAL" clId="{439CAF19-523C-4DCB-97C6-4247EED85C33}" dt="2024-01-23T16:29:20.153" v="1384" actId="108"/>
          <ac:spMkLst>
            <pc:docMk/>
            <pc:sldMk cId="3020846226" sldId="347"/>
            <ac:spMk id="7" creationId="{C299820F-276E-7638-1911-E95722310290}"/>
          </ac:spMkLst>
        </pc:spChg>
        <pc:picChg chg="del">
          <ac:chgData name="Rohini Arora" userId="2ac6bc19-173c-4736-802c-c5919dfc820a" providerId="ADAL" clId="{439CAF19-523C-4DCB-97C6-4247EED85C33}" dt="2024-01-18T17:26:18.379" v="358" actId="478"/>
          <ac:picMkLst>
            <pc:docMk/>
            <pc:sldMk cId="3020846226" sldId="347"/>
            <ac:picMk id="4" creationId="{AEC71339-D314-74A3-B30F-BA63E0A1A02B}"/>
          </ac:picMkLst>
        </pc:picChg>
      </pc:sldChg>
      <pc:sldChg chg="addSp delSp modSp add del mod">
        <pc:chgData name="Rohini Arora" userId="2ac6bc19-173c-4736-802c-c5919dfc820a" providerId="ADAL" clId="{439CAF19-523C-4DCB-97C6-4247EED85C33}" dt="2024-01-23T16:15:21.243" v="1337" actId="47"/>
        <pc:sldMkLst>
          <pc:docMk/>
          <pc:sldMk cId="3290449454" sldId="348"/>
        </pc:sldMkLst>
        <pc:spChg chg="del mod">
          <ac:chgData name="Rohini Arora" userId="2ac6bc19-173c-4736-802c-c5919dfc820a" providerId="ADAL" clId="{439CAF19-523C-4DCB-97C6-4247EED85C33}" dt="2024-01-23T16:15:12.218" v="1333" actId="21"/>
          <ac:spMkLst>
            <pc:docMk/>
            <pc:sldMk cId="3290449454" sldId="348"/>
            <ac:spMk id="2" creationId="{C47DF334-E85A-1407-B7F1-15F0E4C1BAC5}"/>
          </ac:spMkLst>
        </pc:spChg>
        <pc:spChg chg="add del">
          <ac:chgData name="Rohini Arora" userId="2ac6bc19-173c-4736-802c-c5919dfc820a" providerId="ADAL" clId="{439CAF19-523C-4DCB-97C6-4247EED85C33}" dt="2024-01-23T16:05:55.021" v="1022" actId="22"/>
          <ac:spMkLst>
            <pc:docMk/>
            <pc:sldMk cId="3290449454" sldId="348"/>
            <ac:spMk id="4" creationId="{0B67A0F1-9025-1374-C5AB-300F991BBEFF}"/>
          </ac:spMkLst>
        </pc:spChg>
        <pc:spChg chg="del mod">
          <ac:chgData name="Rohini Arora" userId="2ac6bc19-173c-4736-802c-c5919dfc820a" providerId="ADAL" clId="{439CAF19-523C-4DCB-97C6-4247EED85C33}" dt="2024-01-23T16:15:12.218" v="1333" actId="21"/>
          <ac:spMkLst>
            <pc:docMk/>
            <pc:sldMk cId="3290449454" sldId="348"/>
            <ac:spMk id="6" creationId="{9DF41A31-E33F-4B8C-ADCA-701D588360DF}"/>
          </ac:spMkLst>
        </pc:spChg>
        <pc:spChg chg="add mod">
          <ac:chgData name="Rohini Arora" userId="2ac6bc19-173c-4736-802c-c5919dfc820a" providerId="ADAL" clId="{439CAF19-523C-4DCB-97C6-4247EED85C33}" dt="2024-01-23T16:15:12.218" v="1333" actId="21"/>
          <ac:spMkLst>
            <pc:docMk/>
            <pc:sldMk cId="3290449454" sldId="348"/>
            <ac:spMk id="7" creationId="{42DEEC8B-6FD6-42F3-066C-F4741E33A382}"/>
          </ac:spMkLst>
        </pc:spChg>
      </pc:sldChg>
      <pc:sldChg chg="addSp modSp add mod">
        <pc:chgData name="Rohini Arora" userId="2ac6bc19-173c-4736-802c-c5919dfc820a" providerId="ADAL" clId="{439CAF19-523C-4DCB-97C6-4247EED85C33}" dt="2024-01-18T17:19:51.394" v="291" actId="12"/>
        <pc:sldMkLst>
          <pc:docMk/>
          <pc:sldMk cId="3715643787" sldId="349"/>
        </pc:sldMkLst>
        <pc:spChg chg="mod">
          <ac:chgData name="Rohini Arora" userId="2ac6bc19-173c-4736-802c-c5919dfc820a" providerId="ADAL" clId="{439CAF19-523C-4DCB-97C6-4247EED85C33}" dt="2024-01-18T17:18:59.864" v="277" actId="1076"/>
          <ac:spMkLst>
            <pc:docMk/>
            <pc:sldMk cId="3715643787" sldId="349"/>
            <ac:spMk id="4" creationId="{BA3C6BC2-8649-2217-1D6A-CA6AF95FE59C}"/>
          </ac:spMkLst>
        </pc:spChg>
        <pc:spChg chg="add mod">
          <ac:chgData name="Rohini Arora" userId="2ac6bc19-173c-4736-802c-c5919dfc820a" providerId="ADAL" clId="{439CAF19-523C-4DCB-97C6-4247EED85C33}" dt="2024-01-18T17:19:51.394" v="291" actId="12"/>
          <ac:spMkLst>
            <pc:docMk/>
            <pc:sldMk cId="3715643787" sldId="349"/>
            <ac:spMk id="5" creationId="{92F38E94-1102-483D-F4E6-B02EF14B38B2}"/>
          </ac:spMkLst>
        </pc:spChg>
        <pc:spChg chg="mod">
          <ac:chgData name="Rohini Arora" userId="2ac6bc19-173c-4736-802c-c5919dfc820a" providerId="ADAL" clId="{439CAF19-523C-4DCB-97C6-4247EED85C33}" dt="2024-01-18T17:18:56.554" v="276" actId="1076"/>
          <ac:spMkLst>
            <pc:docMk/>
            <pc:sldMk cId="3715643787" sldId="349"/>
            <ac:spMk id="6" creationId="{693B1C55-976E-578D-D9CB-87FC57325EB8}"/>
          </ac:spMkLst>
        </pc:spChg>
        <pc:graphicFrameChg chg="add mod modGraphic">
          <ac:chgData name="Rohini Arora" userId="2ac6bc19-173c-4736-802c-c5919dfc820a" providerId="ADAL" clId="{439CAF19-523C-4DCB-97C6-4247EED85C33}" dt="2024-01-18T17:19:07.710" v="280" actId="14734"/>
          <ac:graphicFrameMkLst>
            <pc:docMk/>
            <pc:sldMk cId="3715643787" sldId="349"/>
            <ac:graphicFrameMk id="2" creationId="{BDD38457-5E2B-A6CB-94A4-2237B6872DB7}"/>
          </ac:graphicFrameMkLst>
        </pc:graphicFrameChg>
      </pc:sldChg>
      <pc:sldChg chg="addSp delSp modSp add mod">
        <pc:chgData name="Rohini Arora" userId="2ac6bc19-173c-4736-802c-c5919dfc820a" providerId="ADAL" clId="{439CAF19-523C-4DCB-97C6-4247EED85C33}" dt="2024-01-18T17:24:28.564" v="357" actId="5793"/>
        <pc:sldMkLst>
          <pc:docMk/>
          <pc:sldMk cId="3311116034" sldId="350"/>
        </pc:sldMkLst>
        <pc:spChg chg="del mod">
          <ac:chgData name="Rohini Arora" userId="2ac6bc19-173c-4736-802c-c5919dfc820a" providerId="ADAL" clId="{439CAF19-523C-4DCB-97C6-4247EED85C33}" dt="2024-01-18T17:18:49.734" v="275"/>
          <ac:spMkLst>
            <pc:docMk/>
            <pc:sldMk cId="3311116034" sldId="350"/>
            <ac:spMk id="4" creationId="{BA3C6BC2-8649-2217-1D6A-CA6AF95FE59C}"/>
          </ac:spMkLst>
        </pc:spChg>
        <pc:spChg chg="add mod">
          <ac:chgData name="Rohini Arora" userId="2ac6bc19-173c-4736-802c-c5919dfc820a" providerId="ADAL" clId="{439CAF19-523C-4DCB-97C6-4247EED85C33}" dt="2024-01-18T17:24:28.564" v="357" actId="5793"/>
          <ac:spMkLst>
            <pc:docMk/>
            <pc:sldMk cId="3311116034" sldId="350"/>
            <ac:spMk id="5" creationId="{DCCD6735-9710-A65E-A660-BE82C5213E8D}"/>
          </ac:spMkLst>
        </pc:spChg>
        <pc:spChg chg="mod">
          <ac:chgData name="Rohini Arora" userId="2ac6bc19-173c-4736-802c-c5919dfc820a" providerId="ADAL" clId="{439CAF19-523C-4DCB-97C6-4247EED85C33}" dt="2024-01-18T17:23:01.793" v="345" actId="1076"/>
          <ac:spMkLst>
            <pc:docMk/>
            <pc:sldMk cId="3311116034" sldId="350"/>
            <ac:spMk id="6" creationId="{693B1C55-976E-578D-D9CB-87FC57325EB8}"/>
          </ac:spMkLst>
        </pc:spChg>
        <pc:graphicFrameChg chg="del modGraphic">
          <ac:chgData name="Rohini Arora" userId="2ac6bc19-173c-4736-802c-c5919dfc820a" providerId="ADAL" clId="{439CAF19-523C-4DCB-97C6-4247EED85C33}" dt="2024-01-18T17:21:15.999" v="336" actId="478"/>
          <ac:graphicFrameMkLst>
            <pc:docMk/>
            <pc:sldMk cId="3311116034" sldId="350"/>
            <ac:graphicFrameMk id="2" creationId="{BDD38457-5E2B-A6CB-94A4-2237B6872DB7}"/>
          </ac:graphicFrameMkLst>
        </pc:graphicFrameChg>
      </pc:sldChg>
      <pc:sldChg chg="addSp delSp modSp add mod">
        <pc:chgData name="Rohini Arora" userId="2ac6bc19-173c-4736-802c-c5919dfc820a" providerId="ADAL" clId="{439CAF19-523C-4DCB-97C6-4247EED85C33}" dt="2024-01-18T17:35:29.483" v="581" actId="20577"/>
        <pc:sldMkLst>
          <pc:docMk/>
          <pc:sldMk cId="3645646071" sldId="351"/>
        </pc:sldMkLst>
        <pc:spChg chg="del mod">
          <ac:chgData name="Rohini Arora" userId="2ac6bc19-173c-4736-802c-c5919dfc820a" providerId="ADAL" clId="{439CAF19-523C-4DCB-97C6-4247EED85C33}" dt="2024-01-18T17:27:16.335" v="396" actId="478"/>
          <ac:spMkLst>
            <pc:docMk/>
            <pc:sldMk cId="3645646071" sldId="351"/>
            <ac:spMk id="5" creationId="{DCCD6735-9710-A65E-A660-BE82C5213E8D}"/>
          </ac:spMkLst>
        </pc:spChg>
        <pc:spChg chg="mod">
          <ac:chgData name="Rohini Arora" userId="2ac6bc19-173c-4736-802c-c5919dfc820a" providerId="ADAL" clId="{439CAF19-523C-4DCB-97C6-4247EED85C33}" dt="2024-01-18T17:27:06.979" v="394" actId="1076"/>
          <ac:spMkLst>
            <pc:docMk/>
            <pc:sldMk cId="3645646071" sldId="351"/>
            <ac:spMk id="6" creationId="{693B1C55-976E-578D-D9CB-87FC57325EB8}"/>
          </ac:spMkLst>
        </pc:spChg>
        <pc:graphicFrameChg chg="add mod modGraphic">
          <ac:chgData name="Rohini Arora" userId="2ac6bc19-173c-4736-802c-c5919dfc820a" providerId="ADAL" clId="{439CAF19-523C-4DCB-97C6-4247EED85C33}" dt="2024-01-18T17:35:29.483" v="581" actId="20577"/>
          <ac:graphicFrameMkLst>
            <pc:docMk/>
            <pc:sldMk cId="3645646071" sldId="351"/>
            <ac:graphicFrameMk id="2" creationId="{BA04F0EE-1632-233A-ED0B-32BA5D759766}"/>
          </ac:graphicFrameMkLst>
        </pc:graphicFrameChg>
      </pc:sldChg>
      <pc:sldChg chg="addSp delSp modSp add mod">
        <pc:chgData name="Rohini Arora" userId="2ac6bc19-173c-4736-802c-c5919dfc820a" providerId="ADAL" clId="{439CAF19-523C-4DCB-97C6-4247EED85C33}" dt="2024-01-18T18:00:02.012" v="1011" actId="14100"/>
        <pc:sldMkLst>
          <pc:docMk/>
          <pc:sldMk cId="982681148" sldId="352"/>
        </pc:sldMkLst>
        <pc:spChg chg="mod">
          <ac:chgData name="Rohini Arora" userId="2ac6bc19-173c-4736-802c-c5919dfc820a" providerId="ADAL" clId="{439CAF19-523C-4DCB-97C6-4247EED85C33}" dt="2024-01-18T17:50:41.857" v="911" actId="1076"/>
          <ac:spMkLst>
            <pc:docMk/>
            <pc:sldMk cId="982681148" sldId="352"/>
            <ac:spMk id="6" creationId="{9DF41A31-E33F-4B8C-ADCA-701D588360DF}"/>
          </ac:spMkLst>
        </pc:spChg>
        <pc:spChg chg="add mod">
          <ac:chgData name="Rohini Arora" userId="2ac6bc19-173c-4736-802c-c5919dfc820a" providerId="ADAL" clId="{439CAF19-523C-4DCB-97C6-4247EED85C33}" dt="2024-01-18T17:56:21.323" v="974" actId="207"/>
          <ac:spMkLst>
            <pc:docMk/>
            <pc:sldMk cId="982681148" sldId="352"/>
            <ac:spMk id="7" creationId="{B898F4D5-BA42-A4ED-9405-AA44A6876D8E}"/>
          </ac:spMkLst>
        </pc:spChg>
        <pc:spChg chg="add mod">
          <ac:chgData name="Rohini Arora" userId="2ac6bc19-173c-4736-802c-c5919dfc820a" providerId="ADAL" clId="{439CAF19-523C-4DCB-97C6-4247EED85C33}" dt="2024-01-18T18:00:02.012" v="1011" actId="14100"/>
          <ac:spMkLst>
            <pc:docMk/>
            <pc:sldMk cId="982681148" sldId="352"/>
            <ac:spMk id="9" creationId="{F8DFCBC5-BE3E-97F2-1A74-F00BA8437813}"/>
          </ac:spMkLst>
        </pc:spChg>
        <pc:spChg chg="add mod">
          <ac:chgData name="Rohini Arora" userId="2ac6bc19-173c-4736-802c-c5919dfc820a" providerId="ADAL" clId="{439CAF19-523C-4DCB-97C6-4247EED85C33}" dt="2024-01-18T17:58:14.532" v="993" actId="207"/>
          <ac:spMkLst>
            <pc:docMk/>
            <pc:sldMk cId="982681148" sldId="352"/>
            <ac:spMk id="11" creationId="{8F6A3976-5DE7-4E35-589D-8BE18912A753}"/>
          </ac:spMkLst>
        </pc:spChg>
        <pc:spChg chg="add mod">
          <ac:chgData name="Rohini Arora" userId="2ac6bc19-173c-4736-802c-c5919dfc820a" providerId="ADAL" clId="{439CAF19-523C-4DCB-97C6-4247EED85C33}" dt="2024-01-18T17:59:53.859" v="1010" actId="1076"/>
          <ac:spMkLst>
            <pc:docMk/>
            <pc:sldMk cId="982681148" sldId="352"/>
            <ac:spMk id="13" creationId="{BA861E98-1372-357F-C275-6F003D627C00}"/>
          </ac:spMkLst>
        </pc:spChg>
        <pc:graphicFrameChg chg="del">
          <ac:chgData name="Rohini Arora" userId="2ac6bc19-173c-4736-802c-c5919dfc820a" providerId="ADAL" clId="{439CAF19-523C-4DCB-97C6-4247EED85C33}" dt="2024-01-18T17:47:36.238" v="865" actId="478"/>
          <ac:graphicFrameMkLst>
            <pc:docMk/>
            <pc:sldMk cId="982681148" sldId="352"/>
            <ac:graphicFrameMk id="2" creationId="{D411570B-0F64-651C-6826-428AF1CC0EB5}"/>
          </ac:graphicFrameMkLst>
        </pc:graphicFrameChg>
        <pc:graphicFrameChg chg="add del modGraphic">
          <ac:chgData name="Rohini Arora" userId="2ac6bc19-173c-4736-802c-c5919dfc820a" providerId="ADAL" clId="{439CAF19-523C-4DCB-97C6-4247EED85C33}" dt="2024-01-18T17:48:01.707" v="867" actId="1032"/>
          <ac:graphicFrameMkLst>
            <pc:docMk/>
            <pc:sldMk cId="982681148" sldId="352"/>
            <ac:graphicFrameMk id="3" creationId="{6A79AD2E-1822-CD33-FD13-902315F7BA32}"/>
          </ac:graphicFrameMkLst>
        </pc:graphicFrameChg>
        <pc:graphicFrameChg chg="add mod modGraphic">
          <ac:chgData name="Rohini Arora" userId="2ac6bc19-173c-4736-802c-c5919dfc820a" providerId="ADAL" clId="{439CAF19-523C-4DCB-97C6-4247EED85C33}" dt="2024-01-18T17:59:39.132" v="1008" actId="113"/>
          <ac:graphicFrameMkLst>
            <pc:docMk/>
            <pc:sldMk cId="982681148" sldId="352"/>
            <ac:graphicFrameMk id="4" creationId="{A89D7782-D5B7-4A3F-744E-1A309BB195E1}"/>
          </ac:graphicFrameMkLst>
        </pc:graphicFrameChg>
      </pc:sldChg>
      <pc:sldChg chg="addSp delSp modSp add mod">
        <pc:chgData name="Rohini Arora" userId="2ac6bc19-173c-4736-802c-c5919dfc820a" providerId="ADAL" clId="{439CAF19-523C-4DCB-97C6-4247EED85C33}" dt="2024-01-18T17:47:21.021" v="864" actId="1076"/>
        <pc:sldMkLst>
          <pc:docMk/>
          <pc:sldMk cId="224627367" sldId="353"/>
        </pc:sldMkLst>
        <pc:spChg chg="add mod">
          <ac:chgData name="Rohini Arora" userId="2ac6bc19-173c-4736-802c-c5919dfc820a" providerId="ADAL" clId="{439CAF19-523C-4DCB-97C6-4247EED85C33}" dt="2024-01-18T17:47:21.021" v="864" actId="1076"/>
          <ac:spMkLst>
            <pc:docMk/>
            <pc:sldMk cId="224627367" sldId="353"/>
            <ac:spMk id="3" creationId="{E073087D-314F-3A3B-ED25-C063E751CA7A}"/>
          </ac:spMkLst>
        </pc:spChg>
        <pc:spChg chg="mod">
          <ac:chgData name="Rohini Arora" userId="2ac6bc19-173c-4736-802c-c5919dfc820a" providerId="ADAL" clId="{439CAF19-523C-4DCB-97C6-4247EED85C33}" dt="2024-01-18T17:47:11.544" v="862" actId="255"/>
          <ac:spMkLst>
            <pc:docMk/>
            <pc:sldMk cId="224627367" sldId="353"/>
            <ac:spMk id="6" creationId="{9DF41A31-E33F-4B8C-ADCA-701D588360DF}"/>
          </ac:spMkLst>
        </pc:spChg>
        <pc:graphicFrameChg chg="del modGraphic">
          <ac:chgData name="Rohini Arora" userId="2ac6bc19-173c-4736-802c-c5919dfc820a" providerId="ADAL" clId="{439CAF19-523C-4DCB-97C6-4247EED85C33}" dt="2024-01-18T17:44:07.863" v="778" actId="478"/>
          <ac:graphicFrameMkLst>
            <pc:docMk/>
            <pc:sldMk cId="224627367" sldId="353"/>
            <ac:graphicFrameMk id="2" creationId="{D411570B-0F64-651C-6826-428AF1CC0EB5}"/>
          </ac:graphicFrameMkLst>
        </pc:graphicFrameChg>
      </pc:sldChg>
      <pc:sldChg chg="addSp delSp modSp add del mod">
        <pc:chgData name="Rohini Arora" userId="2ac6bc19-173c-4736-802c-c5919dfc820a" providerId="ADAL" clId="{439CAF19-523C-4DCB-97C6-4247EED85C33}" dt="2024-01-23T16:15:06.077" v="1332" actId="47"/>
        <pc:sldMkLst>
          <pc:docMk/>
          <pc:sldMk cId="2345897291" sldId="354"/>
        </pc:sldMkLst>
        <pc:spChg chg="del">
          <ac:chgData name="Rohini Arora" userId="2ac6bc19-173c-4736-802c-c5919dfc820a" providerId="ADAL" clId="{439CAF19-523C-4DCB-97C6-4247EED85C33}" dt="2024-01-23T16:14:45.898" v="1326" actId="21"/>
          <ac:spMkLst>
            <pc:docMk/>
            <pc:sldMk cId="2345897291" sldId="354"/>
            <ac:spMk id="2" creationId="{C47DF334-E85A-1407-B7F1-15F0E4C1BAC5}"/>
          </ac:spMkLst>
        </pc:spChg>
        <pc:spChg chg="add mod">
          <ac:chgData name="Rohini Arora" userId="2ac6bc19-173c-4736-802c-c5919dfc820a" providerId="ADAL" clId="{439CAF19-523C-4DCB-97C6-4247EED85C33}" dt="2024-01-23T16:14:45.898" v="1326" actId="21"/>
          <ac:spMkLst>
            <pc:docMk/>
            <pc:sldMk cId="2345897291" sldId="354"/>
            <ac:spMk id="4" creationId="{C83FB471-6AEC-621D-EEB8-3EBBA1C68D74}"/>
          </ac:spMkLst>
        </pc:spChg>
        <pc:spChg chg="del">
          <ac:chgData name="Rohini Arora" userId="2ac6bc19-173c-4736-802c-c5919dfc820a" providerId="ADAL" clId="{439CAF19-523C-4DCB-97C6-4247EED85C33}" dt="2024-01-23T16:14:45.898" v="1326" actId="21"/>
          <ac:spMkLst>
            <pc:docMk/>
            <pc:sldMk cId="2345897291" sldId="354"/>
            <ac:spMk id="6" creationId="{9DF41A31-E33F-4B8C-ADCA-701D588360DF}"/>
          </ac:spMkLst>
        </pc:spChg>
      </pc:sldChg>
      <pc:sldChg chg="addSp delSp modSp add del mod">
        <pc:chgData name="Rohini Arora" userId="2ac6bc19-173c-4736-802c-c5919dfc820a" providerId="ADAL" clId="{439CAF19-523C-4DCB-97C6-4247EED85C33}" dt="2024-01-23T16:14:26.320" v="1321" actId="47"/>
        <pc:sldMkLst>
          <pc:docMk/>
          <pc:sldMk cId="1259073934" sldId="355"/>
        </pc:sldMkLst>
        <pc:spChg chg="add del mod">
          <ac:chgData name="Rohini Arora" userId="2ac6bc19-173c-4736-802c-c5919dfc820a" providerId="ADAL" clId="{439CAF19-523C-4DCB-97C6-4247EED85C33}" dt="2024-01-23T16:13:39.978" v="1314" actId="21"/>
          <ac:spMkLst>
            <pc:docMk/>
            <pc:sldMk cId="1259073934" sldId="355"/>
            <ac:spMk id="2" creationId="{3748B196-02A5-5915-F44B-4FD29D77D5FF}"/>
          </ac:spMkLst>
        </pc:spChg>
        <pc:spChg chg="del">
          <ac:chgData name="Rohini Arora" userId="2ac6bc19-173c-4736-802c-c5919dfc820a" providerId="ADAL" clId="{439CAF19-523C-4DCB-97C6-4247EED85C33}" dt="2024-01-23T16:11:26.541" v="1304" actId="478"/>
          <ac:spMkLst>
            <pc:docMk/>
            <pc:sldMk cId="1259073934" sldId="355"/>
            <ac:spMk id="4" creationId="{BA3C6BC2-8649-2217-1D6A-CA6AF95FE59C}"/>
          </ac:spMkLst>
        </pc:spChg>
        <pc:spChg chg="add mod">
          <ac:chgData name="Rohini Arora" userId="2ac6bc19-173c-4736-802c-c5919dfc820a" providerId="ADAL" clId="{439CAF19-523C-4DCB-97C6-4247EED85C33}" dt="2024-01-23T16:13:39.978" v="1314" actId="21"/>
          <ac:spMkLst>
            <pc:docMk/>
            <pc:sldMk cId="1259073934" sldId="355"/>
            <ac:spMk id="5" creationId="{70F7FC22-CCA5-5D57-B57C-71CA0AE7049A}"/>
          </ac:spMkLst>
        </pc:spChg>
        <pc:spChg chg="del mod">
          <ac:chgData name="Rohini Arora" userId="2ac6bc19-173c-4736-802c-c5919dfc820a" providerId="ADAL" clId="{439CAF19-523C-4DCB-97C6-4247EED85C33}" dt="2024-01-23T16:13:39.978" v="1314" actId="21"/>
          <ac:spMkLst>
            <pc:docMk/>
            <pc:sldMk cId="1259073934" sldId="355"/>
            <ac:spMk id="6" creationId="{693B1C55-976E-578D-D9CB-87FC57325EB8}"/>
          </ac:spMkLst>
        </pc:spChg>
        <pc:spChg chg="del">
          <ac:chgData name="Rohini Arora" userId="2ac6bc19-173c-4736-802c-c5919dfc820a" providerId="ADAL" clId="{439CAF19-523C-4DCB-97C6-4247EED85C33}" dt="2024-01-23T16:11:35.252" v="1305" actId="478"/>
          <ac:spMkLst>
            <pc:docMk/>
            <pc:sldMk cId="1259073934" sldId="355"/>
            <ac:spMk id="11270" creationId="{D8B9E2B9-C338-DD37-A99B-885FD839B528}"/>
          </ac:spMkLst>
        </pc:spChg>
      </pc:sldChg>
      <pc:sldChg chg="addSp delSp modSp new mod ord">
        <pc:chgData name="Rohini Arora" userId="2ac6bc19-173c-4736-802c-c5919dfc820a" providerId="ADAL" clId="{439CAF19-523C-4DCB-97C6-4247EED85C33}" dt="2024-01-23T16:14:39.315" v="1325"/>
        <pc:sldMkLst>
          <pc:docMk/>
          <pc:sldMk cId="1511645323" sldId="356"/>
        </pc:sldMkLst>
        <pc:spChg chg="del">
          <ac:chgData name="Rohini Arora" userId="2ac6bc19-173c-4736-802c-c5919dfc820a" providerId="ADAL" clId="{439CAF19-523C-4DCB-97C6-4247EED85C33}" dt="2024-01-23T16:13:50.967" v="1316" actId="478"/>
          <ac:spMkLst>
            <pc:docMk/>
            <pc:sldMk cId="1511645323" sldId="356"/>
            <ac:spMk id="2" creationId="{BE446C38-96D4-6F04-31B4-B933DC9EFA0A}"/>
          </ac:spMkLst>
        </pc:spChg>
        <pc:spChg chg="del">
          <ac:chgData name="Rohini Arora" userId="2ac6bc19-173c-4736-802c-c5919dfc820a" providerId="ADAL" clId="{439CAF19-523C-4DCB-97C6-4247EED85C33}" dt="2024-01-23T16:14:14.165" v="1318" actId="478"/>
          <ac:spMkLst>
            <pc:docMk/>
            <pc:sldMk cId="1511645323" sldId="356"/>
            <ac:spMk id="3" creationId="{FEF2EB73-7E1E-5B92-838F-64AE2C70AD61}"/>
          </ac:spMkLst>
        </pc:spChg>
        <pc:spChg chg="add mod">
          <ac:chgData name="Rohini Arora" userId="2ac6bc19-173c-4736-802c-c5919dfc820a" providerId="ADAL" clId="{439CAF19-523C-4DCB-97C6-4247EED85C33}" dt="2024-01-23T16:14:23.360" v="1320" actId="1076"/>
          <ac:spMkLst>
            <pc:docMk/>
            <pc:sldMk cId="1511645323" sldId="356"/>
            <ac:spMk id="4" creationId="{78D5D8D7-5632-921B-9259-002FF17D8A7E}"/>
          </ac:spMkLst>
        </pc:spChg>
        <pc:spChg chg="add mod">
          <ac:chgData name="Rohini Arora" userId="2ac6bc19-173c-4736-802c-c5919dfc820a" providerId="ADAL" clId="{439CAF19-523C-4DCB-97C6-4247EED85C33}" dt="2024-01-23T16:14:21.070" v="1319" actId="1076"/>
          <ac:spMkLst>
            <pc:docMk/>
            <pc:sldMk cId="1511645323" sldId="356"/>
            <ac:spMk id="5" creationId="{02FA894D-40B0-E072-FB51-430254810A8C}"/>
          </ac:spMkLst>
        </pc:spChg>
      </pc:sldChg>
      <pc:sldChg chg="add del">
        <pc:chgData name="Rohini Arora" userId="2ac6bc19-173c-4736-802c-c5919dfc820a" providerId="ADAL" clId="{439CAF19-523C-4DCB-97C6-4247EED85C33}" dt="2024-01-23T16:12:37.944" v="1308"/>
        <pc:sldMkLst>
          <pc:docMk/>
          <pc:sldMk cId="3842747638" sldId="356"/>
        </pc:sldMkLst>
      </pc:sldChg>
      <pc:sldChg chg="addSp delSp modSp new mod">
        <pc:chgData name="Rohini Arora" userId="2ac6bc19-173c-4736-802c-c5919dfc820a" providerId="ADAL" clId="{439CAF19-523C-4DCB-97C6-4247EED85C33}" dt="2024-01-23T16:15:18.732" v="1336"/>
        <pc:sldMkLst>
          <pc:docMk/>
          <pc:sldMk cId="1778689366" sldId="357"/>
        </pc:sldMkLst>
        <pc:spChg chg="del">
          <ac:chgData name="Rohini Arora" userId="2ac6bc19-173c-4736-802c-c5919dfc820a" providerId="ADAL" clId="{439CAF19-523C-4DCB-97C6-4247EED85C33}" dt="2024-01-23T16:15:17.406" v="1335" actId="478"/>
          <ac:spMkLst>
            <pc:docMk/>
            <pc:sldMk cId="1778689366" sldId="357"/>
            <ac:spMk id="2" creationId="{1E173370-BB60-8349-5B1F-C829F614DECD}"/>
          </ac:spMkLst>
        </pc:spChg>
        <pc:spChg chg="del">
          <ac:chgData name="Rohini Arora" userId="2ac6bc19-173c-4736-802c-c5919dfc820a" providerId="ADAL" clId="{439CAF19-523C-4DCB-97C6-4247EED85C33}" dt="2024-01-23T16:15:16.230" v="1334" actId="478"/>
          <ac:spMkLst>
            <pc:docMk/>
            <pc:sldMk cId="1778689366" sldId="357"/>
            <ac:spMk id="3" creationId="{3732AC06-1877-ECAC-1D0F-A3604694FC1E}"/>
          </ac:spMkLst>
        </pc:spChg>
        <pc:spChg chg="add mod">
          <ac:chgData name="Rohini Arora" userId="2ac6bc19-173c-4736-802c-c5919dfc820a" providerId="ADAL" clId="{439CAF19-523C-4DCB-97C6-4247EED85C33}" dt="2024-01-23T16:15:18.732" v="1336"/>
          <ac:spMkLst>
            <pc:docMk/>
            <pc:sldMk cId="1778689366" sldId="357"/>
            <ac:spMk id="4" creationId="{828579EB-3A35-28FF-81F0-BC4DF8341C65}"/>
          </ac:spMkLst>
        </pc:spChg>
        <pc:spChg chg="add mod">
          <ac:chgData name="Rohini Arora" userId="2ac6bc19-173c-4736-802c-c5919dfc820a" providerId="ADAL" clId="{439CAF19-523C-4DCB-97C6-4247EED85C33}" dt="2024-01-23T16:15:18.732" v="1336"/>
          <ac:spMkLst>
            <pc:docMk/>
            <pc:sldMk cId="1778689366" sldId="357"/>
            <ac:spMk id="5" creationId="{00D93CD0-A066-DBED-33EB-F9821D8FE54E}"/>
          </ac:spMkLst>
        </pc:spChg>
      </pc:sldChg>
      <pc:sldChg chg="addSp delSp modSp new mod">
        <pc:chgData name="Rohini Arora" userId="2ac6bc19-173c-4736-802c-c5919dfc820a" providerId="ADAL" clId="{439CAF19-523C-4DCB-97C6-4247EED85C33}" dt="2024-01-23T16:14:58.766" v="1331" actId="478"/>
        <pc:sldMkLst>
          <pc:docMk/>
          <pc:sldMk cId="1728648330" sldId="358"/>
        </pc:sldMkLst>
        <pc:spChg chg="del">
          <ac:chgData name="Rohini Arora" userId="2ac6bc19-173c-4736-802c-c5919dfc820a" providerId="ADAL" clId="{439CAF19-523C-4DCB-97C6-4247EED85C33}" dt="2024-01-23T16:14:58.766" v="1331" actId="478"/>
          <ac:spMkLst>
            <pc:docMk/>
            <pc:sldMk cId="1728648330" sldId="358"/>
            <ac:spMk id="2" creationId="{026D54A1-CAF8-265B-D7AC-0FA86FF15158}"/>
          </ac:spMkLst>
        </pc:spChg>
        <pc:spChg chg="del">
          <ac:chgData name="Rohini Arora" userId="2ac6bc19-173c-4736-802c-c5919dfc820a" providerId="ADAL" clId="{439CAF19-523C-4DCB-97C6-4247EED85C33}" dt="2024-01-23T16:14:52.407" v="1328" actId="478"/>
          <ac:spMkLst>
            <pc:docMk/>
            <pc:sldMk cId="1728648330" sldId="358"/>
            <ac:spMk id="3" creationId="{EDDE1B0B-6D72-AC09-1F31-598702E5367E}"/>
          </ac:spMkLst>
        </pc:spChg>
        <pc:spChg chg="add del mod">
          <ac:chgData name="Rohini Arora" userId="2ac6bc19-173c-4736-802c-c5919dfc820a" providerId="ADAL" clId="{439CAF19-523C-4DCB-97C6-4247EED85C33}" dt="2024-01-23T16:14:56.167" v="1330" actId="478"/>
          <ac:spMkLst>
            <pc:docMk/>
            <pc:sldMk cId="1728648330" sldId="358"/>
            <ac:spMk id="4" creationId="{B5A125BC-F1E2-400F-4DB2-03B60E37B5BB}"/>
          </ac:spMkLst>
        </pc:spChg>
        <pc:spChg chg="add mod">
          <ac:chgData name="Rohini Arora" userId="2ac6bc19-173c-4736-802c-c5919dfc820a" providerId="ADAL" clId="{439CAF19-523C-4DCB-97C6-4247EED85C33}" dt="2024-01-23T16:14:47.470" v="1327"/>
          <ac:spMkLst>
            <pc:docMk/>
            <pc:sldMk cId="1728648330" sldId="358"/>
            <ac:spMk id="5" creationId="{624ADADB-9ECE-A3AF-671C-751C0550A95E}"/>
          </ac:spMkLst>
        </pc:spChg>
      </pc:sldChg>
      <pc:sldChg chg="modSp new mod">
        <pc:chgData name="Rohini Arora" userId="2ac6bc19-173c-4736-802c-c5919dfc820a" providerId="ADAL" clId="{439CAF19-523C-4DCB-97C6-4247EED85C33}" dt="2024-01-23T16:18:25.316" v="1343" actId="1076"/>
        <pc:sldMkLst>
          <pc:docMk/>
          <pc:sldMk cId="3426574823" sldId="359"/>
        </pc:sldMkLst>
        <pc:spChg chg="mod">
          <ac:chgData name="Rohini Arora" userId="2ac6bc19-173c-4736-802c-c5919dfc820a" providerId="ADAL" clId="{439CAF19-523C-4DCB-97C6-4247EED85C33}" dt="2024-01-23T16:17:49.594" v="1339"/>
          <ac:spMkLst>
            <pc:docMk/>
            <pc:sldMk cId="3426574823" sldId="359"/>
            <ac:spMk id="2" creationId="{4AA82592-0B6E-8482-62B8-0CD561AE405B}"/>
          </ac:spMkLst>
        </pc:spChg>
        <pc:spChg chg="mod">
          <ac:chgData name="Rohini Arora" userId="2ac6bc19-173c-4736-802c-c5919dfc820a" providerId="ADAL" clId="{439CAF19-523C-4DCB-97C6-4247EED85C33}" dt="2024-01-23T16:18:25.316" v="1343" actId="1076"/>
          <ac:spMkLst>
            <pc:docMk/>
            <pc:sldMk cId="3426574823" sldId="359"/>
            <ac:spMk id="3" creationId="{D1B6F79A-DF44-CF2D-3369-607AA298AAB3}"/>
          </ac:spMkLst>
        </pc:spChg>
      </pc:sldChg>
      <pc:sldMasterChg chg="delSldLayout">
        <pc:chgData name="Rohini Arora" userId="2ac6bc19-173c-4736-802c-c5919dfc820a" providerId="ADAL" clId="{439CAF19-523C-4DCB-97C6-4247EED85C33}" dt="2024-01-23T16:15:21.243" v="1337" actId="47"/>
        <pc:sldMasterMkLst>
          <pc:docMk/>
          <pc:sldMasterMk cId="3267378360" sldId="2147483671"/>
        </pc:sldMasterMkLst>
        <pc:sldLayoutChg chg="del">
          <pc:chgData name="Rohini Arora" userId="2ac6bc19-173c-4736-802c-c5919dfc820a" providerId="ADAL" clId="{439CAF19-523C-4DCB-97C6-4247EED85C33}" dt="2024-01-23T16:15:21.243" v="1337" actId="47"/>
          <pc:sldLayoutMkLst>
            <pc:docMk/>
            <pc:sldMasterMk cId="3267378360" sldId="2147483671"/>
            <pc:sldLayoutMk cId="1565079698" sldId="2147483684"/>
          </pc:sldLayoutMkLst>
        </pc:sldLayoutChg>
      </pc:sldMasterChg>
    </pc:docChg>
  </pc:docChgLst>
  <pc:docChgLst>
    <pc:chgData name="Rohini Arora" userId="2ac6bc19-173c-4736-802c-c5919dfc820a" providerId="ADAL" clId="{438B3E56-3A91-44BB-B794-B4EEBCAF5AFB}"/>
    <pc:docChg chg="custSel addSld delSld modSld">
      <pc:chgData name="Rohini Arora" userId="2ac6bc19-173c-4736-802c-c5919dfc820a" providerId="ADAL" clId="{438B3E56-3A91-44BB-B794-B4EEBCAF5AFB}" dt="2024-01-16T23:05:31.733" v="1455" actId="1076"/>
      <pc:docMkLst>
        <pc:docMk/>
      </pc:docMkLst>
      <pc:sldChg chg="del">
        <pc:chgData name="Rohini Arora" userId="2ac6bc19-173c-4736-802c-c5919dfc820a" providerId="ADAL" clId="{438B3E56-3A91-44BB-B794-B4EEBCAF5AFB}" dt="2024-01-16T22:19:31.655" v="537" actId="47"/>
        <pc:sldMkLst>
          <pc:docMk/>
          <pc:sldMk cId="0" sldId="262"/>
        </pc:sldMkLst>
      </pc:sldChg>
      <pc:sldChg chg="addSp delSp modSp add mod">
        <pc:chgData name="Rohini Arora" userId="2ac6bc19-173c-4736-802c-c5919dfc820a" providerId="ADAL" clId="{438B3E56-3A91-44BB-B794-B4EEBCAF5AFB}" dt="2024-01-16T21:55:35.681" v="135" actId="1076"/>
        <pc:sldMkLst>
          <pc:docMk/>
          <pc:sldMk cId="0" sldId="281"/>
        </pc:sldMkLst>
        <pc:spChg chg="add mod">
          <ac:chgData name="Rohini Arora" userId="2ac6bc19-173c-4736-802c-c5919dfc820a" providerId="ADAL" clId="{438B3E56-3A91-44BB-B794-B4EEBCAF5AFB}" dt="2024-01-16T21:55:35.681" v="135" actId="1076"/>
          <ac:spMkLst>
            <pc:docMk/>
            <pc:sldMk cId="0" sldId="281"/>
            <ac:spMk id="2" creationId="{17DDA1C8-2726-EE90-B30C-8A8AA552D94A}"/>
          </ac:spMkLst>
        </pc:spChg>
        <pc:spChg chg="mod">
          <ac:chgData name="Rohini Arora" userId="2ac6bc19-173c-4736-802c-c5919dfc820a" providerId="ADAL" clId="{438B3E56-3A91-44BB-B794-B4EEBCAF5AFB}" dt="2024-01-16T21:54:20.702" v="113" actId="14100"/>
          <ac:spMkLst>
            <pc:docMk/>
            <pc:sldMk cId="0" sldId="281"/>
            <ac:spMk id="11266" creationId="{999A0229-C034-1A41-5F2A-31832988FF0A}"/>
          </ac:spMkLst>
        </pc:spChg>
        <pc:picChg chg="add mod">
          <ac:chgData name="Rohini Arora" userId="2ac6bc19-173c-4736-802c-c5919dfc820a" providerId="ADAL" clId="{438B3E56-3A91-44BB-B794-B4EEBCAF5AFB}" dt="2024-01-16T21:54:40.126" v="116" actId="14100"/>
          <ac:picMkLst>
            <pc:docMk/>
            <pc:sldMk cId="0" sldId="281"/>
            <ac:picMk id="1026" creationId="{16FCFF4F-25BB-00DD-530D-FAFB91E12DFC}"/>
          </ac:picMkLst>
        </pc:picChg>
        <pc:picChg chg="del">
          <ac:chgData name="Rohini Arora" userId="2ac6bc19-173c-4736-802c-c5919dfc820a" providerId="ADAL" clId="{438B3E56-3A91-44BB-B794-B4EEBCAF5AFB}" dt="2024-01-16T21:53:29.500" v="102" actId="478"/>
          <ac:picMkLst>
            <pc:docMk/>
            <pc:sldMk cId="0" sldId="281"/>
            <ac:picMk id="11269" creationId="{18B74ECC-4B58-5D45-4773-E857267C642A}"/>
          </ac:picMkLst>
        </pc:picChg>
      </pc:sldChg>
      <pc:sldChg chg="del">
        <pc:chgData name="Rohini Arora" userId="2ac6bc19-173c-4736-802c-c5919dfc820a" providerId="ADAL" clId="{438B3E56-3A91-44BB-B794-B4EEBCAF5AFB}" dt="2024-01-16T21:48:33.363" v="58" actId="47"/>
        <pc:sldMkLst>
          <pc:docMk/>
          <pc:sldMk cId="965844582" sldId="293"/>
        </pc:sldMkLst>
      </pc:sldChg>
      <pc:sldChg chg="addSp delSp modSp mod">
        <pc:chgData name="Rohini Arora" userId="2ac6bc19-173c-4736-802c-c5919dfc820a" providerId="ADAL" clId="{438B3E56-3A91-44BB-B794-B4EEBCAF5AFB}" dt="2024-01-16T21:47:40.469" v="56" actId="207"/>
        <pc:sldMkLst>
          <pc:docMk/>
          <pc:sldMk cId="3698336789" sldId="339"/>
        </pc:sldMkLst>
        <pc:spChg chg="mod">
          <ac:chgData name="Rohini Arora" userId="2ac6bc19-173c-4736-802c-c5919dfc820a" providerId="ADAL" clId="{438B3E56-3A91-44BB-B794-B4EEBCAF5AFB}" dt="2024-01-16T21:47:26.465" v="52" actId="255"/>
          <ac:spMkLst>
            <pc:docMk/>
            <pc:sldMk cId="3698336789" sldId="339"/>
            <ac:spMk id="2" creationId="{A87807F3-5FE0-4647-BF65-CCAFF2897567}"/>
          </ac:spMkLst>
        </pc:spChg>
        <pc:spChg chg="del">
          <ac:chgData name="Rohini Arora" userId="2ac6bc19-173c-4736-802c-c5919dfc820a" providerId="ADAL" clId="{438B3E56-3A91-44BB-B794-B4EEBCAF5AFB}" dt="2024-01-16T21:46:51.904" v="0" actId="478"/>
          <ac:spMkLst>
            <pc:docMk/>
            <pc:sldMk cId="3698336789" sldId="339"/>
            <ac:spMk id="3" creationId="{5AD55E6F-8595-46D1-BFD6-D54BD7CE19BC}"/>
          </ac:spMkLst>
        </pc:spChg>
        <pc:spChg chg="add mod">
          <ac:chgData name="Rohini Arora" userId="2ac6bc19-173c-4736-802c-c5919dfc820a" providerId="ADAL" clId="{438B3E56-3A91-44BB-B794-B4EEBCAF5AFB}" dt="2024-01-16T21:47:40.469" v="56" actId="207"/>
          <ac:spMkLst>
            <pc:docMk/>
            <pc:sldMk cId="3698336789" sldId="339"/>
            <ac:spMk id="5" creationId="{15ED3F38-333E-9EC7-3F1E-410348554734}"/>
          </ac:spMkLst>
        </pc:spChg>
      </pc:sldChg>
      <pc:sldChg chg="addSp delSp modSp mod">
        <pc:chgData name="Rohini Arora" userId="2ac6bc19-173c-4736-802c-c5919dfc820a" providerId="ADAL" clId="{438B3E56-3A91-44BB-B794-B4EEBCAF5AFB}" dt="2024-01-16T22:06:43.117" v="347" actId="207"/>
        <pc:sldMkLst>
          <pc:docMk/>
          <pc:sldMk cId="2702573239" sldId="340"/>
        </pc:sldMkLst>
        <pc:spChg chg="add mod">
          <ac:chgData name="Rohini Arora" userId="2ac6bc19-173c-4736-802c-c5919dfc820a" providerId="ADAL" clId="{438B3E56-3A91-44BB-B794-B4EEBCAF5AFB}" dt="2024-01-16T22:06:43.117" v="347" actId="207"/>
          <ac:spMkLst>
            <pc:docMk/>
            <pc:sldMk cId="2702573239" sldId="340"/>
            <ac:spMk id="3" creationId="{2C7A0C72-0457-7334-2150-5484FC8A7CF6}"/>
          </ac:spMkLst>
        </pc:spChg>
        <pc:spChg chg="add mod">
          <ac:chgData name="Rohini Arora" userId="2ac6bc19-173c-4736-802c-c5919dfc820a" providerId="ADAL" clId="{438B3E56-3A91-44BB-B794-B4EEBCAF5AFB}" dt="2024-01-16T22:06:15.705" v="341" actId="207"/>
          <ac:spMkLst>
            <pc:docMk/>
            <pc:sldMk cId="2702573239" sldId="340"/>
            <ac:spMk id="5" creationId="{26C50065-222F-CDC6-3F1B-16D57AB34B4A}"/>
          </ac:spMkLst>
        </pc:spChg>
        <pc:spChg chg="mod">
          <ac:chgData name="Rohini Arora" userId="2ac6bc19-173c-4736-802c-c5919dfc820a" providerId="ADAL" clId="{438B3E56-3A91-44BB-B794-B4EEBCAF5AFB}" dt="2024-01-16T22:01:59.252" v="231" actId="1076"/>
          <ac:spMkLst>
            <pc:docMk/>
            <pc:sldMk cId="2702573239" sldId="340"/>
            <ac:spMk id="6" creationId="{9DF41A31-E33F-4B8C-ADCA-701D588360DF}"/>
          </ac:spMkLst>
        </pc:spChg>
        <pc:spChg chg="add mod">
          <ac:chgData name="Rohini Arora" userId="2ac6bc19-173c-4736-802c-c5919dfc820a" providerId="ADAL" clId="{438B3E56-3A91-44BB-B794-B4EEBCAF5AFB}" dt="2024-01-16T22:06:01.064" v="338" actId="20577"/>
          <ac:spMkLst>
            <pc:docMk/>
            <pc:sldMk cId="2702573239" sldId="340"/>
            <ac:spMk id="7" creationId="{ED06B763-03BD-D265-D4EF-6E4AD6828E2A}"/>
          </ac:spMkLst>
        </pc:spChg>
        <pc:graphicFrameChg chg="del">
          <ac:chgData name="Rohini Arora" userId="2ac6bc19-173c-4736-802c-c5919dfc820a" providerId="ADAL" clId="{438B3E56-3A91-44BB-B794-B4EEBCAF5AFB}" dt="2024-01-16T22:01:03.415" v="218" actId="478"/>
          <ac:graphicFrameMkLst>
            <pc:docMk/>
            <pc:sldMk cId="2702573239" sldId="340"/>
            <ac:graphicFrameMk id="2" creationId="{330B8DE7-FE79-88EE-7A45-E092A0712849}"/>
          </ac:graphicFrameMkLst>
        </pc:graphicFrameChg>
      </pc:sldChg>
      <pc:sldChg chg="addSp delSp modSp mod">
        <pc:chgData name="Rohini Arora" userId="2ac6bc19-173c-4736-802c-c5919dfc820a" providerId="ADAL" clId="{438B3E56-3A91-44BB-B794-B4EEBCAF5AFB}" dt="2024-01-16T22:43:06.893" v="1132" actId="14734"/>
        <pc:sldMkLst>
          <pc:docMk/>
          <pc:sldMk cId="3706112403" sldId="341"/>
        </pc:sldMkLst>
        <pc:spChg chg="mod">
          <ac:chgData name="Rohini Arora" userId="2ac6bc19-173c-4736-802c-c5919dfc820a" providerId="ADAL" clId="{438B3E56-3A91-44BB-B794-B4EEBCAF5AFB}" dt="2024-01-16T22:28:42.197" v="758" actId="20577"/>
          <ac:spMkLst>
            <pc:docMk/>
            <pc:sldMk cId="3706112403" sldId="341"/>
            <ac:spMk id="6" creationId="{9DF41A31-E33F-4B8C-ADCA-701D588360DF}"/>
          </ac:spMkLst>
        </pc:spChg>
        <pc:graphicFrameChg chg="add mod modGraphic">
          <ac:chgData name="Rohini Arora" userId="2ac6bc19-173c-4736-802c-c5919dfc820a" providerId="ADAL" clId="{438B3E56-3A91-44BB-B794-B4EEBCAF5AFB}" dt="2024-01-16T22:43:06.893" v="1132" actId="14734"/>
          <ac:graphicFrameMkLst>
            <pc:docMk/>
            <pc:sldMk cId="3706112403" sldId="341"/>
            <ac:graphicFrameMk id="2" creationId="{D411570B-0F64-651C-6826-428AF1CC0EB5}"/>
          </ac:graphicFrameMkLst>
        </pc:graphicFrameChg>
        <pc:graphicFrameChg chg="del">
          <ac:chgData name="Rohini Arora" userId="2ac6bc19-173c-4736-802c-c5919dfc820a" providerId="ADAL" clId="{438B3E56-3A91-44BB-B794-B4EEBCAF5AFB}" dt="2024-01-16T22:24:10.532" v="627" actId="478"/>
          <ac:graphicFrameMkLst>
            <pc:docMk/>
            <pc:sldMk cId="3706112403" sldId="341"/>
            <ac:graphicFrameMk id="5" creationId="{44ADEE8A-B658-4554-92AB-385EBD69E0A6}"/>
          </ac:graphicFrameMkLst>
        </pc:graphicFrameChg>
      </pc:sldChg>
      <pc:sldChg chg="del">
        <pc:chgData name="Rohini Arora" userId="2ac6bc19-173c-4736-802c-c5919dfc820a" providerId="ADAL" clId="{438B3E56-3A91-44BB-B794-B4EEBCAF5AFB}" dt="2024-01-16T22:19:30.429" v="536" actId="47"/>
        <pc:sldMkLst>
          <pc:docMk/>
          <pc:sldMk cId="4068360429" sldId="342"/>
        </pc:sldMkLst>
      </pc:sldChg>
      <pc:sldChg chg="addSp delSp modSp add mod">
        <pc:chgData name="Rohini Arora" userId="2ac6bc19-173c-4736-802c-c5919dfc820a" providerId="ADAL" clId="{438B3E56-3A91-44BB-B794-B4EEBCAF5AFB}" dt="2024-01-16T21:57:58.472" v="207" actId="255"/>
        <pc:sldMkLst>
          <pc:docMk/>
          <pc:sldMk cId="3545833439" sldId="343"/>
        </pc:sldMkLst>
        <pc:spChg chg="add del mod">
          <ac:chgData name="Rohini Arora" userId="2ac6bc19-173c-4736-802c-c5919dfc820a" providerId="ADAL" clId="{438B3E56-3A91-44BB-B794-B4EEBCAF5AFB}" dt="2024-01-16T21:49:30.210" v="66" actId="478"/>
          <ac:spMkLst>
            <pc:docMk/>
            <pc:sldMk cId="3545833439" sldId="343"/>
            <ac:spMk id="3" creationId="{E57B0E10-617A-B84D-F05F-6D0DBB31C324}"/>
          </ac:spMkLst>
        </pc:spChg>
        <pc:spChg chg="add mod">
          <ac:chgData name="Rohini Arora" userId="2ac6bc19-173c-4736-802c-c5919dfc820a" providerId="ADAL" clId="{438B3E56-3A91-44BB-B794-B4EEBCAF5AFB}" dt="2024-01-16T21:57:58.472" v="207" actId="255"/>
          <ac:spMkLst>
            <pc:docMk/>
            <pc:sldMk cId="3545833439" sldId="343"/>
            <ac:spMk id="4" creationId="{4340E4D4-197E-84B3-EF1C-99E6E0F8D8D3}"/>
          </ac:spMkLst>
        </pc:spChg>
        <pc:spChg chg="mod">
          <ac:chgData name="Rohini Arora" userId="2ac6bc19-173c-4736-802c-c5919dfc820a" providerId="ADAL" clId="{438B3E56-3A91-44BB-B794-B4EEBCAF5AFB}" dt="2024-01-16T21:57:36.732" v="201" actId="1076"/>
          <ac:spMkLst>
            <pc:docMk/>
            <pc:sldMk cId="3545833439" sldId="343"/>
            <ac:spMk id="15361" creationId="{07A355BC-6E63-FD48-9C6A-AADFA1AB3389}"/>
          </ac:spMkLst>
        </pc:spChg>
        <pc:spChg chg="del">
          <ac:chgData name="Rohini Arora" userId="2ac6bc19-173c-4736-802c-c5919dfc820a" providerId="ADAL" clId="{438B3E56-3A91-44BB-B794-B4EEBCAF5AFB}" dt="2024-01-16T21:49:27.084" v="65" actId="478"/>
          <ac:spMkLst>
            <pc:docMk/>
            <pc:sldMk cId="3545833439" sldId="343"/>
            <ac:spMk id="15362" creationId="{AF3CC3B5-5643-0246-A02F-60D1310026BC}"/>
          </ac:spMkLst>
        </pc:spChg>
      </pc:sldChg>
      <pc:sldChg chg="addSp delSp modSp add mod">
        <pc:chgData name="Rohini Arora" userId="2ac6bc19-173c-4736-802c-c5919dfc820a" providerId="ADAL" clId="{438B3E56-3A91-44BB-B794-B4EEBCAF5AFB}" dt="2024-01-16T22:15:10.647" v="535" actId="20577"/>
        <pc:sldMkLst>
          <pc:docMk/>
          <pc:sldMk cId="3397421488" sldId="344"/>
        </pc:sldMkLst>
        <pc:spChg chg="add mod">
          <ac:chgData name="Rohini Arora" userId="2ac6bc19-173c-4736-802c-c5919dfc820a" providerId="ADAL" clId="{438B3E56-3A91-44BB-B794-B4EEBCAF5AFB}" dt="2024-01-16T22:15:10.647" v="535" actId="20577"/>
          <ac:spMkLst>
            <pc:docMk/>
            <pc:sldMk cId="3397421488" sldId="344"/>
            <ac:spMk id="2" creationId="{C47DF334-E85A-1407-B7F1-15F0E4C1BAC5}"/>
          </ac:spMkLst>
        </pc:spChg>
        <pc:spChg chg="del">
          <ac:chgData name="Rohini Arora" userId="2ac6bc19-173c-4736-802c-c5919dfc820a" providerId="ADAL" clId="{438B3E56-3A91-44BB-B794-B4EEBCAF5AFB}" dt="2024-01-16T22:10:51.878" v="363" actId="478"/>
          <ac:spMkLst>
            <pc:docMk/>
            <pc:sldMk cId="3397421488" sldId="344"/>
            <ac:spMk id="3" creationId="{2C7A0C72-0457-7334-2150-5484FC8A7CF6}"/>
          </ac:spMkLst>
        </pc:spChg>
        <pc:spChg chg="del">
          <ac:chgData name="Rohini Arora" userId="2ac6bc19-173c-4736-802c-c5919dfc820a" providerId="ADAL" clId="{438B3E56-3A91-44BB-B794-B4EEBCAF5AFB}" dt="2024-01-16T22:10:53.509" v="364" actId="478"/>
          <ac:spMkLst>
            <pc:docMk/>
            <pc:sldMk cId="3397421488" sldId="344"/>
            <ac:spMk id="5" creationId="{26C50065-222F-CDC6-3F1B-16D57AB34B4A}"/>
          </ac:spMkLst>
        </pc:spChg>
        <pc:spChg chg="mod">
          <ac:chgData name="Rohini Arora" userId="2ac6bc19-173c-4736-802c-c5919dfc820a" providerId="ADAL" clId="{438B3E56-3A91-44BB-B794-B4EEBCAF5AFB}" dt="2024-01-16T22:14:50.129" v="530" actId="1076"/>
          <ac:spMkLst>
            <pc:docMk/>
            <pc:sldMk cId="3397421488" sldId="344"/>
            <ac:spMk id="6" creationId="{9DF41A31-E33F-4B8C-ADCA-701D588360DF}"/>
          </ac:spMkLst>
        </pc:spChg>
        <pc:spChg chg="del">
          <ac:chgData name="Rohini Arora" userId="2ac6bc19-173c-4736-802c-c5919dfc820a" providerId="ADAL" clId="{438B3E56-3A91-44BB-B794-B4EEBCAF5AFB}" dt="2024-01-16T22:10:56.917" v="365" actId="478"/>
          <ac:spMkLst>
            <pc:docMk/>
            <pc:sldMk cId="3397421488" sldId="344"/>
            <ac:spMk id="7" creationId="{ED06B763-03BD-D265-D4EF-6E4AD6828E2A}"/>
          </ac:spMkLst>
        </pc:spChg>
      </pc:sldChg>
      <pc:sldChg chg="delSp modSp add mod">
        <pc:chgData name="Rohini Arora" userId="2ac6bc19-173c-4736-802c-c5919dfc820a" providerId="ADAL" clId="{438B3E56-3A91-44BB-B794-B4EEBCAF5AFB}" dt="2024-01-16T22:23:42.660" v="618" actId="20577"/>
        <pc:sldMkLst>
          <pc:docMk/>
          <pc:sldMk cId="2590991885" sldId="345"/>
        </pc:sldMkLst>
        <pc:spChg chg="mod">
          <ac:chgData name="Rohini Arora" userId="2ac6bc19-173c-4736-802c-c5919dfc820a" providerId="ADAL" clId="{438B3E56-3A91-44BB-B794-B4EEBCAF5AFB}" dt="2024-01-16T22:23:42.660" v="618" actId="20577"/>
          <ac:spMkLst>
            <pc:docMk/>
            <pc:sldMk cId="2590991885" sldId="345"/>
            <ac:spMk id="3" creationId="{2C7A0C72-0457-7334-2150-5484FC8A7CF6}"/>
          </ac:spMkLst>
        </pc:spChg>
        <pc:spChg chg="mod">
          <ac:chgData name="Rohini Arora" userId="2ac6bc19-173c-4736-802c-c5919dfc820a" providerId="ADAL" clId="{438B3E56-3A91-44BB-B794-B4EEBCAF5AFB}" dt="2024-01-16T22:23:38.274" v="616" actId="1076"/>
          <ac:spMkLst>
            <pc:docMk/>
            <pc:sldMk cId="2590991885" sldId="345"/>
            <ac:spMk id="5" creationId="{26C50065-222F-CDC6-3F1B-16D57AB34B4A}"/>
          </ac:spMkLst>
        </pc:spChg>
        <pc:spChg chg="mod">
          <ac:chgData name="Rohini Arora" userId="2ac6bc19-173c-4736-802c-c5919dfc820a" providerId="ADAL" clId="{438B3E56-3A91-44BB-B794-B4EEBCAF5AFB}" dt="2024-01-16T22:23:01.421" v="601" actId="20577"/>
          <ac:spMkLst>
            <pc:docMk/>
            <pc:sldMk cId="2590991885" sldId="345"/>
            <ac:spMk id="6" creationId="{9DF41A31-E33F-4B8C-ADCA-701D588360DF}"/>
          </ac:spMkLst>
        </pc:spChg>
        <pc:spChg chg="del">
          <ac:chgData name="Rohini Arora" userId="2ac6bc19-173c-4736-802c-c5919dfc820a" providerId="ADAL" clId="{438B3E56-3A91-44BB-B794-B4EEBCAF5AFB}" dt="2024-01-16T22:23:35.507" v="615" actId="478"/>
          <ac:spMkLst>
            <pc:docMk/>
            <pc:sldMk cId="2590991885" sldId="345"/>
            <ac:spMk id="7" creationId="{ED06B763-03BD-D265-D4EF-6E4AD6828E2A}"/>
          </ac:spMkLst>
        </pc:spChg>
      </pc:sldChg>
      <pc:sldChg chg="modSp add mod">
        <pc:chgData name="Rohini Arora" userId="2ac6bc19-173c-4736-802c-c5919dfc820a" providerId="ADAL" clId="{438B3E56-3A91-44BB-B794-B4EEBCAF5AFB}" dt="2024-01-16T22:49:28.077" v="1386" actId="255"/>
        <pc:sldMkLst>
          <pc:docMk/>
          <pc:sldMk cId="3443544177" sldId="346"/>
        </pc:sldMkLst>
        <pc:graphicFrameChg chg="mod modGraphic">
          <ac:chgData name="Rohini Arora" userId="2ac6bc19-173c-4736-802c-c5919dfc820a" providerId="ADAL" clId="{438B3E56-3A91-44BB-B794-B4EEBCAF5AFB}" dt="2024-01-16T22:49:28.077" v="1386" actId="255"/>
          <ac:graphicFrameMkLst>
            <pc:docMk/>
            <pc:sldMk cId="3443544177" sldId="346"/>
            <ac:graphicFrameMk id="2" creationId="{D411570B-0F64-651C-6826-428AF1CC0EB5}"/>
          </ac:graphicFrameMkLst>
        </pc:graphicFrameChg>
      </pc:sldChg>
      <pc:sldChg chg="addSp delSp modSp add mod">
        <pc:chgData name="Rohini Arora" userId="2ac6bc19-173c-4736-802c-c5919dfc820a" providerId="ADAL" clId="{438B3E56-3A91-44BB-B794-B4EEBCAF5AFB}" dt="2024-01-16T23:05:31.733" v="1455" actId="1076"/>
        <pc:sldMkLst>
          <pc:docMk/>
          <pc:sldMk cId="3020846226" sldId="347"/>
        </pc:sldMkLst>
        <pc:spChg chg="mod">
          <ac:chgData name="Rohini Arora" userId="2ac6bc19-173c-4736-802c-c5919dfc820a" providerId="ADAL" clId="{438B3E56-3A91-44BB-B794-B4EEBCAF5AFB}" dt="2024-01-16T23:05:26.880" v="1454" actId="255"/>
          <ac:spMkLst>
            <pc:docMk/>
            <pc:sldMk cId="3020846226" sldId="347"/>
            <ac:spMk id="6" creationId="{9DF41A31-E33F-4B8C-ADCA-701D588360DF}"/>
          </ac:spMkLst>
        </pc:spChg>
        <pc:graphicFrameChg chg="del">
          <ac:chgData name="Rohini Arora" userId="2ac6bc19-173c-4736-802c-c5919dfc820a" providerId="ADAL" clId="{438B3E56-3A91-44BB-B794-B4EEBCAF5AFB}" dt="2024-01-16T23:02:10.920" v="1388" actId="478"/>
          <ac:graphicFrameMkLst>
            <pc:docMk/>
            <pc:sldMk cId="3020846226" sldId="347"/>
            <ac:graphicFrameMk id="2" creationId="{D411570B-0F64-651C-6826-428AF1CC0EB5}"/>
          </ac:graphicFrameMkLst>
        </pc:graphicFrameChg>
        <pc:picChg chg="add mod">
          <ac:chgData name="Rohini Arora" userId="2ac6bc19-173c-4736-802c-c5919dfc820a" providerId="ADAL" clId="{438B3E56-3A91-44BB-B794-B4EEBCAF5AFB}" dt="2024-01-16T23:05:31.733" v="1455" actId="1076"/>
          <ac:picMkLst>
            <pc:docMk/>
            <pc:sldMk cId="3020846226" sldId="347"/>
            <ac:picMk id="4" creationId="{AEC71339-D314-74A3-B30F-BA63E0A1A02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066080-8C28-4BEF-AD95-4DE24D744443}" type="datetimeFigureOut">
              <a:rPr lang="en-CA" smtClean="0"/>
              <a:t>2025-10-02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E0344A-7762-4F32-8DDB-85CAEA5B8081}" type="slidenum">
              <a:rPr lang="en-CA" smtClean="0"/>
              <a:t>‹#›</a:t>
            </a:fld>
            <a:endParaRPr lang="en-CA"/>
          </a:p>
        </p:txBody>
      </p:sp>
    </p:spTree>
    <p:extLst>
      <p:ext uri="{BB962C8B-B14F-4D97-AF65-F5344CB8AC3E}">
        <p14:creationId xmlns:p14="http://schemas.microsoft.com/office/powerpoint/2010/main" val="228500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150CB5D-BE14-4675-8F0E-B163C0340255}" type="slidenum">
              <a:rPr kumimoji="0" lang="en-CA" sz="1200" b="0" i="0" u="none" strike="noStrike" kern="1200" cap="none" spc="0" normalizeH="0" baseline="0" noProof="0" smtClean="0">
                <a:ln>
                  <a:noFill/>
                </a:ln>
                <a:solidFill>
                  <a:prstClr val="black"/>
                </a:solidFill>
                <a:effectLst/>
                <a:uLnTx/>
                <a:uFillTx/>
                <a:latin typeface="Arial" charset="0"/>
                <a:ea typeface="ＭＳ Ｐゴシック" charset="0"/>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CA" sz="1200" b="0" i="0" u="none" strike="noStrike" kern="1200" cap="none" spc="0" normalizeH="0" baseline="0" noProof="0">
              <a:ln>
                <a:noFill/>
              </a:ln>
              <a:solidFill>
                <a:prstClr val="black"/>
              </a:solidFill>
              <a:effectLst/>
              <a:uLnTx/>
              <a:uFillTx/>
              <a:latin typeface="Arial" charset="0"/>
              <a:ea typeface="ＭＳ Ｐゴシック" charset="0"/>
              <a:cs typeface="+mn-cs"/>
            </a:endParaRPr>
          </a:p>
        </p:txBody>
      </p:sp>
    </p:spTree>
    <p:extLst>
      <p:ext uri="{BB962C8B-B14F-4D97-AF65-F5344CB8AC3E}">
        <p14:creationId xmlns:p14="http://schemas.microsoft.com/office/powerpoint/2010/main" val="1519944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Introduction to Sector-Specific Cybersecurity Regulations</a:t>
            </a:r>
          </a:p>
        </p:txBody>
      </p:sp>
      <p:sp>
        <p:nvSpPr>
          <p:cNvPr id="4" name="Slide Number Placeholder 3"/>
          <p:cNvSpPr>
            <a:spLocks noGrp="1"/>
          </p:cNvSpPr>
          <p:nvPr>
            <p:ph type="sldNum" sz="quarter" idx="5"/>
          </p:nvPr>
        </p:nvSpPr>
        <p:spPr/>
        <p:txBody>
          <a:bodyPr/>
          <a:lstStyle/>
          <a:p>
            <a:fld id="{BABC4DFC-3A93-4805-94A7-B41ACF0B45BE}" type="slidenum">
              <a:t>13</a:t>
            </a:fld>
            <a:endParaRPr lang="en-US"/>
          </a:p>
        </p:txBody>
      </p:sp>
    </p:spTree>
    <p:extLst>
      <p:ext uri="{BB962C8B-B14F-4D97-AF65-F5344CB8AC3E}">
        <p14:creationId xmlns:p14="http://schemas.microsoft.com/office/powerpoint/2010/main" val="2629763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Cybersecurity regulations are essential for protecting sensitive data and ensuring the integrity of systems across various industries. This presentation explores the regulatory landscape for five major sectors: healthcare, financial institutions, retail &amp; ecommerce, defense, and energy. Each sector faces unique challenges and requirements, necessitating tailored approaches to cybersecurity compliance. We will examine key regulatory frameworks including GDPR, HIPAA, SOX, and NIST, highlighting how they apply to each sector. These frameworks provide structured methodologies for managing risks, safeguarding information, and responding to security incidents. Understanding these regulations is critical for organizations to maintain compliance, protect their assets, and build trust with stakeholders.</a:t>
            </a:r>
          </a:p>
        </p:txBody>
      </p:sp>
      <p:sp>
        <p:nvSpPr>
          <p:cNvPr id="4" name="Slide Number Placeholder 3"/>
          <p:cNvSpPr>
            <a:spLocks noGrp="1"/>
          </p:cNvSpPr>
          <p:nvPr>
            <p:ph type="sldNum" sz="quarter" idx="5"/>
          </p:nvPr>
        </p:nvSpPr>
        <p:spPr/>
        <p:txBody>
          <a:bodyPr/>
          <a:lstStyle/>
          <a:p>
            <a:fld id="{BABC4DFC-3A93-4805-94A7-B41ACF0B45BE}" type="slidenum">
              <a:t>14</a:t>
            </a:fld>
            <a:endParaRPr lang="en-US"/>
          </a:p>
        </p:txBody>
      </p:sp>
    </p:spTree>
    <p:extLst>
      <p:ext uri="{BB962C8B-B14F-4D97-AF65-F5344CB8AC3E}">
        <p14:creationId xmlns:p14="http://schemas.microsoft.com/office/powerpoint/2010/main" val="3675858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HIPAA and GDPR in Healthcare</a:t>
            </a:r>
          </a:p>
        </p:txBody>
      </p:sp>
      <p:sp>
        <p:nvSpPr>
          <p:cNvPr id="4" name="Slide Number Placeholder 3"/>
          <p:cNvSpPr>
            <a:spLocks noGrp="1"/>
          </p:cNvSpPr>
          <p:nvPr>
            <p:ph type="sldNum" sz="quarter" idx="5"/>
          </p:nvPr>
        </p:nvSpPr>
        <p:spPr/>
        <p:txBody>
          <a:bodyPr/>
          <a:lstStyle/>
          <a:p>
            <a:fld id="{BABC4DFC-3A93-4805-94A7-B41ACF0B45BE}" type="slidenum">
              <a:t>15</a:t>
            </a:fld>
            <a:endParaRPr lang="en-US"/>
          </a:p>
        </p:txBody>
      </p:sp>
    </p:spTree>
    <p:extLst>
      <p:ext uri="{BB962C8B-B14F-4D97-AF65-F5344CB8AC3E}">
        <p14:creationId xmlns:p14="http://schemas.microsoft.com/office/powerpoint/2010/main" val="2342240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The healthcare sector is governed by stringent cybersecurity regulations to protect patient health information (PHI). The Health Insurance Portability and Accountability Act (HIPAA) mandates administrative, physical, and technical safeguards to ensure the confidentiality, integrity, and availability of PHI. Healthcare providers must implement encryption, access controls, and audit mechanisms to comply with HIPAA. Additionally, the General Data Protection Regulation (GDPR) applies to healthcare organizations handling data of EU citizens, requiring consent for data processing, data minimization, and breach notification. For example, hospitals must encrypt patient records and restrict access to authorized personnel, while also ensuring that data collection practices align with GDPR requirements. These regulations collectively enhance the security posture of healthcare institutions and protect patient privacy.</a:t>
            </a:r>
          </a:p>
        </p:txBody>
      </p:sp>
      <p:sp>
        <p:nvSpPr>
          <p:cNvPr id="4" name="Slide Number Placeholder 3"/>
          <p:cNvSpPr>
            <a:spLocks noGrp="1"/>
          </p:cNvSpPr>
          <p:nvPr>
            <p:ph type="sldNum" sz="quarter" idx="5"/>
          </p:nvPr>
        </p:nvSpPr>
        <p:spPr/>
        <p:txBody>
          <a:bodyPr/>
          <a:lstStyle/>
          <a:p>
            <a:fld id="{BABC4DFC-3A93-4805-94A7-B41ACF0B45BE}" type="slidenum">
              <a:t>16</a:t>
            </a:fld>
            <a:endParaRPr lang="en-US"/>
          </a:p>
        </p:txBody>
      </p:sp>
    </p:spTree>
    <p:extLst>
      <p:ext uri="{BB962C8B-B14F-4D97-AF65-F5344CB8AC3E}">
        <p14:creationId xmlns:p14="http://schemas.microsoft.com/office/powerpoint/2010/main" val="2287698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SOX and NIST Frameworks in Finance</a:t>
            </a:r>
          </a:p>
        </p:txBody>
      </p:sp>
      <p:sp>
        <p:nvSpPr>
          <p:cNvPr id="4" name="Slide Number Placeholder 3"/>
          <p:cNvSpPr>
            <a:spLocks noGrp="1"/>
          </p:cNvSpPr>
          <p:nvPr>
            <p:ph type="sldNum" sz="quarter" idx="5"/>
          </p:nvPr>
        </p:nvSpPr>
        <p:spPr/>
        <p:txBody>
          <a:bodyPr/>
          <a:lstStyle/>
          <a:p>
            <a:fld id="{BABC4DFC-3A93-4805-94A7-B41ACF0B45BE}" type="slidenum">
              <a:t>17</a:t>
            </a:fld>
            <a:endParaRPr lang="en-US"/>
          </a:p>
        </p:txBody>
      </p:sp>
    </p:spTree>
    <p:extLst>
      <p:ext uri="{BB962C8B-B14F-4D97-AF65-F5344CB8AC3E}">
        <p14:creationId xmlns:p14="http://schemas.microsoft.com/office/powerpoint/2010/main" val="2008511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Financial institutions are subject to rigorous cybersecurity regulations to ensure the accuracy and integrity of financial reporting and protect sensitive financial data. The Sarbanes-Oxley Act (SOX) requires organizations to implement internal controls and IT security measures, including access controls and audit trails. These controls help prevent fraud and ensure reliable financial disclosures. Additionally, the NIST Cybersecurity Framework is widely adopted in the financial sector for comprehensive risk management. It provides guidelines for identifying, protecting, detecting, responding to, and recovering from cybersecurity threats. For instance, banks must enforce strict access controls on financial systems and maintain detailed logs of user activities to comply with SOX. By integrating NIST principles, financial institutions can enhance their resilience against cyber threats and maintain regulatory compliance.</a:t>
            </a:r>
          </a:p>
        </p:txBody>
      </p:sp>
      <p:sp>
        <p:nvSpPr>
          <p:cNvPr id="4" name="Slide Number Placeholder 3"/>
          <p:cNvSpPr>
            <a:spLocks noGrp="1"/>
          </p:cNvSpPr>
          <p:nvPr>
            <p:ph type="sldNum" sz="quarter" idx="5"/>
          </p:nvPr>
        </p:nvSpPr>
        <p:spPr/>
        <p:txBody>
          <a:bodyPr/>
          <a:lstStyle/>
          <a:p>
            <a:fld id="{BABC4DFC-3A93-4805-94A7-B41ACF0B45BE}" type="slidenum">
              <a:t>18</a:t>
            </a:fld>
            <a:endParaRPr lang="en-US"/>
          </a:p>
        </p:txBody>
      </p:sp>
    </p:spTree>
    <p:extLst>
      <p:ext uri="{BB962C8B-B14F-4D97-AF65-F5344CB8AC3E}">
        <p14:creationId xmlns:p14="http://schemas.microsoft.com/office/powerpoint/2010/main" val="558742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GDPR and PCI DSS in Retail</a:t>
            </a:r>
          </a:p>
        </p:txBody>
      </p:sp>
      <p:sp>
        <p:nvSpPr>
          <p:cNvPr id="4" name="Slide Number Placeholder 3"/>
          <p:cNvSpPr>
            <a:spLocks noGrp="1"/>
          </p:cNvSpPr>
          <p:nvPr>
            <p:ph type="sldNum" sz="quarter" idx="5"/>
          </p:nvPr>
        </p:nvSpPr>
        <p:spPr/>
        <p:txBody>
          <a:bodyPr/>
          <a:lstStyle/>
          <a:p>
            <a:fld id="{BABC4DFC-3A93-4805-94A7-B41ACF0B45BE}" type="slidenum">
              <a:t>19</a:t>
            </a:fld>
            <a:endParaRPr lang="en-US"/>
          </a:p>
        </p:txBody>
      </p:sp>
    </p:spTree>
    <p:extLst>
      <p:ext uri="{BB962C8B-B14F-4D97-AF65-F5344CB8AC3E}">
        <p14:creationId xmlns:p14="http://schemas.microsoft.com/office/powerpoint/2010/main" val="8789667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Retail and ecommerce businesses handle vast amounts of personal and payment data, making cybersecurity a critical concern. The General Data Protection Regulation (GDPR) mandates that organizations obtain user consent before collecting personal data, implement data minimization practices, and notify authorities in case of data breaches. Ecommerce platforms must ensure that their data collection and processing activities are transparent and secure. Additionally, the Payment Card Industry Data Security Standard (PCI DSS) applies to businesses that handle credit card transactions, requiring robust security measures such as encryption, access control, and regular security testing. For example, an online retailer must obtain explicit consent from users before collecting personal information and ensure that payment data is securely transmitted and stored. Compliance with GDPR and PCI DSS helps retail businesses protect customer data and maintain consumer trust.</a:t>
            </a:r>
          </a:p>
        </p:txBody>
      </p:sp>
      <p:sp>
        <p:nvSpPr>
          <p:cNvPr id="4" name="Slide Number Placeholder 3"/>
          <p:cNvSpPr>
            <a:spLocks noGrp="1"/>
          </p:cNvSpPr>
          <p:nvPr>
            <p:ph type="sldNum" sz="quarter" idx="5"/>
          </p:nvPr>
        </p:nvSpPr>
        <p:spPr/>
        <p:txBody>
          <a:bodyPr/>
          <a:lstStyle/>
          <a:p>
            <a:fld id="{BABC4DFC-3A93-4805-94A7-B41ACF0B45BE}" type="slidenum">
              <a:t>20</a:t>
            </a:fld>
            <a:endParaRPr lang="en-US"/>
          </a:p>
        </p:txBody>
      </p:sp>
    </p:spTree>
    <p:extLst>
      <p:ext uri="{BB962C8B-B14F-4D97-AF65-F5344CB8AC3E}">
        <p14:creationId xmlns:p14="http://schemas.microsoft.com/office/powerpoint/2010/main" val="2633869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NIST SP 800-171 and CMMC in Defense</a:t>
            </a:r>
          </a:p>
        </p:txBody>
      </p:sp>
      <p:sp>
        <p:nvSpPr>
          <p:cNvPr id="4" name="Slide Number Placeholder 3"/>
          <p:cNvSpPr>
            <a:spLocks noGrp="1"/>
          </p:cNvSpPr>
          <p:nvPr>
            <p:ph type="sldNum" sz="quarter" idx="5"/>
          </p:nvPr>
        </p:nvSpPr>
        <p:spPr/>
        <p:txBody>
          <a:bodyPr/>
          <a:lstStyle/>
          <a:p>
            <a:fld id="{BABC4DFC-3A93-4805-94A7-B41ACF0B45BE}" type="slidenum">
              <a:t>21</a:t>
            </a:fld>
            <a:endParaRPr lang="en-US"/>
          </a:p>
        </p:txBody>
      </p:sp>
    </p:spTree>
    <p:extLst>
      <p:ext uri="{BB962C8B-B14F-4D97-AF65-F5344CB8AC3E}">
        <p14:creationId xmlns:p14="http://schemas.microsoft.com/office/powerpoint/2010/main" val="8543237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The defense sector requires robust cybersecurity measures to protect Controlled Unclassified Information (CUI) and ensure national security. The NIST Special Publication 800-171 outlines requirements for safeguarding CUI, including access control, incident response, and system integrity. Defense contractors must implement multi-factor authentication, log monitoring, and secure communication protocols to comply with these standards. Additionally, the Cybersecurity Maturity Model Certification (CMMC) builds upon NIST guidelines by introducing maturity levels that assess the implementation of cybersecurity practices. For example, a defense contractor working with the Department of Defense must demonstrate compliance with CMMC Level 3, which includes proactive threat detection and response capabilities. These frameworks ensure that sensitive defense information is protected from cyber threats and unauthorized access.</a:t>
            </a:r>
          </a:p>
        </p:txBody>
      </p:sp>
      <p:sp>
        <p:nvSpPr>
          <p:cNvPr id="4" name="Slide Number Placeholder 3"/>
          <p:cNvSpPr>
            <a:spLocks noGrp="1"/>
          </p:cNvSpPr>
          <p:nvPr>
            <p:ph type="sldNum" sz="quarter" idx="5"/>
          </p:nvPr>
        </p:nvSpPr>
        <p:spPr/>
        <p:txBody>
          <a:bodyPr/>
          <a:lstStyle/>
          <a:p>
            <a:fld id="{BABC4DFC-3A93-4805-94A7-B41ACF0B45BE}" type="slidenum">
              <a:t>22</a:t>
            </a:fld>
            <a:endParaRPr lang="en-US"/>
          </a:p>
        </p:txBody>
      </p:sp>
    </p:spTree>
    <p:extLst>
      <p:ext uri="{BB962C8B-B14F-4D97-AF65-F5344CB8AC3E}">
        <p14:creationId xmlns:p14="http://schemas.microsoft.com/office/powerpoint/2010/main" val="2860386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DA685BB-4B2F-47B6-9FB0-95154B08E4BE}" type="slidenum">
              <a:rPr lang="en-US" smtClean="0"/>
              <a:pPr/>
              <a:t>3</a:t>
            </a:fld>
            <a:endParaRPr lang="en-US"/>
          </a:p>
        </p:txBody>
      </p:sp>
    </p:spTree>
    <p:extLst>
      <p:ext uri="{BB962C8B-B14F-4D97-AF65-F5344CB8AC3E}">
        <p14:creationId xmlns:p14="http://schemas.microsoft.com/office/powerpoint/2010/main" val="18917319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NIST and NERC CIP in Energy</a:t>
            </a:r>
          </a:p>
        </p:txBody>
      </p:sp>
      <p:sp>
        <p:nvSpPr>
          <p:cNvPr id="4" name="Slide Number Placeholder 3"/>
          <p:cNvSpPr>
            <a:spLocks noGrp="1"/>
          </p:cNvSpPr>
          <p:nvPr>
            <p:ph type="sldNum" sz="quarter" idx="5"/>
          </p:nvPr>
        </p:nvSpPr>
        <p:spPr/>
        <p:txBody>
          <a:bodyPr/>
          <a:lstStyle/>
          <a:p>
            <a:fld id="{BABC4DFC-3A93-4805-94A7-B41ACF0B45BE}" type="slidenum">
              <a:t>23</a:t>
            </a:fld>
            <a:endParaRPr lang="en-US"/>
          </a:p>
        </p:txBody>
      </p:sp>
    </p:spTree>
    <p:extLst>
      <p:ext uri="{BB962C8B-B14F-4D97-AF65-F5344CB8AC3E}">
        <p14:creationId xmlns:p14="http://schemas.microsoft.com/office/powerpoint/2010/main" val="22274777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The energy sector, particularly critical infrastructure such as power grids, is governed by cybersecurity frameworks that emphasize resilience and risk management. The NIST Cybersecurity Framework provides a structured approach to identifying, protecting, detecting, responding to, and recovering from cybersecurity incidents. Energy providers must monitor network traffic, detect anomalies, and respond swiftly to potential threats. Additionally, the North American Electric Reliability Corporation Critical Infrastructure Protection (NERC CIP) standards apply to electric utilities, requiring comprehensive security controls for systems that support the bulk electric system. For example, power grid operators must implement intrusion detection systems, conduct regular vulnerability assessments, and maintain incident response plans. These regulations help ensure the reliability and security of energy infrastructure, safeguarding it against cyber attacks and operational disruptions.</a:t>
            </a:r>
          </a:p>
        </p:txBody>
      </p:sp>
      <p:sp>
        <p:nvSpPr>
          <p:cNvPr id="4" name="Slide Number Placeholder 3"/>
          <p:cNvSpPr>
            <a:spLocks noGrp="1"/>
          </p:cNvSpPr>
          <p:nvPr>
            <p:ph type="sldNum" sz="quarter" idx="5"/>
          </p:nvPr>
        </p:nvSpPr>
        <p:spPr/>
        <p:txBody>
          <a:bodyPr/>
          <a:lstStyle/>
          <a:p>
            <a:fld id="{BABC4DFC-3A93-4805-94A7-B41ACF0B45BE}" type="slidenum">
              <a:t>24</a:t>
            </a:fld>
            <a:endParaRPr lang="en-US"/>
          </a:p>
        </p:txBody>
      </p:sp>
    </p:spTree>
    <p:extLst>
      <p:ext uri="{BB962C8B-B14F-4D97-AF65-F5344CB8AC3E}">
        <p14:creationId xmlns:p14="http://schemas.microsoft.com/office/powerpoint/2010/main" val="27765401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Summary of Cybersecurity Regulations</a:t>
            </a:r>
          </a:p>
        </p:txBody>
      </p:sp>
      <p:sp>
        <p:nvSpPr>
          <p:cNvPr id="4" name="Slide Number Placeholder 3"/>
          <p:cNvSpPr>
            <a:spLocks noGrp="1"/>
          </p:cNvSpPr>
          <p:nvPr>
            <p:ph type="sldNum" sz="quarter" idx="5"/>
          </p:nvPr>
        </p:nvSpPr>
        <p:spPr/>
        <p:txBody>
          <a:bodyPr/>
          <a:lstStyle/>
          <a:p>
            <a:fld id="{BABC4DFC-3A93-4805-94A7-B41ACF0B45BE}" type="slidenum">
              <a:t>25</a:t>
            </a:fld>
            <a:endParaRPr lang="en-US"/>
          </a:p>
        </p:txBody>
      </p:sp>
    </p:spTree>
    <p:extLst>
      <p:ext uri="{BB962C8B-B14F-4D97-AF65-F5344CB8AC3E}">
        <p14:creationId xmlns:p14="http://schemas.microsoft.com/office/powerpoint/2010/main" val="6021951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Cybersecurity regulations across different sectors share common objectives: protecting sensitive data, ensuring system integrity, and managing risks effectively. While each sector faces unique challenges, frameworks such as GDPR, HIPAA, SOX, and NIST provide structured approaches to achieving cybersecurity compliance. Healthcare organizations rely on HIPAA and GDPR to safeguard patient data, financial institutions implement SOX and NIST for secure financial reporting, retail businesses adhere to GDPR and PCI DSS for customer data protection, defense contractors follow NIST SP 800-171 and CMMC to secure CUI, and energy providers use NIST and NERC CIP to protect critical infrastructure. Understanding and applying these regulations is essential for organizations to build robust cybersecurity programs, maintain compliance, and foster trust among stakeholders.</a:t>
            </a:r>
          </a:p>
        </p:txBody>
      </p:sp>
      <p:sp>
        <p:nvSpPr>
          <p:cNvPr id="4" name="Slide Number Placeholder 3"/>
          <p:cNvSpPr>
            <a:spLocks noGrp="1"/>
          </p:cNvSpPr>
          <p:nvPr>
            <p:ph type="sldNum" sz="quarter" idx="5"/>
          </p:nvPr>
        </p:nvSpPr>
        <p:spPr/>
        <p:txBody>
          <a:bodyPr/>
          <a:lstStyle/>
          <a:p>
            <a:fld id="{BABC4DFC-3A93-4805-94A7-B41ACF0B45BE}" type="slidenum">
              <a:t>26</a:t>
            </a:fld>
            <a:endParaRPr lang="en-US"/>
          </a:p>
        </p:txBody>
      </p:sp>
    </p:spTree>
    <p:extLst>
      <p:ext uri="{BB962C8B-B14F-4D97-AF65-F5344CB8AC3E}">
        <p14:creationId xmlns:p14="http://schemas.microsoft.com/office/powerpoint/2010/main" val="9195077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DA685BB-4B2F-47B6-9FB0-95154B08E4BE}" type="slidenum">
              <a:rPr lang="en-US" smtClean="0"/>
              <a:pPr/>
              <a:t>27</a:t>
            </a:fld>
            <a:endParaRPr lang="en-US" dirty="0"/>
          </a:p>
        </p:txBody>
      </p:sp>
    </p:spTree>
    <p:extLst>
      <p:ext uri="{BB962C8B-B14F-4D97-AF65-F5344CB8AC3E}">
        <p14:creationId xmlns:p14="http://schemas.microsoft.com/office/powerpoint/2010/main" val="25991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https://www.hhs.gov/hipaa/for-professionals/security/laws-regulations/index.html,https://www.cambridgehealth.edu/healthcare-cybersecurity-privacy/healthcare-cybersecurity-privacy-information/understanding-hipaa-and-its-role-in-cybersecurity/
HIPAA (Health Insurance Portability and Accountability Act), PCI DSS (Payment Card Industry Data Security Standard), SOC 2 (System and Organization Controls 2), GDPR (General Data Protection Regulation), CMMC (Cybersecurity Maturity Model Certification), NIST (National Institute of Standards and Technology)
</a:t>
            </a:r>
          </a:p>
        </p:txBody>
      </p:sp>
      <p:sp>
        <p:nvSpPr>
          <p:cNvPr id="4" name="Slide Number Placeholder 3"/>
          <p:cNvSpPr>
            <a:spLocks noGrp="1"/>
          </p:cNvSpPr>
          <p:nvPr>
            <p:ph type="sldNum" sz="quarter" idx="5"/>
          </p:nvPr>
        </p:nvSpPr>
        <p:spPr/>
        <p:txBody>
          <a:bodyPr/>
          <a:lstStyle/>
          <a:p>
            <a:fld id="{BFDD6F49-EBB7-4CCF-97A8-E526BB28BB69}" type="slidenum">
              <a:rPr lang="en-US" smtClean="0"/>
              <a:t>4</a:t>
            </a:fld>
            <a:endParaRPr lang="en-US" dirty="0"/>
          </a:p>
        </p:txBody>
      </p:sp>
    </p:spTree>
    <p:extLst>
      <p:ext uri="{BB962C8B-B14F-4D97-AF65-F5344CB8AC3E}">
        <p14:creationId xmlns:p14="http://schemas.microsoft.com/office/powerpoint/2010/main" val="2341031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https://www.hhs.gov/hipaa/for-professionals/security/laws-regulations/index.html,https://www.cambridgehealth.edu/healthcare-cybersecurity-privacy/healthcare-cybersecurity-privacy-information/understanding-hipaa-and-its-role-in-cybersecurity/
HIPAA, enacted in 1996, is a critical regulation in the healthcare sector aimed at protecting sensitive patient information. It comprises three main rules: the Privacy Rule, the Security Rule, and the Breach Notification Rule. The Privacy Rule sets standards for how Protected Health Information (PHI) should be used and disclosed, ensuring that patient data is handled with confidentiality and integrity. The Security Rule outlines the administrative, physical, and technical safeguards required to protect electronic PHI (ePHI), including measures like encryption, access control, and employee training. The Breach Notification Rule mandates that healthcare entities notify affected individuals and authorities in the event of a data breach. Real-world examples of HIPAA compliance include encrypting patient records to prevent unauthorized access, implementing role-based access control to ensure only authorized personnel can view sensitive data, and conducting regular employee training sessions to raise awareness about cybersecurity threats. These measures are essential for maintaining trust, avoiding legal penalties, and ensuring the security of patient information in an increasingly digital healthcare environment.
</a:t>
            </a:r>
          </a:p>
        </p:txBody>
      </p:sp>
      <p:sp>
        <p:nvSpPr>
          <p:cNvPr id="4" name="Slide Number Placeholder 3"/>
          <p:cNvSpPr>
            <a:spLocks noGrp="1"/>
          </p:cNvSpPr>
          <p:nvPr>
            <p:ph type="sldNum" sz="quarter" idx="5"/>
          </p:nvPr>
        </p:nvSpPr>
        <p:spPr/>
        <p:txBody>
          <a:bodyPr/>
          <a:lstStyle/>
          <a:p>
            <a:fld id="{BFDD6F49-EBB7-4CCF-97A8-E526BB28BB69}" type="slidenum">
              <a:rPr lang="en-US" smtClean="0"/>
              <a:t>5</a:t>
            </a:fld>
            <a:endParaRPr lang="en-US" dirty="0"/>
          </a:p>
        </p:txBody>
      </p:sp>
    </p:spTree>
    <p:extLst>
      <p:ext uri="{BB962C8B-B14F-4D97-AF65-F5344CB8AC3E}">
        <p14:creationId xmlns:p14="http://schemas.microsoft.com/office/powerpoint/2010/main" val="1685550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https://www.hhs.gov/hipaa/for-professionals/security/laws-regulations/index.html,https://www.cambridgehealth.edu/healthcare-cybersecurity-privacy/healthcare-cybersecurity-privacy-information/understanding-hipaa-and-its-role-in-cybersecurity/
PCI DSS is a comprehensive set of security standards designed to protect cardholder data during processing, storage, and transmission. It applies to all entities that handle credit and debit card transactions, including merchants, payment processors, and service providers. The standard comprises 12 core requirements grouped into six objectives, such as building and maintaining a secure network, protecting cardholder data, and maintaining an information security policy. Key regulations include installing firewalls, encrypting data transmissions, restricting access to cardholder data, and regularly testing security systems. With the release of PCI DSS 4.0, organizations face enhanced compliance obligations, including more detailed self-assessment questionnaires and a customized approach to implementing controls. Examples of compliance include using firewalls to block unauthorized access, encrypting cardholder data during transmission over public networks, and conducting vulnerability scans to identify and mitigate risks. These practices help prevent data breaches, maintain customer trust, and avoid financial penalties associated with non-compliance.
</a:t>
            </a:r>
          </a:p>
        </p:txBody>
      </p:sp>
      <p:sp>
        <p:nvSpPr>
          <p:cNvPr id="4" name="Slide Number Placeholder 3"/>
          <p:cNvSpPr>
            <a:spLocks noGrp="1"/>
          </p:cNvSpPr>
          <p:nvPr>
            <p:ph type="sldNum" sz="quarter" idx="5"/>
          </p:nvPr>
        </p:nvSpPr>
        <p:spPr/>
        <p:txBody>
          <a:bodyPr/>
          <a:lstStyle/>
          <a:p>
            <a:fld id="{BFDD6F49-EBB7-4CCF-97A8-E526BB28BB69}" type="slidenum">
              <a:rPr lang="en-US" smtClean="0"/>
              <a:t>6</a:t>
            </a:fld>
            <a:endParaRPr lang="en-US" dirty="0"/>
          </a:p>
        </p:txBody>
      </p:sp>
    </p:spTree>
    <p:extLst>
      <p:ext uri="{BB962C8B-B14F-4D97-AF65-F5344CB8AC3E}">
        <p14:creationId xmlns:p14="http://schemas.microsoft.com/office/powerpoint/2010/main" val="2043928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https://www.hhs.gov/hipaa/for-professionals/security/laws-regulations/index.html,https://www.cambridgehealth.edu/healthcare-cybersecurity-privacy/healthcare-cybersecurity-privacy-information/understanding-hipaa-and-its-role-in-cybersecurity/
SOC 2 is a voluntary compliance framework developed by the American Institute of Certified Public Accountants (AICPA) to ensure that service organizations manage customer data securely. It is based on five Trust Services Criteria: Security, Availability, Processing Integrity, Confidentiality, and Privacy. Every SOC 2 report must include the Security category, while the others are optional depending on the organization's services. Compliance involves implementing internal controls, conducting regular audits, and maintaining documentation of policies and procedures. Examples of SOC 2 practices include enforcing access control policies, using multi-factor authentication, conducting risk assessments, and monitoring system activity. Organizations often tailor their SOC 2 policies to align with their operational needs, allowing flexibility in implementation. Achieving SOC 2 compliance demonstrates a commitment to data protection, builds trust with clients, and provides a competitive advantage in industries where data security is paramount.
</a:t>
            </a:r>
          </a:p>
        </p:txBody>
      </p:sp>
      <p:sp>
        <p:nvSpPr>
          <p:cNvPr id="4" name="Slide Number Placeholder 3"/>
          <p:cNvSpPr>
            <a:spLocks noGrp="1"/>
          </p:cNvSpPr>
          <p:nvPr>
            <p:ph type="sldNum" sz="quarter" idx="5"/>
          </p:nvPr>
        </p:nvSpPr>
        <p:spPr/>
        <p:txBody>
          <a:bodyPr/>
          <a:lstStyle/>
          <a:p>
            <a:fld id="{BFDD6F49-EBB7-4CCF-97A8-E526BB28BB69}" type="slidenum">
              <a:rPr lang="en-US" smtClean="0"/>
              <a:t>7</a:t>
            </a:fld>
            <a:endParaRPr lang="en-US" dirty="0"/>
          </a:p>
        </p:txBody>
      </p:sp>
    </p:spTree>
    <p:extLst>
      <p:ext uri="{BB962C8B-B14F-4D97-AF65-F5344CB8AC3E}">
        <p14:creationId xmlns:p14="http://schemas.microsoft.com/office/powerpoint/2010/main" val="522181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https://www.hhs.gov/hipaa/for-professionals/security/laws-regulations/index.html,https://www.cambridgehealth.edu/healthcare-cybersecurity-privacy/healthcare-cybersecurity-privacy-information/understanding-hipaa-and-its-role-in-cybersecurity/
The GDPR is a comprehensive data protection regulation enacted by the European Union in 2018. It applies to any organization that processes personal data of EU residents, regardless of the organization's location. Key principles include lawful, fair, and transparent processing; data minimization; accuracy; storage limitation; and integrity and confidentiality. Organizations must implement technical and organizational measures to protect personal data, such as encryption, access controls, and breach notification procedures. GDPR also grants individuals rights over their data, including the right to access, correct, delete, and restrict processing. Examples of GDPR compliance include providing clear privacy notices, encrypting personal data during transmission and storage, and reporting data breaches within 72 hours. Non-compliance can result in severe penalties, including fines up to €20 million or 4% of global annual turnover. Adhering to GDPR not only ensures legal compliance but also enhances customer trust and operational resilience.
</a:t>
            </a:r>
          </a:p>
        </p:txBody>
      </p:sp>
      <p:sp>
        <p:nvSpPr>
          <p:cNvPr id="4" name="Slide Number Placeholder 3"/>
          <p:cNvSpPr>
            <a:spLocks noGrp="1"/>
          </p:cNvSpPr>
          <p:nvPr>
            <p:ph type="sldNum" sz="quarter" idx="5"/>
          </p:nvPr>
        </p:nvSpPr>
        <p:spPr/>
        <p:txBody>
          <a:bodyPr/>
          <a:lstStyle/>
          <a:p>
            <a:fld id="{BFDD6F49-EBB7-4CCF-97A8-E526BB28BB69}" type="slidenum">
              <a:rPr lang="en-US" smtClean="0"/>
              <a:t>8</a:t>
            </a:fld>
            <a:endParaRPr lang="en-US" dirty="0"/>
          </a:p>
        </p:txBody>
      </p:sp>
    </p:spTree>
    <p:extLst>
      <p:ext uri="{BB962C8B-B14F-4D97-AF65-F5344CB8AC3E}">
        <p14:creationId xmlns:p14="http://schemas.microsoft.com/office/powerpoint/2010/main" val="4083591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https://www.hhs.gov/hipaa/for-professionals/security/laws-regulations/index.html,https://www.cambridgehealth.edu/healthcare-cybersecurity-privacy/healthcare-cybersecurity-privacy-information/understanding-hipaa-and-its-role-in-cybersecurity/
CMMC is a cybersecurity framework developed by the U.S. Department of Defense to ensure that contractors and subcontractors in the Defense Industrial Base (DIB) adequately protect sensitive government information. CMMC 2.0 streamlines the original five levels into three: Foundational, Advanced, and Expert. Each level corresponds to the sensitivity of the data handled and includes specific security practices derived from NIST SP 800-171 and SP 800-172. The framework covers 14 control domains, such as Access Control, Incident Response, Risk Assessment, and System Integrity. Examples of compliance include implementing multi-factor authentication, conducting regular vulnerability scans, developing incident response plans, and maintaining a system security plan. Certification is required at the time of contract award, making early preparation essential. CMMC compliance not only protects Controlled Unclassified Information (CUI) but also ensures eligibility for DoD contracts and demonstrates a strong cybersecurity posture.
</a:t>
            </a:r>
          </a:p>
        </p:txBody>
      </p:sp>
      <p:sp>
        <p:nvSpPr>
          <p:cNvPr id="4" name="Slide Number Placeholder 3"/>
          <p:cNvSpPr>
            <a:spLocks noGrp="1"/>
          </p:cNvSpPr>
          <p:nvPr>
            <p:ph type="sldNum" sz="quarter" idx="5"/>
          </p:nvPr>
        </p:nvSpPr>
        <p:spPr/>
        <p:txBody>
          <a:bodyPr/>
          <a:lstStyle/>
          <a:p>
            <a:fld id="{BFDD6F49-EBB7-4CCF-97A8-E526BB28BB69}" type="slidenum">
              <a:rPr lang="en-US" smtClean="0"/>
              <a:t>9</a:t>
            </a:fld>
            <a:endParaRPr lang="en-US" dirty="0"/>
          </a:p>
        </p:txBody>
      </p:sp>
    </p:spTree>
    <p:extLst>
      <p:ext uri="{BB962C8B-B14F-4D97-AF65-F5344CB8AC3E}">
        <p14:creationId xmlns:p14="http://schemas.microsoft.com/office/powerpoint/2010/main" val="2398736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https://www.hhs.gov/hipaa/for-professionals/security/laws-regulations/index.html,https://www.cambridgehealth.edu/healthcare-cybersecurity-privacy/healthcare-cybersecurity-privacy-information/understanding-hipaa-and-its-role-in-cybersecurity/
NIST provides a voluntary cybersecurity framework that helps organizations manage and reduce cybersecurity risks. The framework consists of five core functions: Identify, Protect, Detect, Respond, and Recover. It is widely adopted across industries due to its flexibility and alignment with existing standards. NIST also publishes Special Publications like SP 800-171, which outlines requirements for protecting Controlled Unclassified Information in non-federal systems. Examples of NIST compliance include conducting risk assessments to identify vulnerabilities, implementing encryption and access controls to protect data, and developing incident response plans to mitigate breaches. The framework is particularly valuable for organizations in critical infrastructure sectors, such as finance, healthcare, and energy. By adopting NIST guidelines, organizations can enhance their cybersecurity posture, ensure regulatory compliance, and build resilience against evolving cyber threats.
</a:t>
            </a:r>
          </a:p>
        </p:txBody>
      </p:sp>
      <p:sp>
        <p:nvSpPr>
          <p:cNvPr id="4" name="Slide Number Placeholder 3"/>
          <p:cNvSpPr>
            <a:spLocks noGrp="1"/>
          </p:cNvSpPr>
          <p:nvPr>
            <p:ph type="sldNum" sz="quarter" idx="5"/>
          </p:nvPr>
        </p:nvSpPr>
        <p:spPr/>
        <p:txBody>
          <a:bodyPr/>
          <a:lstStyle/>
          <a:p>
            <a:fld id="{BFDD6F49-EBB7-4CCF-97A8-E526BB28BB69}" type="slidenum">
              <a:rPr lang="en-US" smtClean="0"/>
              <a:t>10</a:t>
            </a:fld>
            <a:endParaRPr lang="en-US" dirty="0"/>
          </a:p>
        </p:txBody>
      </p:sp>
    </p:spTree>
    <p:extLst>
      <p:ext uri="{BB962C8B-B14F-4D97-AF65-F5344CB8AC3E}">
        <p14:creationId xmlns:p14="http://schemas.microsoft.com/office/powerpoint/2010/main" val="25472884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A7D9E-F935-407F-905F-895CE4F43ED0}"/>
              </a:ext>
            </a:extLst>
          </p:cNvPr>
          <p:cNvSpPr>
            <a:spLocks noGrp="1"/>
          </p:cNvSpPr>
          <p:nvPr>
            <p:ph type="ctrTitle"/>
          </p:nvPr>
        </p:nvSpPr>
        <p:spPr>
          <a:xfrm>
            <a:off x="1524000" y="2968853"/>
            <a:ext cx="9144000" cy="1608993"/>
          </a:xfrm>
        </p:spPr>
        <p:txBody>
          <a:bodyPr anchor="ctr">
            <a:normAutofit/>
          </a:bodyPr>
          <a:lstStyle>
            <a:lvl1pPr algn="ctr">
              <a:defRPr sz="4800"/>
            </a:lvl1pPr>
          </a:lstStyle>
          <a:p>
            <a:r>
              <a:rPr lang="en-US"/>
              <a:t>Click to edit Master title style</a:t>
            </a:r>
            <a:endParaRPr lang="en-CA" dirty="0"/>
          </a:p>
        </p:txBody>
      </p:sp>
      <p:sp>
        <p:nvSpPr>
          <p:cNvPr id="3" name="Subtitle 2">
            <a:extLst>
              <a:ext uri="{FF2B5EF4-FFF2-40B4-BE49-F238E27FC236}">
                <a16:creationId xmlns:a16="http://schemas.microsoft.com/office/drawing/2014/main" id="{18FA8338-C381-43A9-986D-A2DB312C9E56}"/>
              </a:ext>
            </a:extLst>
          </p:cNvPr>
          <p:cNvSpPr>
            <a:spLocks noGrp="1"/>
          </p:cNvSpPr>
          <p:nvPr>
            <p:ph type="subTitle" idx="1"/>
          </p:nvPr>
        </p:nvSpPr>
        <p:spPr>
          <a:xfrm>
            <a:off x="1524000" y="5276193"/>
            <a:ext cx="9144000" cy="50712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CA" dirty="0"/>
          </a:p>
        </p:txBody>
      </p:sp>
      <p:sp>
        <p:nvSpPr>
          <p:cNvPr id="4" name="Date Placeholder 3">
            <a:extLst>
              <a:ext uri="{FF2B5EF4-FFF2-40B4-BE49-F238E27FC236}">
                <a16:creationId xmlns:a16="http://schemas.microsoft.com/office/drawing/2014/main" id="{B83605DA-D122-4D4C-84D4-F3D45B9717D5}"/>
              </a:ext>
            </a:extLst>
          </p:cNvPr>
          <p:cNvSpPr>
            <a:spLocks noGrp="1"/>
          </p:cNvSpPr>
          <p:nvPr>
            <p:ph type="dt" sz="half" idx="10"/>
          </p:nvPr>
        </p:nvSpPr>
        <p:spPr/>
        <p:txBody>
          <a:bodyPr/>
          <a:lstStyle/>
          <a:p>
            <a:fld id="{F7358F7D-6759-48B0-A4A0-79F3E44F22BD}" type="datetimeFigureOut">
              <a:rPr lang="en-CA" smtClean="0"/>
              <a:t>2025-10-02</a:t>
            </a:fld>
            <a:endParaRPr lang="en-CA"/>
          </a:p>
        </p:txBody>
      </p:sp>
      <p:sp>
        <p:nvSpPr>
          <p:cNvPr id="5" name="Footer Placeholder 4">
            <a:extLst>
              <a:ext uri="{FF2B5EF4-FFF2-40B4-BE49-F238E27FC236}">
                <a16:creationId xmlns:a16="http://schemas.microsoft.com/office/drawing/2014/main" id="{98DB23D3-5C82-47F3-A28B-452E88F3650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338D3FF-CB34-4034-A1DE-C138671CFAF8}"/>
              </a:ext>
            </a:extLst>
          </p:cNvPr>
          <p:cNvSpPr>
            <a:spLocks noGrp="1"/>
          </p:cNvSpPr>
          <p:nvPr>
            <p:ph type="sldNum" sz="quarter" idx="12"/>
          </p:nvPr>
        </p:nvSpPr>
        <p:spPr/>
        <p:txBody>
          <a:bodyPr/>
          <a:lstStyle/>
          <a:p>
            <a:fld id="{4BFE5A50-2221-4D3B-A961-6487805D31D3}" type="slidenum">
              <a:rPr lang="en-CA" smtClean="0"/>
              <a:t>‹#›</a:t>
            </a:fld>
            <a:endParaRPr lang="en-CA"/>
          </a:p>
        </p:txBody>
      </p:sp>
      <p:sp>
        <p:nvSpPr>
          <p:cNvPr id="10" name="Text Placeholder 9">
            <a:extLst>
              <a:ext uri="{FF2B5EF4-FFF2-40B4-BE49-F238E27FC236}">
                <a16:creationId xmlns:a16="http://schemas.microsoft.com/office/drawing/2014/main" id="{C0D7B2B1-3887-4B90-851F-4F7EB81AD994}"/>
              </a:ext>
            </a:extLst>
          </p:cNvPr>
          <p:cNvSpPr>
            <a:spLocks noGrp="1"/>
          </p:cNvSpPr>
          <p:nvPr>
            <p:ph type="body" sz="quarter" idx="13"/>
          </p:nvPr>
        </p:nvSpPr>
        <p:spPr>
          <a:xfrm>
            <a:off x="2890591" y="1781174"/>
            <a:ext cx="6410817" cy="484188"/>
          </a:xfrm>
        </p:spPr>
        <p:txBody>
          <a:bodyPr>
            <a:normAutofit/>
          </a:bodyPr>
          <a:lstStyle>
            <a:lvl1pPr marL="0" indent="0" algn="ctr">
              <a:buNone/>
              <a:defRPr sz="2400"/>
            </a:lvl1pPr>
          </a:lstStyle>
          <a:p>
            <a:pPr lvl="0"/>
            <a:r>
              <a:rPr lang="en-US" dirty="0"/>
              <a:t>Edit Master text styles</a:t>
            </a:r>
            <a:endParaRPr lang="en-CA" dirty="0"/>
          </a:p>
        </p:txBody>
      </p:sp>
      <p:pic>
        <p:nvPicPr>
          <p:cNvPr id="11" name="Picture 10">
            <a:extLst>
              <a:ext uri="{FF2B5EF4-FFF2-40B4-BE49-F238E27FC236}">
                <a16:creationId xmlns:a16="http://schemas.microsoft.com/office/drawing/2014/main" id="{81EBB18C-2262-412A-8686-12A1FC4EC23E}"/>
              </a:ext>
            </a:extLst>
          </p:cNvPr>
          <p:cNvPicPr>
            <a:picLocks noChangeAspect="1"/>
          </p:cNvPicPr>
          <p:nvPr userDrawn="1"/>
        </p:nvPicPr>
        <p:blipFill rotWithShape="1">
          <a:blip r:embed="rId2"/>
          <a:srcRect t="5384"/>
          <a:stretch/>
        </p:blipFill>
        <p:spPr>
          <a:xfrm>
            <a:off x="0" y="3649"/>
            <a:ext cx="12192000" cy="1136257"/>
          </a:xfrm>
          <a:prstGeom prst="rect">
            <a:avLst/>
          </a:prstGeom>
        </p:spPr>
      </p:pic>
    </p:spTree>
    <p:extLst>
      <p:ext uri="{BB962C8B-B14F-4D97-AF65-F5344CB8AC3E}">
        <p14:creationId xmlns:p14="http://schemas.microsoft.com/office/powerpoint/2010/main" val="1596568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0808" y="349812"/>
            <a:ext cx="4291231" cy="1661868"/>
          </a:xfrm>
        </p:spPr>
        <p:txBody>
          <a:bodyPr anchor="t"/>
          <a:lstStyle>
            <a:lvl1pPr algn="l">
              <a:defRPr sz="4000" b="0"/>
            </a:lvl1pPr>
          </a:lstStyle>
          <a:p>
            <a:r>
              <a:rPr lang="en-US" dirty="0"/>
              <a:t>Click to edit Master title style</a:t>
            </a:r>
          </a:p>
        </p:txBody>
      </p:sp>
      <p:sp>
        <p:nvSpPr>
          <p:cNvPr id="3" name="Content Placeholder 2"/>
          <p:cNvSpPr>
            <a:spLocks noGrp="1"/>
          </p:cNvSpPr>
          <p:nvPr>
            <p:ph idx="1" hasCustomPrompt="1"/>
          </p:nvPr>
        </p:nvSpPr>
        <p:spPr>
          <a:xfrm>
            <a:off x="600810" y="2130552"/>
            <a:ext cx="4291230" cy="4011455"/>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p:cNvSpPr>
            <a:spLocks noGrp="1" noChangeArrowheads="1"/>
          </p:cNvSpPr>
          <p:nvPr>
            <p:ph type="ftr" sz="quarter" idx="11"/>
          </p:nvPr>
        </p:nvSpPr>
        <p:spPr>
          <a:ln/>
        </p:spPr>
        <p:txBody>
          <a:bodyPr/>
          <a:lstStyle>
            <a:lvl1pPr>
              <a:defRPr/>
            </a:lvl1pPr>
          </a:lstStyle>
          <a:p>
            <a:endParaRPr lang="en-CA"/>
          </a:p>
        </p:txBody>
      </p:sp>
      <p:sp>
        <p:nvSpPr>
          <p:cNvPr id="7" name="Rectangle 6"/>
          <p:cNvSpPr>
            <a:spLocks noGrp="1" noChangeArrowheads="1"/>
          </p:cNvSpPr>
          <p:nvPr>
            <p:ph type="sldNum" sz="quarter" idx="12"/>
          </p:nvPr>
        </p:nvSpPr>
        <p:spPr>
          <a:ln/>
        </p:spPr>
        <p:txBody>
          <a:bodyPr/>
          <a:lstStyle>
            <a:lvl1pPr>
              <a:defRPr/>
            </a:lvl1pPr>
          </a:lstStyle>
          <a:p>
            <a:fld id="{4BFE5A50-2221-4D3B-A961-6487805D31D3}" type="slidenum">
              <a:rPr lang="en-CA" smtClean="0"/>
              <a:t>‹#›</a:t>
            </a:fld>
            <a:endParaRPr lang="en-CA"/>
          </a:p>
        </p:txBody>
      </p:sp>
    </p:spTree>
    <p:extLst>
      <p:ext uri="{BB962C8B-B14F-4D97-AF65-F5344CB8AC3E}">
        <p14:creationId xmlns:p14="http://schemas.microsoft.com/office/powerpoint/2010/main" val="2024578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ontent with Picture 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819477"/>
            <a:ext cx="4617720" cy="1197864"/>
          </a:xfrm>
          <a:prstGeom prst="rect">
            <a:avLst/>
          </a:prstGeom>
        </p:spPr>
        <p:txBody>
          <a:bodyPr vert="horz" lIns="91440" tIns="45720" rIns="91440" bIns="45720" rtlCol="0" anchor="t">
            <a:normAutofit/>
          </a:bodyPr>
          <a:lstStyle>
            <a:lvl1pPr>
              <a:defRPr lang="en-US"/>
            </a:lvl1pPr>
          </a:lstStyle>
          <a:p>
            <a:pPr lvl="0"/>
            <a:r>
              <a:rPr lang="en-US"/>
              <a:t>Click to edit Master title style</a:t>
            </a:r>
            <a:endParaRPr lang="en-US" dirty="0"/>
          </a:p>
        </p:txBody>
      </p:sp>
      <p:sp>
        <p:nvSpPr>
          <p:cNvPr id="14" name="Picture Placeholder 13">
            <a:extLst>
              <a:ext uri="{FF2B5EF4-FFF2-40B4-BE49-F238E27FC236}">
                <a16:creationId xmlns:a16="http://schemas.microsoft.com/office/drawing/2014/main" id="{ADB4AEC6-2EA4-A5BD-A76D-1C38CE894EC0}"/>
              </a:ext>
            </a:extLst>
          </p:cNvPr>
          <p:cNvSpPr>
            <a:spLocks noGrp="1"/>
          </p:cNvSpPr>
          <p:nvPr>
            <p:ph type="pic" sz="quarter" idx="18" hasCustomPrompt="1"/>
          </p:nvPr>
        </p:nvSpPr>
        <p:spPr>
          <a:xfrm>
            <a:off x="950976" y="2148840"/>
            <a:ext cx="3877056" cy="3877056"/>
          </a:xfrm>
          <a:custGeom>
            <a:avLst/>
            <a:gdLst>
              <a:gd name="connsiteX0" fmla="*/ 2679192 w 5358384"/>
              <a:gd name="connsiteY0" fmla="*/ 0 h 5358384"/>
              <a:gd name="connsiteX1" fmla="*/ 5358384 w 5358384"/>
              <a:gd name="connsiteY1" fmla="*/ 2679192 h 5358384"/>
              <a:gd name="connsiteX2" fmla="*/ 2679192 w 5358384"/>
              <a:gd name="connsiteY2" fmla="*/ 5358384 h 5358384"/>
              <a:gd name="connsiteX3" fmla="*/ 0 w 5358384"/>
              <a:gd name="connsiteY3" fmla="*/ 2679192 h 5358384"/>
              <a:gd name="connsiteX4" fmla="*/ 2679192 w 5358384"/>
              <a:gd name="connsiteY4" fmla="*/ 0 h 5358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58384" h="5358384">
                <a:moveTo>
                  <a:pt x="2679192" y="0"/>
                </a:moveTo>
                <a:cubicBezTo>
                  <a:pt x="4158869" y="0"/>
                  <a:pt x="5358384" y="1199515"/>
                  <a:pt x="5358384" y="2679192"/>
                </a:cubicBezTo>
                <a:cubicBezTo>
                  <a:pt x="5358384" y="4158869"/>
                  <a:pt x="4158869" y="5358384"/>
                  <a:pt x="2679192" y="5358384"/>
                </a:cubicBezTo>
                <a:cubicBezTo>
                  <a:pt x="1199515" y="5358384"/>
                  <a:pt x="0" y="4158869"/>
                  <a:pt x="0" y="2679192"/>
                </a:cubicBezTo>
                <a:cubicBezTo>
                  <a:pt x="0" y="1199515"/>
                  <a:pt x="1199515" y="0"/>
                  <a:pt x="2679192" y="0"/>
                </a:cubicBezTo>
                <a:close/>
              </a:path>
            </a:pathLst>
          </a:custGeom>
          <a:blipFill>
            <a:blip r:embed="rId2">
              <a:alphaModFix amt="70000"/>
            </a:blip>
            <a:stretch>
              <a:fillRect/>
            </a:stretch>
          </a:blipFill>
        </p:spPr>
        <p:txBody>
          <a:bodyPr wrap="square">
            <a:noAutofit/>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5843016" y="950976"/>
            <a:ext cx="5586984" cy="5330952"/>
          </a:xfrm>
          <a:prstGeom prst="rect">
            <a:avLst/>
          </a:prstGeom>
        </p:spPr>
        <p:txBody>
          <a:bodyPr vert="horz" lIns="91440" tIns="45720" rIns="91440" bIns="45720" rtlCol="0" anchor="ctr">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endParaRPr lang="en-US" dirty="0"/>
          </a:p>
        </p:txBody>
      </p:sp>
      <p:sp>
        <p:nvSpPr>
          <p:cNvPr id="9" name="Footer Placeholder 8">
            <a:extLst>
              <a:ext uri="{FF2B5EF4-FFF2-40B4-BE49-F238E27FC236}">
                <a16:creationId xmlns:a16="http://schemas.microsoft.com/office/drawing/2014/main" id="{124D8FCC-5F89-BD9A-1A9F-45F99E8917AB}"/>
              </a:ext>
            </a:extLst>
          </p:cNvPr>
          <p:cNvSpPr>
            <a:spLocks noGrp="1"/>
          </p:cNvSpPr>
          <p:nvPr>
            <p:ph type="ftr" sz="quarter" idx="16"/>
          </p:nvPr>
        </p:nvSpPr>
        <p:spPr>
          <a:xfrm rot="5400000">
            <a:off x="10469880" y="1609344"/>
            <a:ext cx="2670048" cy="365760"/>
          </a:xfrm>
          <a:prstGeom prst="rect">
            <a:avLst/>
          </a:prstGeom>
        </p:spPr>
        <p:txBody>
          <a:bodyPr/>
          <a:lstStyle>
            <a:lvl1pPr>
              <a:defRPr>
                <a:solidFill>
                  <a:schemeClr val="tx1"/>
                </a:solidFill>
              </a:defRPr>
            </a:lvl1pPr>
          </a:lstStyle>
          <a:p>
            <a:pPr algn="r"/>
            <a:r>
              <a:rPr lang="en-US"/>
              <a:t>Sample Footer Text</a:t>
            </a:r>
          </a:p>
        </p:txBody>
      </p:sp>
      <p:sp>
        <p:nvSpPr>
          <p:cNvPr id="10" name="Slide Number Placeholder 9">
            <a:extLst>
              <a:ext uri="{FF2B5EF4-FFF2-40B4-BE49-F238E27FC236}">
                <a16:creationId xmlns:a16="http://schemas.microsoft.com/office/drawing/2014/main" id="{80387031-1FAB-58C5-4405-B9154D8D4EFB}"/>
              </a:ext>
            </a:extLst>
          </p:cNvPr>
          <p:cNvSpPr>
            <a:spLocks noGrp="1"/>
          </p:cNvSpPr>
          <p:nvPr>
            <p:ph type="sldNum" sz="quarter" idx="17"/>
          </p:nvPr>
        </p:nvSpPr>
        <p:spPr>
          <a:xfrm>
            <a:off x="11494008" y="3218688"/>
            <a:ext cx="630936" cy="429768"/>
          </a:xfrm>
          <a:prstGeom prst="rect">
            <a:avLst/>
          </a:prstGeom>
        </p:spPr>
        <p:txBody>
          <a:bodyPr/>
          <a:lstStyle>
            <a:lvl1pPr>
              <a:defRPr>
                <a:solidFill>
                  <a:schemeClr val="tx1"/>
                </a:solidFill>
              </a:defRPr>
            </a:lvl1pPr>
          </a:lstStyle>
          <a:p>
            <a:pPr algn="ctr"/>
            <a:fld id="{CC057153-B650-4DEB-B370-79DDCFDCE934}" type="slidenum">
              <a:rPr lang="en-US" smtClean="0"/>
              <a:pPr algn="ctr"/>
              <a:t>‹#›</a:t>
            </a:fld>
            <a:endParaRPr lang="en-US"/>
          </a:p>
        </p:txBody>
      </p:sp>
      <p:sp>
        <p:nvSpPr>
          <p:cNvPr id="3" name="Date Placeholder 2">
            <a:extLst>
              <a:ext uri="{FF2B5EF4-FFF2-40B4-BE49-F238E27FC236}">
                <a16:creationId xmlns:a16="http://schemas.microsoft.com/office/drawing/2014/main" id="{43FC80B3-DCFA-D45D-AE8E-A26A743D9695}"/>
              </a:ext>
            </a:extLst>
          </p:cNvPr>
          <p:cNvSpPr>
            <a:spLocks noGrp="1"/>
          </p:cNvSpPr>
          <p:nvPr>
            <p:ph type="dt" sz="half" idx="15"/>
          </p:nvPr>
        </p:nvSpPr>
        <p:spPr>
          <a:xfrm rot="5400000">
            <a:off x="10469880" y="4892040"/>
            <a:ext cx="2670048" cy="365760"/>
          </a:xfrm>
          <a:prstGeom prst="rect">
            <a:avLst/>
          </a:prstGeom>
        </p:spPr>
        <p:txBody>
          <a:bodyPr/>
          <a:lstStyle>
            <a:lvl1pPr>
              <a:defRPr>
                <a:solidFill>
                  <a:schemeClr val="tx1"/>
                </a:solidFill>
              </a:defRPr>
            </a:lvl1pPr>
          </a:lstStyle>
          <a:p>
            <a:fld id="{9EC1A304-701C-41E4-B1CD-607E1F9CDC82}" type="datetime4">
              <a:rPr lang="en-US" smtClean="0"/>
              <a:t>October 2, 2025</a:t>
            </a:fld>
            <a:endParaRPr lang="en-US"/>
          </a:p>
        </p:txBody>
      </p:sp>
    </p:spTree>
    <p:extLst>
      <p:ext uri="{BB962C8B-B14F-4D97-AF65-F5344CB8AC3E}">
        <p14:creationId xmlns:p14="http://schemas.microsoft.com/office/powerpoint/2010/main" val="2618653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tent with Picture 8">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E0D260-A526-F079-44B3-C9B03816FFDD}"/>
              </a:ext>
            </a:extLst>
          </p:cNvPr>
          <p:cNvSpPr>
            <a:spLocks noGrp="1"/>
          </p:cNvSpPr>
          <p:nvPr>
            <p:ph type="title"/>
          </p:nvPr>
        </p:nvSpPr>
        <p:spPr>
          <a:xfrm>
            <a:off x="7569582" y="758952"/>
            <a:ext cx="3842130" cy="1143000"/>
          </a:xfrm>
          <a:prstGeom prst="rect">
            <a:avLst/>
          </a:prstGeom>
        </p:spPr>
        <p:txBody>
          <a:bodyPr/>
          <a:lstStyle/>
          <a:p>
            <a:r>
              <a:rPr lang="en-US"/>
              <a:t>Click to edit Master title style</a:t>
            </a:r>
            <a:endParaRPr lang="en-US" dirty="0"/>
          </a:p>
        </p:txBody>
      </p:sp>
      <p:sp>
        <p:nvSpPr>
          <p:cNvPr id="6" name="Picture Placeholder 5">
            <a:extLst>
              <a:ext uri="{FF2B5EF4-FFF2-40B4-BE49-F238E27FC236}">
                <a16:creationId xmlns:a16="http://schemas.microsoft.com/office/drawing/2014/main" id="{D7425CE9-1989-E4AC-20C4-20216538CD64}"/>
              </a:ext>
            </a:extLst>
          </p:cNvPr>
          <p:cNvSpPr>
            <a:spLocks noGrp="1"/>
          </p:cNvSpPr>
          <p:nvPr>
            <p:ph type="pic" sz="quarter" idx="18" hasCustomPrompt="1"/>
          </p:nvPr>
        </p:nvSpPr>
        <p:spPr>
          <a:xfrm>
            <a:off x="-1" y="0"/>
            <a:ext cx="6835155" cy="6857999"/>
          </a:xfrm>
          <a:prstGeom prst="rect">
            <a:avLst/>
          </a:prstGeom>
          <a:blipFill>
            <a:blip r:embed="rId2">
              <a:alphaModFix amt="70000"/>
            </a:blip>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7569582" y="2258568"/>
            <a:ext cx="3700397" cy="3840480"/>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endParaRPr lang="en-US" dirty="0"/>
          </a:p>
        </p:txBody>
      </p:sp>
      <p:sp>
        <p:nvSpPr>
          <p:cNvPr id="9" name="Footer Placeholder 8">
            <a:extLst>
              <a:ext uri="{FF2B5EF4-FFF2-40B4-BE49-F238E27FC236}">
                <a16:creationId xmlns:a16="http://schemas.microsoft.com/office/drawing/2014/main" id="{124D8FCC-5F89-BD9A-1A9F-45F99E8917AB}"/>
              </a:ext>
            </a:extLst>
          </p:cNvPr>
          <p:cNvSpPr>
            <a:spLocks noGrp="1"/>
          </p:cNvSpPr>
          <p:nvPr>
            <p:ph type="ftr" sz="quarter" idx="16"/>
          </p:nvPr>
        </p:nvSpPr>
        <p:spPr>
          <a:xfrm rot="5400000">
            <a:off x="10469880" y="1609344"/>
            <a:ext cx="2670048" cy="365760"/>
          </a:xfrm>
          <a:prstGeom prst="rect">
            <a:avLst/>
          </a:prstGeom>
        </p:spPr>
        <p:txBody>
          <a:bodyPr/>
          <a:lstStyle>
            <a:lvl1pPr>
              <a:defRPr>
                <a:solidFill>
                  <a:schemeClr val="tx1"/>
                </a:solidFill>
                <a:effectLst/>
              </a:defRPr>
            </a:lvl1pPr>
          </a:lstStyle>
          <a:p>
            <a:pPr algn="r"/>
            <a:r>
              <a:rPr lang="en-US"/>
              <a:t>Sample Footer Text</a:t>
            </a:r>
          </a:p>
        </p:txBody>
      </p:sp>
      <p:sp>
        <p:nvSpPr>
          <p:cNvPr id="10" name="Slide Number Placeholder 9">
            <a:extLst>
              <a:ext uri="{FF2B5EF4-FFF2-40B4-BE49-F238E27FC236}">
                <a16:creationId xmlns:a16="http://schemas.microsoft.com/office/drawing/2014/main" id="{80387031-1FAB-58C5-4405-B9154D8D4EFB}"/>
              </a:ext>
            </a:extLst>
          </p:cNvPr>
          <p:cNvSpPr>
            <a:spLocks noGrp="1"/>
          </p:cNvSpPr>
          <p:nvPr>
            <p:ph type="sldNum" sz="quarter" idx="17"/>
          </p:nvPr>
        </p:nvSpPr>
        <p:spPr>
          <a:xfrm>
            <a:off x="11494008" y="3218688"/>
            <a:ext cx="630936" cy="429768"/>
          </a:xfrm>
          <a:prstGeom prst="rect">
            <a:avLst/>
          </a:prstGeom>
        </p:spPr>
        <p:txBody>
          <a:bodyPr/>
          <a:lstStyle>
            <a:lvl1pPr>
              <a:defRPr>
                <a:solidFill>
                  <a:schemeClr val="tx1"/>
                </a:solidFill>
                <a:effectLst/>
              </a:defRPr>
            </a:lvl1pPr>
          </a:lstStyle>
          <a:p>
            <a:pPr algn="ctr"/>
            <a:fld id="{CC057153-B650-4DEB-B370-79DDCFDCE934}" type="slidenum">
              <a:rPr lang="en-US" smtClean="0"/>
              <a:pPr algn="ctr"/>
              <a:t>‹#›</a:t>
            </a:fld>
            <a:endParaRPr lang="en-US"/>
          </a:p>
        </p:txBody>
      </p:sp>
      <p:sp>
        <p:nvSpPr>
          <p:cNvPr id="3" name="Date Placeholder 2">
            <a:extLst>
              <a:ext uri="{FF2B5EF4-FFF2-40B4-BE49-F238E27FC236}">
                <a16:creationId xmlns:a16="http://schemas.microsoft.com/office/drawing/2014/main" id="{43FC80B3-DCFA-D45D-AE8E-A26A743D9695}"/>
              </a:ext>
            </a:extLst>
          </p:cNvPr>
          <p:cNvSpPr>
            <a:spLocks noGrp="1"/>
          </p:cNvSpPr>
          <p:nvPr>
            <p:ph type="dt" sz="half" idx="15"/>
          </p:nvPr>
        </p:nvSpPr>
        <p:spPr>
          <a:xfrm rot="5400000">
            <a:off x="10469880" y="4892040"/>
            <a:ext cx="2670048" cy="365760"/>
          </a:xfrm>
          <a:prstGeom prst="rect">
            <a:avLst/>
          </a:prstGeom>
        </p:spPr>
        <p:txBody>
          <a:bodyPr/>
          <a:lstStyle>
            <a:lvl1pPr>
              <a:defRPr>
                <a:solidFill>
                  <a:schemeClr val="tx1"/>
                </a:solidFill>
                <a:effectLst/>
              </a:defRPr>
            </a:lvl1pPr>
          </a:lstStyle>
          <a:p>
            <a:fld id="{4FD3D564-0365-46F9-82BC-CDD300CEFE62}" type="datetime4">
              <a:rPr lang="en-US" smtClean="0"/>
              <a:t>October 2, 2025</a:t>
            </a:fld>
            <a:endParaRPr lang="en-US"/>
          </a:p>
        </p:txBody>
      </p:sp>
    </p:spTree>
    <p:extLst>
      <p:ext uri="{BB962C8B-B14F-4D97-AF65-F5344CB8AC3E}">
        <p14:creationId xmlns:p14="http://schemas.microsoft.com/office/powerpoint/2010/main" val="26947384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9" y="429768"/>
            <a:ext cx="10817352" cy="958480"/>
          </a:xfrm>
          <a:prstGeom prst="rect">
            <a:avLst/>
          </a:prstGeom>
        </p:spPr>
        <p:txBody>
          <a:bodyPr vert="horz" lIns="91440" tIns="45720" rIns="91440" bIns="45720" rtlCol="0" anchor="b">
            <a:normAutofit/>
          </a:bodyPr>
          <a:lstStyle>
            <a:lvl1pPr>
              <a:lnSpc>
                <a:spcPct val="120000"/>
              </a:lnSpc>
              <a:defRPr lang="en-US" dirty="0"/>
            </a:lvl1pPr>
          </a:lstStyle>
          <a:p>
            <a:pPr lvl="0"/>
            <a:r>
              <a:rPr lang="en-US"/>
              <a:t>Click to edit Master title style</a:t>
            </a:r>
          </a:p>
        </p:txBody>
      </p:sp>
      <p:sp>
        <p:nvSpPr>
          <p:cNvPr id="4" name="Content Placeholder 3">
            <a:extLst>
              <a:ext uri="{FF2B5EF4-FFF2-40B4-BE49-F238E27FC236}">
                <a16:creationId xmlns:a16="http://schemas.microsoft.com/office/drawing/2014/main" id="{BFA338E0-C170-B5BD-56A0-6831A85B2F21}"/>
              </a:ext>
            </a:extLst>
          </p:cNvPr>
          <p:cNvSpPr>
            <a:spLocks noGrp="1"/>
          </p:cNvSpPr>
          <p:nvPr>
            <p:ph sz="quarter" idx="18"/>
          </p:nvPr>
        </p:nvSpPr>
        <p:spPr>
          <a:xfrm>
            <a:off x="612775" y="2029968"/>
            <a:ext cx="50292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95231737-390D-A75F-1AA3-A6675DB7314C}"/>
              </a:ext>
            </a:extLst>
          </p:cNvPr>
          <p:cNvSpPr>
            <a:spLocks noGrp="1"/>
          </p:cNvSpPr>
          <p:nvPr>
            <p:ph sz="quarter" idx="19"/>
          </p:nvPr>
        </p:nvSpPr>
        <p:spPr>
          <a:xfrm>
            <a:off x="6382512" y="2029968"/>
            <a:ext cx="502920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D34EBE88-C826-A0CB-2F99-4593AD931017}"/>
              </a:ext>
            </a:extLst>
          </p:cNvPr>
          <p:cNvSpPr>
            <a:spLocks noGrp="1"/>
          </p:cNvSpPr>
          <p:nvPr>
            <p:ph type="ftr" sz="quarter" idx="16"/>
          </p:nvPr>
        </p:nvSpPr>
        <p:spPr/>
        <p:txBody>
          <a:bodyPr/>
          <a:lstStyle/>
          <a:p>
            <a:pPr algn="r"/>
            <a:r>
              <a:rPr lang="en-US"/>
              <a:t>Sample Footer Text</a:t>
            </a:r>
          </a:p>
        </p:txBody>
      </p:sp>
      <p:sp>
        <p:nvSpPr>
          <p:cNvPr id="15" name="Slide Number Placeholder 14">
            <a:extLst>
              <a:ext uri="{FF2B5EF4-FFF2-40B4-BE49-F238E27FC236}">
                <a16:creationId xmlns:a16="http://schemas.microsoft.com/office/drawing/2014/main" id="{3ABF7200-8BFC-1209-D217-A05B147C7362}"/>
              </a:ext>
            </a:extLst>
          </p:cNvPr>
          <p:cNvSpPr>
            <a:spLocks noGrp="1"/>
          </p:cNvSpPr>
          <p:nvPr>
            <p:ph type="sldNum" sz="quarter" idx="17"/>
          </p:nvPr>
        </p:nvSpPr>
        <p:spPr/>
        <p:txBody>
          <a:bodyPr/>
          <a:lstStyle/>
          <a:p>
            <a:pPr algn="ctr"/>
            <a:fld id="{8D252C1B-CBF0-4A4D-8F57-7FB989103249}" type="slidenum">
              <a:rPr lang="en-US" smtClean="0"/>
              <a:pPr algn="ctr"/>
              <a:t>‹#›</a:t>
            </a:fld>
            <a:endParaRPr lang="en-US"/>
          </a:p>
        </p:txBody>
      </p:sp>
      <p:sp>
        <p:nvSpPr>
          <p:cNvPr id="13" name="Date Placeholder 12">
            <a:extLst>
              <a:ext uri="{FF2B5EF4-FFF2-40B4-BE49-F238E27FC236}">
                <a16:creationId xmlns:a16="http://schemas.microsoft.com/office/drawing/2014/main" id="{A1910647-79B7-6086-34D9-EBD4D6E4C954}"/>
              </a:ext>
            </a:extLst>
          </p:cNvPr>
          <p:cNvSpPr>
            <a:spLocks noGrp="1"/>
          </p:cNvSpPr>
          <p:nvPr>
            <p:ph type="dt" sz="half" idx="15"/>
          </p:nvPr>
        </p:nvSpPr>
        <p:spPr/>
        <p:txBody>
          <a:bodyPr/>
          <a:lstStyle/>
          <a:p>
            <a:fld id="{FEDA8A73-7124-4840-A51A-773DD734FF02}" type="datetime4">
              <a:rPr lang="en-US" smtClean="0"/>
              <a:t>October 2, 2025</a:t>
            </a:fld>
            <a:endParaRPr lang="en-US"/>
          </a:p>
        </p:txBody>
      </p:sp>
    </p:spTree>
    <p:extLst>
      <p:ext uri="{BB962C8B-B14F-4D97-AF65-F5344CB8AC3E}">
        <p14:creationId xmlns:p14="http://schemas.microsoft.com/office/powerpoint/2010/main" val="2626041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with Picture 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99599"/>
            <a:ext cx="4672584" cy="1453896"/>
          </a:xfrm>
        </p:spPr>
        <p:txBody>
          <a:bodyPr>
            <a:normAutofit/>
          </a:bodyPr>
          <a:lstStyle>
            <a:lvl1pPr>
              <a:defRPr sz="3600"/>
            </a:lvl1pPr>
          </a:lstStyle>
          <a:p>
            <a:r>
              <a:rPr lang="en-US" dirty="0"/>
              <a:t>Click to edit Master title style</a:t>
            </a:r>
          </a:p>
        </p:txBody>
      </p:sp>
      <p:sp>
        <p:nvSpPr>
          <p:cNvPr id="12" name="Picture Placeholder 11">
            <a:extLst>
              <a:ext uri="{FF2B5EF4-FFF2-40B4-BE49-F238E27FC236}">
                <a16:creationId xmlns:a16="http://schemas.microsoft.com/office/drawing/2014/main" id="{4FE3DA23-DE55-6AE0-AF3B-E9803246C7CD}"/>
              </a:ext>
            </a:extLst>
          </p:cNvPr>
          <p:cNvSpPr>
            <a:spLocks noGrp="1"/>
          </p:cNvSpPr>
          <p:nvPr>
            <p:ph type="pic" sz="quarter" idx="15" hasCustomPrompt="1"/>
          </p:nvPr>
        </p:nvSpPr>
        <p:spPr>
          <a:xfrm>
            <a:off x="349324" y="2423719"/>
            <a:ext cx="5175504" cy="4069080"/>
          </a:xfrm>
          <a:blipFill>
            <a:blip r:embed="rId2">
              <a:alphaModFix amt="50000"/>
              <a:extLst>
                <a:ext uri="{28A0092B-C50C-407E-A947-70E740481C1C}">
                  <a14:useLocalDpi xmlns:a14="http://schemas.microsoft.com/office/drawing/2010/main" val="0"/>
                </a:ext>
              </a:extLst>
            </a:blip>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8BAC3300-BF12-B200-9F06-8D5AC45CB7EF}"/>
              </a:ext>
            </a:extLst>
          </p:cNvPr>
          <p:cNvSpPr>
            <a:spLocks noGrp="1"/>
          </p:cNvSpPr>
          <p:nvPr>
            <p:ph sz="quarter" idx="14"/>
          </p:nvPr>
        </p:nvSpPr>
        <p:spPr>
          <a:xfrm>
            <a:off x="5937402" y="599600"/>
            <a:ext cx="5633165" cy="56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8EE8507B-3789-49BC-A5B5-D3B2B10E5F24}" type="datetime1">
              <a:rPr lang="en-US" smtClean="0"/>
              <a:t>10/2/2025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
        <p:nvSpPr>
          <p:cNvPr id="3" name="Rectangle 2">
            <a:extLst>
              <a:ext uri="{FF2B5EF4-FFF2-40B4-BE49-F238E27FC236}">
                <a16:creationId xmlns:a16="http://schemas.microsoft.com/office/drawing/2014/main" id="{2125B15E-907B-22E5-9483-591409F1460D}"/>
              </a:ext>
            </a:extLst>
          </p:cNvPr>
          <p:cNvSpPr/>
          <p:nvPr userDrawn="1"/>
        </p:nvSpPr>
        <p:spPr>
          <a:xfrm flipV="1">
            <a:off x="337457" y="351059"/>
            <a:ext cx="5199238" cy="1939829"/>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944643D3-05AA-D000-6F70-B39D3E837EF5}"/>
              </a:ext>
            </a:extLst>
          </p:cNvPr>
          <p:cNvSpPr/>
          <p:nvPr userDrawn="1"/>
        </p:nvSpPr>
        <p:spPr>
          <a:xfrm>
            <a:off x="5665293" y="351065"/>
            <a:ext cx="6189249"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07DB142-72B7-699F-6F87-2EFB2EBF3B22}"/>
              </a:ext>
            </a:extLst>
          </p:cNvPr>
          <p:cNvSpPr/>
          <p:nvPr userDrawn="1"/>
        </p:nvSpPr>
        <p:spPr>
          <a:xfrm flipV="1">
            <a:off x="337457" y="2409583"/>
            <a:ext cx="5199238" cy="4097352"/>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69813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ontent with Picture 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6" y="603504"/>
            <a:ext cx="10972802" cy="970463"/>
          </a:xfrm>
        </p:spPr>
        <p:txBody>
          <a:bodyPr anchor="ctr"/>
          <a:lstStyle/>
          <a:p>
            <a:r>
              <a:rPr lang="en-US" dirty="0"/>
              <a:t>Click to edit Master title style</a:t>
            </a:r>
          </a:p>
        </p:txBody>
      </p:sp>
      <p:sp>
        <p:nvSpPr>
          <p:cNvPr id="15" name="Picture Placeholder 14">
            <a:extLst>
              <a:ext uri="{FF2B5EF4-FFF2-40B4-BE49-F238E27FC236}">
                <a16:creationId xmlns:a16="http://schemas.microsoft.com/office/drawing/2014/main" id="{689C2E73-8CB7-AB0A-D373-D9BCBE160AE9}"/>
              </a:ext>
            </a:extLst>
          </p:cNvPr>
          <p:cNvSpPr>
            <a:spLocks noGrp="1"/>
          </p:cNvSpPr>
          <p:nvPr>
            <p:ph type="pic" sz="quarter" idx="15"/>
          </p:nvPr>
        </p:nvSpPr>
        <p:spPr>
          <a:xfrm>
            <a:off x="354740" y="1944079"/>
            <a:ext cx="5486767" cy="4553712"/>
          </a:xfrm>
          <a:blipFill dpi="0" rotWithShape="1">
            <a:blip r:embed="rId2">
              <a:alphaModFix amt="50000"/>
              <a:extLst>
                <a:ext uri="{28A0092B-C50C-407E-A947-70E740481C1C}">
                  <a14:useLocalDpi xmlns:a14="http://schemas.microsoft.com/office/drawing/2010/main" val="0"/>
                </a:ext>
              </a:extLst>
            </a:blip>
            <a:srcRect/>
            <a:stretch>
              <a:fillRect r="-16492"/>
            </a:stretch>
          </a:blipFill>
        </p:spPr>
        <p:txBody>
          <a:bodyPr/>
          <a:lstStyle/>
          <a:p>
            <a:endParaRPr lang="en-US" dirty="0"/>
          </a:p>
        </p:txBody>
      </p:sp>
      <p:sp>
        <p:nvSpPr>
          <p:cNvPr id="8" name="Content Placeholder 7">
            <a:extLst>
              <a:ext uri="{FF2B5EF4-FFF2-40B4-BE49-F238E27FC236}">
                <a16:creationId xmlns:a16="http://schemas.microsoft.com/office/drawing/2014/main" id="{C1897688-419F-6EB2-5CC1-DC14924E5FC3}"/>
              </a:ext>
            </a:extLst>
          </p:cNvPr>
          <p:cNvSpPr>
            <a:spLocks noGrp="1"/>
          </p:cNvSpPr>
          <p:nvPr>
            <p:ph sz="quarter" idx="14"/>
          </p:nvPr>
        </p:nvSpPr>
        <p:spPr>
          <a:xfrm>
            <a:off x="6289440" y="2235200"/>
            <a:ext cx="5289915" cy="395816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E1E31391-F4B8-4A23-8935-365F41031646}" type="datetime1">
              <a:rPr lang="en-US" smtClean="0"/>
              <a:t>10/2/2025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
        <p:nvSpPr>
          <p:cNvPr id="3" name="Rectangle 2">
            <a:extLst>
              <a:ext uri="{FF2B5EF4-FFF2-40B4-BE49-F238E27FC236}">
                <a16:creationId xmlns:a16="http://schemas.microsoft.com/office/drawing/2014/main" id="{3A30DF84-4A5D-63C5-1700-34F6AA007632}"/>
              </a:ext>
            </a:extLst>
          </p:cNvPr>
          <p:cNvSpPr/>
          <p:nvPr userDrawn="1"/>
        </p:nvSpPr>
        <p:spPr>
          <a:xfrm flipV="1">
            <a:off x="337457" y="351062"/>
            <a:ext cx="11512296" cy="1465037"/>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079E6EAC-5CB1-AF25-6E5B-8E37D120C9B3}"/>
              </a:ext>
            </a:extLst>
          </p:cNvPr>
          <p:cNvSpPr/>
          <p:nvPr userDrawn="1"/>
        </p:nvSpPr>
        <p:spPr>
          <a:xfrm>
            <a:off x="339851" y="1929406"/>
            <a:ext cx="5513832" cy="4577529"/>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1153CEAA-92AB-A832-438A-7F6ACCDFE1B4}"/>
              </a:ext>
            </a:extLst>
          </p:cNvPr>
          <p:cNvSpPr/>
          <p:nvPr userDrawn="1"/>
        </p:nvSpPr>
        <p:spPr>
          <a:xfrm>
            <a:off x="5978984" y="1929406"/>
            <a:ext cx="5870770" cy="4577529"/>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97180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lgn="ctr">
              <a:defRPr/>
            </a:lvl1pPr>
          </a:lstStyle>
          <a:p>
            <a:r>
              <a:rPr lang="en-US"/>
              <a:t>Click to edit Master title style</a:t>
            </a:r>
          </a:p>
        </p:txBody>
      </p:sp>
      <p:sp>
        <p:nvSpPr>
          <p:cNvPr id="3" name="Subtitle 2"/>
          <p:cNvSpPr>
            <a:spLocks noGrp="1"/>
          </p:cNvSpPr>
          <p:nvPr>
            <p:ph type="subTitle" idx="1"/>
          </p:nvPr>
        </p:nvSpPr>
        <p:spPr>
          <a:xfrm>
            <a:off x="1828800" y="3701561"/>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Rectangle 5"/>
          <p:cNvSpPr>
            <a:spLocks noGrp="1" noChangeArrowheads="1"/>
          </p:cNvSpPr>
          <p:nvPr>
            <p:ph type="ftr" sz="quarter" idx="11"/>
          </p:nvPr>
        </p:nvSpPr>
        <p:spPr>
          <a:ln/>
        </p:spPr>
        <p:txBody>
          <a:bodyPr/>
          <a:lstStyle>
            <a:lvl1pPr>
              <a:defRPr/>
            </a:lvl1pPr>
          </a:lstStyle>
          <a:p>
            <a:endParaRPr lang="en-CA"/>
          </a:p>
        </p:txBody>
      </p:sp>
      <p:sp>
        <p:nvSpPr>
          <p:cNvPr id="6" name="Rectangle 6"/>
          <p:cNvSpPr>
            <a:spLocks noGrp="1" noChangeArrowheads="1"/>
          </p:cNvSpPr>
          <p:nvPr>
            <p:ph type="sldNum" sz="quarter" idx="12"/>
          </p:nvPr>
        </p:nvSpPr>
        <p:spPr>
          <a:ln/>
        </p:spPr>
        <p:txBody>
          <a:bodyPr/>
          <a:lstStyle>
            <a:lvl1pPr>
              <a:defRPr/>
            </a:lvl1pPr>
          </a:lstStyle>
          <a:p>
            <a:fld id="{4BFE5A50-2221-4D3B-A961-6487805D31D3}" type="slidenum">
              <a:rPr lang="en-CA" smtClean="0"/>
              <a:t>‹#›</a:t>
            </a:fld>
            <a:endParaRPr lang="en-CA"/>
          </a:p>
        </p:txBody>
      </p:sp>
    </p:spTree>
    <p:extLst>
      <p:ext uri="{BB962C8B-B14F-4D97-AF65-F5344CB8AC3E}">
        <p14:creationId xmlns:p14="http://schemas.microsoft.com/office/powerpoint/2010/main" val="1864798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hasCustomPrompt="1"/>
          </p:nvPr>
        </p:nvSpPr>
        <p:spPr/>
        <p:txBody>
          <a:bodyPr/>
          <a:lstStyle>
            <a:lvl1pPr>
              <a:defRPr sz="2400"/>
            </a:lvl1pPr>
            <a:lvl2pPr marL="742950" indent="-285750">
              <a:buFont typeface="Courier New" panose="02070309020205020404" pitchFamily="49" charset="0"/>
              <a:buChar char="o"/>
              <a:defRPr sz="2200"/>
            </a:lvl2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5"/>
          <p:cNvSpPr>
            <a:spLocks noGrp="1" noChangeArrowheads="1"/>
          </p:cNvSpPr>
          <p:nvPr>
            <p:ph type="ftr" sz="quarter" idx="11"/>
          </p:nvPr>
        </p:nvSpPr>
        <p:spPr>
          <a:ln/>
        </p:spPr>
        <p:txBody>
          <a:bodyPr/>
          <a:lstStyle>
            <a:lvl1pPr>
              <a:defRPr/>
            </a:lvl1pPr>
          </a:lstStyle>
          <a:p>
            <a:endParaRPr lang="en-CA"/>
          </a:p>
        </p:txBody>
      </p:sp>
      <p:sp>
        <p:nvSpPr>
          <p:cNvPr id="6" name="Rectangle 6"/>
          <p:cNvSpPr>
            <a:spLocks noGrp="1" noChangeArrowheads="1"/>
          </p:cNvSpPr>
          <p:nvPr>
            <p:ph type="sldNum" sz="quarter" idx="12"/>
          </p:nvPr>
        </p:nvSpPr>
        <p:spPr>
          <a:ln/>
        </p:spPr>
        <p:txBody>
          <a:bodyPr/>
          <a:lstStyle>
            <a:lvl1pPr>
              <a:defRPr/>
            </a:lvl1pPr>
          </a:lstStyle>
          <a:p>
            <a:fld id="{4BFE5A50-2221-4D3B-A961-6487805D31D3}" type="slidenum">
              <a:rPr lang="en-CA" smtClean="0"/>
              <a:t>‹#›</a:t>
            </a:fld>
            <a:endParaRPr lang="en-CA"/>
          </a:p>
        </p:txBody>
      </p:sp>
    </p:spTree>
    <p:extLst>
      <p:ext uri="{BB962C8B-B14F-4D97-AF65-F5344CB8AC3E}">
        <p14:creationId xmlns:p14="http://schemas.microsoft.com/office/powerpoint/2010/main" val="3444476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accent3">
            <a:lumMod val="20000"/>
            <a:lumOff val="80000"/>
            <a:alpha val="7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solidFill>
                  <a:schemeClr val="accent3">
                    <a:lumMod val="50000"/>
                  </a:schemeClr>
                </a:solidFill>
              </a:defRPr>
            </a:lvl1pPr>
          </a:lstStyle>
          <a:p>
            <a:r>
              <a:rPr lang="en-US"/>
              <a:t>Click to edit Master title style</a:t>
            </a:r>
            <a:endParaRPr lang="en-US" dirty="0"/>
          </a:p>
        </p:txBody>
      </p:sp>
      <p:sp>
        <p:nvSpPr>
          <p:cNvPr id="3" name="Content Placeholder 2"/>
          <p:cNvSpPr>
            <a:spLocks noGrp="1"/>
          </p:cNvSpPr>
          <p:nvPr>
            <p:ph idx="1" hasCustomPrompt="1"/>
          </p:nvPr>
        </p:nvSpPr>
        <p:spPr/>
        <p:txBody>
          <a:bodyPr/>
          <a:lstStyle>
            <a:lvl1pPr>
              <a:defRPr sz="2400"/>
            </a:lvl1pPr>
            <a:lvl2pPr marL="742950" indent="-285750">
              <a:buFont typeface="Courier New" panose="02070309020205020404" pitchFamily="49" charset="0"/>
              <a:buChar char="o"/>
              <a:defRPr sz="2200"/>
            </a:lvl2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5"/>
          <p:cNvSpPr>
            <a:spLocks noGrp="1" noChangeArrowheads="1"/>
          </p:cNvSpPr>
          <p:nvPr>
            <p:ph type="ftr" sz="quarter" idx="11"/>
          </p:nvPr>
        </p:nvSpPr>
        <p:spPr>
          <a:ln/>
        </p:spPr>
        <p:txBody>
          <a:bodyPr/>
          <a:lstStyle>
            <a:lvl1pPr>
              <a:defRPr/>
            </a:lvl1pPr>
          </a:lstStyle>
          <a:p>
            <a:endParaRPr lang="en-CA"/>
          </a:p>
        </p:txBody>
      </p:sp>
      <p:sp>
        <p:nvSpPr>
          <p:cNvPr id="6" name="Rectangle 6"/>
          <p:cNvSpPr>
            <a:spLocks noGrp="1" noChangeArrowheads="1"/>
          </p:cNvSpPr>
          <p:nvPr>
            <p:ph type="sldNum" sz="quarter" idx="12"/>
          </p:nvPr>
        </p:nvSpPr>
        <p:spPr>
          <a:ln/>
        </p:spPr>
        <p:txBody>
          <a:bodyPr/>
          <a:lstStyle>
            <a:lvl1pPr>
              <a:defRPr/>
            </a:lvl1pPr>
          </a:lstStyle>
          <a:p>
            <a:fld id="{4BFE5A50-2221-4D3B-A961-6487805D31D3}" type="slidenum">
              <a:rPr lang="en-CA" smtClean="0"/>
              <a:t>‹#›</a:t>
            </a:fld>
            <a:endParaRPr lang="en-CA"/>
          </a:p>
        </p:txBody>
      </p:sp>
    </p:spTree>
    <p:extLst>
      <p:ext uri="{BB962C8B-B14F-4D97-AF65-F5344CB8AC3E}">
        <p14:creationId xmlns:p14="http://schemas.microsoft.com/office/powerpoint/2010/main" val="612859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325932"/>
            <a:ext cx="10363200" cy="1362075"/>
          </a:xfrm>
        </p:spPr>
        <p:txBody>
          <a:bodyPr anchor="t"/>
          <a:lstStyle>
            <a:lvl1pPr algn="l">
              <a:defRPr sz="4000" b="1" cap="all"/>
            </a:lvl1pPr>
          </a:lstStyle>
          <a:p>
            <a:r>
              <a:rPr lang="en-US"/>
              <a:t>Click to edit Master title style</a:t>
            </a:r>
          </a:p>
        </p:txBody>
      </p:sp>
      <p:sp>
        <p:nvSpPr>
          <p:cNvPr id="5" name="Rectangle 5"/>
          <p:cNvSpPr>
            <a:spLocks noGrp="1" noChangeArrowheads="1"/>
          </p:cNvSpPr>
          <p:nvPr>
            <p:ph type="ftr" sz="quarter" idx="11"/>
          </p:nvPr>
        </p:nvSpPr>
        <p:spPr>
          <a:ln/>
        </p:spPr>
        <p:txBody>
          <a:bodyPr/>
          <a:lstStyle>
            <a:lvl1pPr>
              <a:defRPr/>
            </a:lvl1pPr>
          </a:lstStyle>
          <a:p>
            <a:endParaRPr lang="en-CA"/>
          </a:p>
        </p:txBody>
      </p:sp>
      <p:sp>
        <p:nvSpPr>
          <p:cNvPr id="6" name="Rectangle 6"/>
          <p:cNvSpPr>
            <a:spLocks noGrp="1" noChangeArrowheads="1"/>
          </p:cNvSpPr>
          <p:nvPr>
            <p:ph type="sldNum" sz="quarter" idx="12"/>
          </p:nvPr>
        </p:nvSpPr>
        <p:spPr>
          <a:ln/>
        </p:spPr>
        <p:txBody>
          <a:bodyPr/>
          <a:lstStyle>
            <a:lvl1pPr>
              <a:defRPr/>
            </a:lvl1pPr>
          </a:lstStyle>
          <a:p>
            <a:fld id="{4BFE5A50-2221-4D3B-A961-6487805D31D3}" type="slidenum">
              <a:rPr lang="en-CA" smtClean="0"/>
              <a:t>‹#›</a:t>
            </a:fld>
            <a:endParaRPr lang="en-CA"/>
          </a:p>
        </p:txBody>
      </p:sp>
    </p:spTree>
    <p:extLst>
      <p:ext uri="{BB962C8B-B14F-4D97-AF65-F5344CB8AC3E}">
        <p14:creationId xmlns:p14="http://schemas.microsoft.com/office/powerpoint/2010/main" val="2450114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93432"/>
            <a:ext cx="10972800" cy="798632"/>
          </a:xfrm>
        </p:spPr>
        <p:txBody>
          <a:bodyPr/>
          <a:lstStyle>
            <a:lvl1pPr>
              <a:defRPr sz="4000"/>
            </a:lvl1pPr>
          </a:lstStyle>
          <a:p>
            <a:r>
              <a:rPr lang="en-US"/>
              <a:t>Click to edit Master title style</a:t>
            </a:r>
            <a:endParaRPr lang="en-US" dirty="0"/>
          </a:p>
        </p:txBody>
      </p:sp>
      <p:sp>
        <p:nvSpPr>
          <p:cNvPr id="3" name="Content Placeholder 2"/>
          <p:cNvSpPr>
            <a:spLocks noGrp="1"/>
          </p:cNvSpPr>
          <p:nvPr>
            <p:ph sz="half" idx="1" hasCustomPrompt="1"/>
          </p:nvPr>
        </p:nvSpPr>
        <p:spPr>
          <a:xfrm>
            <a:off x="609600" y="1342293"/>
            <a:ext cx="5384800" cy="3992563"/>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197600" y="1342293"/>
            <a:ext cx="5384800" cy="3992563"/>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p:cNvSpPr>
            <a:spLocks noGrp="1" noChangeArrowheads="1"/>
          </p:cNvSpPr>
          <p:nvPr>
            <p:ph type="ftr" sz="quarter" idx="11"/>
          </p:nvPr>
        </p:nvSpPr>
        <p:spPr>
          <a:ln/>
        </p:spPr>
        <p:txBody>
          <a:bodyPr/>
          <a:lstStyle>
            <a:lvl1pPr>
              <a:defRPr/>
            </a:lvl1pPr>
          </a:lstStyle>
          <a:p>
            <a:endParaRPr lang="en-CA"/>
          </a:p>
        </p:txBody>
      </p:sp>
      <p:sp>
        <p:nvSpPr>
          <p:cNvPr id="7" name="Rectangle 6"/>
          <p:cNvSpPr>
            <a:spLocks noGrp="1" noChangeArrowheads="1"/>
          </p:cNvSpPr>
          <p:nvPr>
            <p:ph type="sldNum" sz="quarter" idx="12"/>
          </p:nvPr>
        </p:nvSpPr>
        <p:spPr>
          <a:ln/>
        </p:spPr>
        <p:txBody>
          <a:bodyPr/>
          <a:lstStyle>
            <a:lvl1pPr>
              <a:defRPr/>
            </a:lvl1pPr>
          </a:lstStyle>
          <a:p>
            <a:fld id="{4BFE5A50-2221-4D3B-A961-6487805D31D3}" type="slidenum">
              <a:rPr lang="en-CA" smtClean="0"/>
              <a:t>‹#›</a:t>
            </a:fld>
            <a:endParaRPr lang="en-CA"/>
          </a:p>
        </p:txBody>
      </p:sp>
    </p:spTree>
    <p:extLst>
      <p:ext uri="{BB962C8B-B14F-4D97-AF65-F5344CB8AC3E}">
        <p14:creationId xmlns:p14="http://schemas.microsoft.com/office/powerpoint/2010/main" val="3142362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10119"/>
            <a:ext cx="10972800" cy="639763"/>
          </a:xfrm>
        </p:spPr>
        <p:txBody>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09600" y="1159657"/>
            <a:ext cx="5386917" cy="639762"/>
          </a:xfrm>
        </p:spPr>
        <p:txBody>
          <a:bodyPr anchor="b"/>
          <a:lstStyle>
            <a:lvl1pPr marL="0" indent="0">
              <a:buNone/>
              <a:defRPr sz="2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1" y="1918481"/>
            <a:ext cx="5386917" cy="31086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159657"/>
            <a:ext cx="5389033" cy="639762"/>
          </a:xfrm>
        </p:spPr>
        <p:txBody>
          <a:bodyPr anchor="b"/>
          <a:lstStyle>
            <a:lvl1pPr marL="0" indent="0">
              <a:buNone/>
              <a:defRPr sz="2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1918481"/>
            <a:ext cx="5389033" cy="31086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5"/>
          <p:cNvSpPr>
            <a:spLocks noGrp="1" noChangeArrowheads="1"/>
          </p:cNvSpPr>
          <p:nvPr>
            <p:ph type="ftr" sz="quarter" idx="11"/>
          </p:nvPr>
        </p:nvSpPr>
        <p:spPr>
          <a:ln/>
        </p:spPr>
        <p:txBody>
          <a:bodyPr/>
          <a:lstStyle>
            <a:lvl1pPr>
              <a:defRPr/>
            </a:lvl1pPr>
          </a:lstStyle>
          <a:p>
            <a:endParaRPr lang="en-CA"/>
          </a:p>
        </p:txBody>
      </p:sp>
      <p:sp>
        <p:nvSpPr>
          <p:cNvPr id="9" name="Rectangle 6"/>
          <p:cNvSpPr>
            <a:spLocks noGrp="1" noChangeArrowheads="1"/>
          </p:cNvSpPr>
          <p:nvPr>
            <p:ph type="sldNum" sz="quarter" idx="12"/>
          </p:nvPr>
        </p:nvSpPr>
        <p:spPr>
          <a:ln/>
        </p:spPr>
        <p:txBody>
          <a:bodyPr/>
          <a:lstStyle>
            <a:lvl1pPr>
              <a:defRPr/>
            </a:lvl1pPr>
          </a:lstStyle>
          <a:p>
            <a:fld id="{4BFE5A50-2221-4D3B-A961-6487805D31D3}" type="slidenum">
              <a:rPr lang="en-CA" smtClean="0"/>
              <a:t>‹#›</a:t>
            </a:fld>
            <a:endParaRPr lang="en-CA"/>
          </a:p>
        </p:txBody>
      </p:sp>
    </p:spTree>
    <p:extLst>
      <p:ext uri="{BB962C8B-B14F-4D97-AF65-F5344CB8AC3E}">
        <p14:creationId xmlns:p14="http://schemas.microsoft.com/office/powerpoint/2010/main" val="928276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endParaRPr lang="en-US" dirty="0"/>
          </a:p>
        </p:txBody>
      </p:sp>
      <p:sp>
        <p:nvSpPr>
          <p:cNvPr id="4" name="Rectangle 5"/>
          <p:cNvSpPr>
            <a:spLocks noGrp="1" noChangeArrowheads="1"/>
          </p:cNvSpPr>
          <p:nvPr>
            <p:ph type="ftr" sz="quarter" idx="11"/>
          </p:nvPr>
        </p:nvSpPr>
        <p:spPr>
          <a:ln/>
        </p:spPr>
        <p:txBody>
          <a:bodyPr/>
          <a:lstStyle>
            <a:lvl1pPr>
              <a:defRPr/>
            </a:lvl1pPr>
          </a:lstStyle>
          <a:p>
            <a:endParaRPr lang="en-CA"/>
          </a:p>
        </p:txBody>
      </p:sp>
      <p:sp>
        <p:nvSpPr>
          <p:cNvPr id="5" name="Rectangle 6"/>
          <p:cNvSpPr>
            <a:spLocks noGrp="1" noChangeArrowheads="1"/>
          </p:cNvSpPr>
          <p:nvPr>
            <p:ph type="sldNum" sz="quarter" idx="12"/>
          </p:nvPr>
        </p:nvSpPr>
        <p:spPr>
          <a:ln/>
        </p:spPr>
        <p:txBody>
          <a:bodyPr/>
          <a:lstStyle>
            <a:lvl1pPr>
              <a:defRPr/>
            </a:lvl1pPr>
          </a:lstStyle>
          <a:p>
            <a:fld id="{4BFE5A50-2221-4D3B-A961-6487805D31D3}" type="slidenum">
              <a:rPr lang="en-CA" smtClean="0"/>
              <a:t>‹#›</a:t>
            </a:fld>
            <a:endParaRPr lang="en-CA"/>
          </a:p>
        </p:txBody>
      </p:sp>
    </p:spTree>
    <p:extLst>
      <p:ext uri="{BB962C8B-B14F-4D97-AF65-F5344CB8AC3E}">
        <p14:creationId xmlns:p14="http://schemas.microsoft.com/office/powerpoint/2010/main" val="691965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endParaRPr lang="en-CA"/>
          </a:p>
        </p:txBody>
      </p:sp>
      <p:sp>
        <p:nvSpPr>
          <p:cNvPr id="4" name="Rectangle 6"/>
          <p:cNvSpPr>
            <a:spLocks noGrp="1" noChangeArrowheads="1"/>
          </p:cNvSpPr>
          <p:nvPr>
            <p:ph type="sldNum" sz="quarter" idx="12"/>
          </p:nvPr>
        </p:nvSpPr>
        <p:spPr>
          <a:ln/>
        </p:spPr>
        <p:txBody>
          <a:bodyPr/>
          <a:lstStyle>
            <a:lvl1pPr>
              <a:defRPr/>
            </a:lvl1pPr>
          </a:lstStyle>
          <a:p>
            <a:fld id="{4BFE5A50-2221-4D3B-A961-6487805D31D3}" type="slidenum">
              <a:rPr lang="en-CA" smtClean="0"/>
              <a:t>‹#›</a:t>
            </a:fld>
            <a:endParaRPr lang="en-CA"/>
          </a:p>
        </p:txBody>
      </p:sp>
    </p:spTree>
    <p:extLst>
      <p:ext uri="{BB962C8B-B14F-4D97-AF65-F5344CB8AC3E}">
        <p14:creationId xmlns:p14="http://schemas.microsoft.com/office/powerpoint/2010/main" val="141264331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6"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theme" Target="../theme/theme2.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65A214-D678-4604-86AF-393D20A325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5089D9-FEFB-4BD1-B333-436AC82EC7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2B0EA4F-7F02-4B6D-817F-A364CE8DB0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358F7D-6759-48B0-A4A0-79F3E44F22BD}" type="datetimeFigureOut">
              <a:rPr lang="en-CA" smtClean="0"/>
              <a:t>2025-10-02</a:t>
            </a:fld>
            <a:endParaRPr lang="en-CA"/>
          </a:p>
        </p:txBody>
      </p:sp>
      <p:sp>
        <p:nvSpPr>
          <p:cNvPr id="5" name="Footer Placeholder 4">
            <a:extLst>
              <a:ext uri="{FF2B5EF4-FFF2-40B4-BE49-F238E27FC236}">
                <a16:creationId xmlns:a16="http://schemas.microsoft.com/office/drawing/2014/main" id="{1DA5C7FC-B3A5-4A2D-8A6B-21394E3E35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EF3DD66E-1A3A-487D-B3F9-EA7439FAE6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FE5A50-2221-4D3B-A961-6487805D31D3}" type="slidenum">
              <a:rPr lang="en-CA" smtClean="0"/>
              <a:t>‹#›</a:t>
            </a:fld>
            <a:endParaRPr lang="en-CA"/>
          </a:p>
        </p:txBody>
      </p:sp>
    </p:spTree>
    <p:extLst>
      <p:ext uri="{BB962C8B-B14F-4D97-AF65-F5344CB8AC3E}">
        <p14:creationId xmlns:p14="http://schemas.microsoft.com/office/powerpoint/2010/main" val="3267378360"/>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3D05E39-DFF2-4DFD-87CB-6223E71CEDD4}"/>
              </a:ext>
            </a:extLst>
          </p:cNvPr>
          <p:cNvPicPr>
            <a:picLocks noChangeAspect="1"/>
          </p:cNvPicPr>
          <p:nvPr userDrawn="1"/>
        </p:nvPicPr>
        <p:blipFill>
          <a:blip r:embed="rId16"/>
          <a:stretch>
            <a:fillRect/>
          </a:stretch>
        </p:blipFill>
        <p:spPr>
          <a:xfrm>
            <a:off x="-1" y="6224333"/>
            <a:ext cx="12192000" cy="633667"/>
          </a:xfrm>
          <a:prstGeom prst="rect">
            <a:avLst/>
          </a:prstGeom>
        </p:spPr>
      </p:pic>
      <p:sp>
        <p:nvSpPr>
          <p:cNvPr id="2" name="Rectangle 3"/>
          <p:cNvSpPr>
            <a:spLocks noGrp="1" noChangeArrowheads="1"/>
          </p:cNvSpPr>
          <p:nvPr>
            <p:ph type="body" idx="1"/>
          </p:nvPr>
        </p:nvSpPr>
        <p:spPr bwMode="auto">
          <a:xfrm>
            <a:off x="609599" y="1291252"/>
            <a:ext cx="10972800" cy="48635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29" name="Rectangle 5"/>
          <p:cNvSpPr>
            <a:spLocks noGrp="1" noChangeArrowheads="1"/>
          </p:cNvSpPr>
          <p:nvPr>
            <p:ph type="ftr" sz="quarter" idx="3"/>
          </p:nvPr>
        </p:nvSpPr>
        <p:spPr bwMode="auto">
          <a:xfrm>
            <a:off x="923026" y="6301206"/>
            <a:ext cx="9500740" cy="49625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defRPr sz="1200">
                <a:solidFill>
                  <a:schemeClr val="bg1"/>
                </a:solidFill>
                <a:latin typeface="Arial" charset="0"/>
                <a:ea typeface="ＭＳ Ｐゴシック" charset="0"/>
                <a:cs typeface="ＭＳ Ｐゴシック" charset="0"/>
              </a:defRPr>
            </a:lvl1pPr>
          </a:lstStyle>
          <a:p>
            <a:endParaRPr lang="en-CA" sz="1200" dirty="0"/>
          </a:p>
        </p:txBody>
      </p:sp>
      <p:sp>
        <p:nvSpPr>
          <p:cNvPr id="1030" name="Rectangle 6"/>
          <p:cNvSpPr>
            <a:spLocks noGrp="1" noChangeArrowheads="1"/>
          </p:cNvSpPr>
          <p:nvPr>
            <p:ph type="sldNum" sz="quarter" idx="4"/>
          </p:nvPr>
        </p:nvSpPr>
        <p:spPr bwMode="auto">
          <a:xfrm>
            <a:off x="10500943" y="6308238"/>
            <a:ext cx="1604109" cy="4762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400">
                <a:solidFill>
                  <a:schemeClr val="bg1"/>
                </a:solidFill>
              </a:defRPr>
            </a:lvl1pPr>
          </a:lstStyle>
          <a:p>
            <a:fld id="{F2F73DA1-EAEE-4BC1-86F1-4E0CD780FA5C}" type="slidenum">
              <a:rPr lang="en-CA" smtClean="0"/>
              <a:t>‹#›</a:t>
            </a:fld>
            <a:endParaRPr lang="en-CA"/>
          </a:p>
        </p:txBody>
      </p:sp>
      <p:sp>
        <p:nvSpPr>
          <p:cNvPr id="1031" name="Rectangle 2"/>
          <p:cNvSpPr>
            <a:spLocks noGrp="1" noChangeArrowheads="1"/>
          </p:cNvSpPr>
          <p:nvPr>
            <p:ph type="title"/>
          </p:nvPr>
        </p:nvSpPr>
        <p:spPr bwMode="auto">
          <a:xfrm>
            <a:off x="609600" y="193432"/>
            <a:ext cx="10972800" cy="7986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a:t>Click to edit Master</a:t>
            </a:r>
          </a:p>
        </p:txBody>
      </p:sp>
    </p:spTree>
    <p:extLst>
      <p:ext uri="{BB962C8B-B14F-4D97-AF65-F5344CB8AC3E}">
        <p14:creationId xmlns:p14="http://schemas.microsoft.com/office/powerpoint/2010/main" val="75183966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Lst>
  <p:txStyles>
    <p:titleStyle>
      <a:lvl1pPr algn="l" rtl="0" eaLnBrk="1" fontAlgn="base" hangingPunct="1">
        <a:spcBef>
          <a:spcPct val="0"/>
        </a:spcBef>
        <a:spcAft>
          <a:spcPct val="0"/>
        </a:spcAft>
        <a:defRPr sz="4000">
          <a:solidFill>
            <a:schemeClr val="tx2"/>
          </a:solidFill>
          <a:latin typeface="+mj-lt"/>
          <a:ea typeface="ＭＳ Ｐゴシック" charset="-128"/>
          <a:cs typeface="ＭＳ Ｐゴシック" charset="-128"/>
        </a:defRPr>
      </a:lvl1pPr>
      <a:lvl2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2pPr>
      <a:lvl3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3pPr>
      <a:lvl4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4pPr>
      <a:lvl5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ts val="600"/>
        </a:spcBef>
        <a:spcAft>
          <a:spcPts val="1200"/>
        </a:spcAft>
        <a:buChar char="•"/>
        <a:defRPr sz="2400">
          <a:solidFill>
            <a:schemeClr val="tx1"/>
          </a:solidFill>
          <a:latin typeface="+mn-lt"/>
          <a:ea typeface="ＭＳ Ｐゴシック" charset="-128"/>
          <a:cs typeface="ＭＳ Ｐゴシック" charset="-128"/>
        </a:defRPr>
      </a:lvl1pPr>
      <a:lvl2pPr marL="742950" indent="-285750" algn="l" rtl="0" eaLnBrk="1" fontAlgn="base" hangingPunct="1">
        <a:spcBef>
          <a:spcPts val="600"/>
        </a:spcBef>
        <a:spcAft>
          <a:spcPts val="1200"/>
        </a:spcAft>
        <a:buFont typeface="Courier New" panose="02070309020205020404" pitchFamily="49" charset="0"/>
        <a:buChar char="o"/>
        <a:defRPr sz="2200">
          <a:solidFill>
            <a:schemeClr val="tx1"/>
          </a:solidFill>
          <a:latin typeface="+mn-lt"/>
          <a:ea typeface="ＭＳ Ｐゴシック" charset="-128"/>
        </a:defRPr>
      </a:lvl2pPr>
      <a:lvl3pPr marL="1143000" indent="-228600" algn="l" rtl="0" eaLnBrk="1" fontAlgn="base" hangingPunct="1">
        <a:spcBef>
          <a:spcPts val="600"/>
        </a:spcBef>
        <a:spcAft>
          <a:spcPts val="1200"/>
        </a:spcAft>
        <a:buChar char="•"/>
        <a:defRPr sz="2000">
          <a:solidFill>
            <a:schemeClr val="tx1"/>
          </a:solidFill>
          <a:latin typeface="+mn-lt"/>
          <a:ea typeface="ＭＳ Ｐゴシック" charset="-128"/>
        </a:defRPr>
      </a:lvl3pPr>
      <a:lvl4pPr marL="1600200" indent="-228600" algn="l" rtl="0" eaLnBrk="1" fontAlgn="base" hangingPunct="1">
        <a:spcBef>
          <a:spcPts val="600"/>
        </a:spcBef>
        <a:spcAft>
          <a:spcPts val="1200"/>
        </a:spcAft>
        <a:buChar char="–"/>
        <a:defRPr sz="1800">
          <a:solidFill>
            <a:schemeClr val="tx1"/>
          </a:solidFill>
          <a:latin typeface="+mn-lt"/>
          <a:ea typeface="ＭＳ Ｐゴシック" charset="-128"/>
        </a:defRPr>
      </a:lvl4pPr>
      <a:lvl5pPr marL="2057400" indent="-228600" algn="l" rtl="0" eaLnBrk="1" fontAlgn="base" hangingPunct="1">
        <a:spcBef>
          <a:spcPts val="600"/>
        </a:spcBef>
        <a:spcAft>
          <a:spcPts val="1200"/>
        </a:spcAft>
        <a:buChar char="»"/>
        <a:defRPr sz="1600">
          <a:solidFill>
            <a:schemeClr val="tx1"/>
          </a:solidFill>
          <a:latin typeface="+mn-lt"/>
          <a:ea typeface="ＭＳ Ｐゴシック"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hyperlink" Target="https://www.iso.org/standard/iso-iec-27000-family" TargetMode="External"/><Relationship Id="rId2" Type="http://schemas.openxmlformats.org/officeDocument/2006/relationships/hyperlink" Target="https://www.nist.gov/cybersecurity" TargetMode="External"/><Relationship Id="rId1" Type="http://schemas.openxmlformats.org/officeDocument/2006/relationships/slideLayout" Target="../slideLayouts/slideLayout3.xml"/><Relationship Id="rId4" Type="http://schemas.openxmlformats.org/officeDocument/2006/relationships/hyperlink" Target="https://www.aicpa-cima.com/topic/audit-assurance/audit-and-assurance-greater-than-soc-2"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hhs.gov/hipaa/index.html" TargetMode="External"/><Relationship Id="rId2" Type="http://schemas.openxmlformats.org/officeDocument/2006/relationships/hyperlink" Target="https://www.nerc.com/pa/Stand/Pages/default.aspx" TargetMode="External"/><Relationship Id="rId1" Type="http://schemas.openxmlformats.org/officeDocument/2006/relationships/slideLayout" Target="../slideLayouts/slideLayout3.xml"/><Relationship Id="rId6" Type="http://schemas.openxmlformats.org/officeDocument/2006/relationships/hyperlink" Target="https://dodcio.defense.gov/CMMC/About/" TargetMode="External"/><Relationship Id="rId5" Type="http://schemas.openxmlformats.org/officeDocument/2006/relationships/hyperlink" Target="https://security.cms.gov/learn/federal-information-security-management-act-fisma" TargetMode="External"/><Relationship Id="rId4" Type="http://schemas.openxmlformats.org/officeDocument/2006/relationships/hyperlink" Target="https://gdpr.eu/"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8" Type="http://schemas.openxmlformats.org/officeDocument/2006/relationships/hyperlink" Target="https://www.iso.org/home.html" TargetMode="External"/><Relationship Id="rId3" Type="http://schemas.openxmlformats.org/officeDocument/2006/relationships/hyperlink" Target="https://www.pcisecuritystandards.org/" TargetMode="External"/><Relationship Id="rId7" Type="http://schemas.openxmlformats.org/officeDocument/2006/relationships/hyperlink" Target="https://www.cisa.gov/"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hyperlink" Target="https://www.nist.gov/standardsgov/compliance-faqs-nist-it-security-validation-program" TargetMode="External"/><Relationship Id="rId5" Type="http://schemas.openxmlformats.org/officeDocument/2006/relationships/hyperlink" Target="https://www.nist.gov/" TargetMode="External"/><Relationship Id="rId4" Type="http://schemas.openxmlformats.org/officeDocument/2006/relationships/hyperlink" Target="https://www.aicpa.or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807F3-5FE0-4647-BF65-CCAFF2897567}"/>
              </a:ext>
            </a:extLst>
          </p:cNvPr>
          <p:cNvSpPr>
            <a:spLocks noGrp="1"/>
          </p:cNvSpPr>
          <p:nvPr>
            <p:ph type="ctrTitle"/>
          </p:nvPr>
        </p:nvSpPr>
        <p:spPr>
          <a:xfrm>
            <a:off x="1802859" y="2280154"/>
            <a:ext cx="9144000" cy="738664"/>
          </a:xfrm>
        </p:spPr>
        <p:txBody>
          <a:bodyPr anchor="ctr">
            <a:normAutofit fontScale="90000"/>
          </a:bodyPr>
          <a:lstStyle/>
          <a:p>
            <a:pPr algn="ctr"/>
            <a:r>
              <a:rPr lang="en-CA" dirty="0">
                <a:effectLst/>
              </a:rPr>
              <a:t>Assessing Corporate Cybersecurity</a:t>
            </a:r>
            <a:endParaRPr lang="en-CA" dirty="0"/>
          </a:p>
        </p:txBody>
      </p:sp>
      <p:sp>
        <p:nvSpPr>
          <p:cNvPr id="6" name="Rectangle 5">
            <a:extLst>
              <a:ext uri="{FF2B5EF4-FFF2-40B4-BE49-F238E27FC236}">
                <a16:creationId xmlns:a16="http://schemas.microsoft.com/office/drawing/2014/main" id="{595F84E0-619C-443B-99D4-F02FF76E9F67}"/>
              </a:ext>
            </a:extLst>
          </p:cNvPr>
          <p:cNvSpPr/>
          <p:nvPr/>
        </p:nvSpPr>
        <p:spPr>
          <a:xfrm>
            <a:off x="2977722" y="1775567"/>
            <a:ext cx="6236557" cy="738664"/>
          </a:xfrm>
          <a:prstGeom prst="rect">
            <a:avLst/>
          </a:prstGeom>
        </p:spPr>
        <p:txBody>
          <a:bodyPr wrap="square" anchor="ctr">
            <a:spAutoFit/>
          </a:bodyPr>
          <a:lstStyle/>
          <a:p>
            <a:pPr algn="ctr" fontAlgn="base">
              <a:spcBef>
                <a:spcPct val="0"/>
              </a:spcBef>
              <a:spcAft>
                <a:spcPct val="0"/>
              </a:spcAft>
              <a:defRPr/>
            </a:pPr>
            <a:r>
              <a:rPr lang="en-CA" sz="2400" b="1" i="0" dirty="0">
                <a:solidFill>
                  <a:srgbClr val="000000"/>
                </a:solidFill>
                <a:effectLst/>
                <a:latin typeface="Inter"/>
              </a:rPr>
              <a:t>MGMT8175</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CA" sz="1800" b="1" i="0" u="none" strike="noStrike" kern="1200" cap="none" spc="0" normalizeH="0" baseline="0" noProof="0" dirty="0">
              <a:ln>
                <a:noFill/>
              </a:ln>
              <a:solidFill>
                <a:prstClr val="black"/>
              </a:solidFill>
              <a:effectLst/>
              <a:uLnTx/>
              <a:uFillTx/>
              <a:latin typeface="Arial" charset="0"/>
              <a:ea typeface="ＭＳ Ｐゴシック" charset="0"/>
              <a:cs typeface="+mn-cs"/>
            </a:endParaRPr>
          </a:p>
        </p:txBody>
      </p:sp>
      <p:sp>
        <p:nvSpPr>
          <p:cNvPr id="5" name="Subtitle 4">
            <a:extLst>
              <a:ext uri="{FF2B5EF4-FFF2-40B4-BE49-F238E27FC236}">
                <a16:creationId xmlns:a16="http://schemas.microsoft.com/office/drawing/2014/main" id="{15ED3F38-333E-9EC7-3F1E-410348554734}"/>
              </a:ext>
            </a:extLst>
          </p:cNvPr>
          <p:cNvSpPr>
            <a:spLocks noGrp="1"/>
          </p:cNvSpPr>
          <p:nvPr>
            <p:ph type="subTitle" idx="1"/>
          </p:nvPr>
        </p:nvSpPr>
        <p:spPr>
          <a:xfrm>
            <a:off x="1524000" y="3839183"/>
            <a:ext cx="9144000" cy="507124"/>
          </a:xfrm>
        </p:spPr>
        <p:txBody>
          <a:bodyPr>
            <a:noAutofit/>
          </a:bodyPr>
          <a:lstStyle/>
          <a:p>
            <a:r>
              <a:rPr lang="en-US" sz="3600" b="1" dirty="0">
                <a:solidFill>
                  <a:schemeClr val="accent2"/>
                </a:solidFill>
              </a:rPr>
              <a:t>Topic – Cybersecurity Compliance Regulations in Major Sectors </a:t>
            </a:r>
            <a:endParaRPr lang="en-CA" sz="3600" b="1" dirty="0">
              <a:solidFill>
                <a:schemeClr val="accent2"/>
              </a:solidFill>
            </a:endParaRPr>
          </a:p>
        </p:txBody>
      </p:sp>
    </p:spTree>
    <p:extLst>
      <p:ext uri="{BB962C8B-B14F-4D97-AF65-F5344CB8AC3E}">
        <p14:creationId xmlns:p14="http://schemas.microsoft.com/office/powerpoint/2010/main" val="3698336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9134C-8400-25C8-0187-23B1377C31C8}"/>
              </a:ext>
            </a:extLst>
          </p:cNvPr>
          <p:cNvSpPr>
            <a:spLocks noGrp="1"/>
          </p:cNvSpPr>
          <p:nvPr>
            <p:ph type="title"/>
          </p:nvPr>
        </p:nvSpPr>
        <p:spPr>
          <a:xfrm>
            <a:off x="612646" y="603504"/>
            <a:ext cx="10972802" cy="970463"/>
          </a:xfrm>
        </p:spPr>
        <p:txBody>
          <a:bodyPr anchor="ctr">
            <a:normAutofit/>
          </a:bodyPr>
          <a:lstStyle/>
          <a:p>
            <a:r>
              <a:rPr lang="en-US" sz="3400"/>
              <a:t>NIST (National Institute of Standards and Technology)</a:t>
            </a:r>
          </a:p>
        </p:txBody>
      </p:sp>
      <p:pic>
        <p:nvPicPr>
          <p:cNvPr id="5" name="Content Placeholder 4" descr="technology and innovation concept">
            <a:extLst>
              <a:ext uri="{FF2B5EF4-FFF2-40B4-BE49-F238E27FC236}">
                <a16:creationId xmlns:a16="http://schemas.microsoft.com/office/drawing/2014/main" id="{8A2D0C4D-E794-4173-A3D6-0DACD80E35C4}"/>
              </a:ext>
            </a:extLst>
          </p:cNvPr>
          <p:cNvPicPr>
            <a:picLocks noGrp="1" noChangeAspect="1"/>
          </p:cNvPicPr>
          <p:nvPr>
            <p:ph type="pic" sz="quarter" idx="15"/>
          </p:nvPr>
        </p:nvPicPr>
        <p:blipFill>
          <a:blip r:embed="rId3"/>
          <a:srcRect l="17921" r="13098" b="-1"/>
          <a:stretch>
            <a:fillRect/>
          </a:stretch>
        </p:blipFill>
        <p:spPr>
          <a:xfrm>
            <a:off x="354740" y="1944079"/>
            <a:ext cx="5486767" cy="4553712"/>
          </a:xfrm>
          <a:prstGeom prst="rect">
            <a:avLst/>
          </a:prstGeom>
          <a:noFill/>
        </p:spPr>
      </p:pic>
      <p:sp>
        <p:nvSpPr>
          <p:cNvPr id="4" name="Content Placeholder 3">
            <a:extLst>
              <a:ext uri="{FF2B5EF4-FFF2-40B4-BE49-F238E27FC236}">
                <a16:creationId xmlns:a16="http://schemas.microsoft.com/office/drawing/2014/main" id="{F926CBF0-D54F-5B3B-0957-8A6C5F18836F}"/>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289440" y="2235200"/>
            <a:ext cx="5289915" cy="3958167"/>
          </a:xfrm>
        </p:spPr>
        <p:txBody>
          <a:bodyPr>
            <a:normAutofit fontScale="70000" lnSpcReduction="20000"/>
          </a:bodyPr>
          <a:lstStyle/>
          <a:p>
            <a:pPr marL="0" indent="0">
              <a:spcBef>
                <a:spcPts val="2500"/>
              </a:spcBef>
              <a:buFont typeface="Arial" panose="020B0604020202020204" pitchFamily="34" charset="0"/>
              <a:buNone/>
            </a:pPr>
            <a:r>
              <a:rPr lang="en-US" b="1"/>
              <a:t>NIST Cybersecurity Framework</a:t>
            </a:r>
          </a:p>
          <a:p>
            <a:pPr marL="0" lvl="1" indent="0">
              <a:buFont typeface="Arial" panose="020B0604020202020204" pitchFamily="34" charset="0"/>
              <a:buNone/>
            </a:pPr>
            <a:r>
              <a:t>NIST framework includes five core functions: Identify, Protect, Detect, Respond, and Recover to reduce cyber risks.</a:t>
            </a:r>
            <a:endParaRPr lang="en-US"/>
          </a:p>
          <a:p>
            <a:pPr marL="0" indent="0">
              <a:spcBef>
                <a:spcPts val="2500"/>
              </a:spcBef>
              <a:buFont typeface="Arial" panose="020B0604020202020204" pitchFamily="34" charset="0"/>
              <a:buNone/>
            </a:pPr>
            <a:r>
              <a:rPr lang="en-US" b="1"/>
              <a:t>Special Publications and Compliance</a:t>
            </a:r>
          </a:p>
          <a:p>
            <a:pPr marL="0" lvl="1" indent="0">
              <a:buFont typeface="Arial" panose="020B0604020202020204" pitchFamily="34" charset="0"/>
              <a:buNone/>
            </a:pPr>
            <a:r>
              <a:t>NIST publishes guidelines like SP 800-171 to protect sensitive information in non-federal systems.</a:t>
            </a:r>
            <a:endParaRPr lang="en-US"/>
          </a:p>
          <a:p>
            <a:pPr marL="0" indent="0">
              <a:spcBef>
                <a:spcPts val="2500"/>
              </a:spcBef>
              <a:buFont typeface="Arial" panose="020B0604020202020204" pitchFamily="34" charset="0"/>
              <a:buNone/>
            </a:pPr>
            <a:r>
              <a:rPr lang="en-US" b="1"/>
              <a:t>Industry Applications and Benefits</a:t>
            </a:r>
          </a:p>
          <a:p>
            <a:pPr marL="0" lvl="1" indent="0">
              <a:buFont typeface="Arial" panose="020B0604020202020204" pitchFamily="34" charset="0"/>
              <a:buNone/>
            </a:pPr>
            <a:r>
              <a:t>NIST is widely adopted in sectors like finance, healthcare, and energy to enhance cybersecurity and ensure compliance.</a:t>
            </a:r>
            <a:endParaRPr lang="en-US"/>
          </a:p>
        </p:txBody>
      </p:sp>
    </p:spTree>
    <p:extLst>
      <p:ext uri="{BB962C8B-B14F-4D97-AF65-F5344CB8AC3E}">
        <p14:creationId xmlns:p14="http://schemas.microsoft.com/office/powerpoint/2010/main" val="10649242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F41A31-E33F-4B8C-ADCA-701D588360DF}"/>
              </a:ext>
            </a:extLst>
          </p:cNvPr>
          <p:cNvSpPr>
            <a:spLocks noGrp="1"/>
          </p:cNvSpPr>
          <p:nvPr>
            <p:ph type="title"/>
          </p:nvPr>
        </p:nvSpPr>
        <p:spPr>
          <a:xfrm>
            <a:off x="483140" y="475510"/>
            <a:ext cx="10972800" cy="798632"/>
          </a:xfrm>
        </p:spPr>
        <p:txBody>
          <a:bodyPr/>
          <a:lstStyle/>
          <a:p>
            <a:pPr algn="ctr"/>
            <a:r>
              <a:rPr lang="en-CA" sz="3200" dirty="0"/>
              <a:t>Popular Cybersecurity Frameworks and Standards </a:t>
            </a:r>
            <a:br>
              <a:rPr lang="en-CA" sz="3200" dirty="0"/>
            </a:br>
            <a:r>
              <a:rPr lang="en-CA" sz="3200" dirty="0"/>
              <a:t>								</a:t>
            </a:r>
            <a:r>
              <a:rPr lang="en-CA" sz="2000" dirty="0">
                <a:solidFill>
                  <a:schemeClr val="accent2"/>
                </a:solidFill>
              </a:rPr>
              <a:t>To reduce cyber risk </a:t>
            </a:r>
          </a:p>
        </p:txBody>
      </p:sp>
      <p:graphicFrame>
        <p:nvGraphicFramePr>
          <p:cNvPr id="2" name="Table 2">
            <a:extLst>
              <a:ext uri="{FF2B5EF4-FFF2-40B4-BE49-F238E27FC236}">
                <a16:creationId xmlns:a16="http://schemas.microsoft.com/office/drawing/2014/main" id="{D411570B-0F64-651C-6826-428AF1CC0EB5}"/>
              </a:ext>
            </a:extLst>
          </p:cNvPr>
          <p:cNvGraphicFramePr>
            <a:graphicFrameLocks noGrp="1"/>
          </p:cNvGraphicFramePr>
          <p:nvPr/>
        </p:nvGraphicFramePr>
        <p:xfrm>
          <a:off x="599872" y="1720607"/>
          <a:ext cx="11306785" cy="3566160"/>
        </p:xfrm>
        <a:graphic>
          <a:graphicData uri="http://schemas.openxmlformats.org/drawingml/2006/table">
            <a:tbl>
              <a:tblPr firstRow="1" bandRow="1">
                <a:tableStyleId>{16D9F66E-5EB9-4882-86FB-DCBF35E3C3E4}</a:tableStyleId>
              </a:tblPr>
              <a:tblGrid>
                <a:gridCol w="460443">
                  <a:extLst>
                    <a:ext uri="{9D8B030D-6E8A-4147-A177-3AD203B41FA5}">
                      <a16:colId xmlns:a16="http://schemas.microsoft.com/office/drawing/2014/main" val="1457170"/>
                    </a:ext>
                  </a:extLst>
                </a:gridCol>
                <a:gridCol w="1863458">
                  <a:extLst>
                    <a:ext uri="{9D8B030D-6E8A-4147-A177-3AD203B41FA5}">
                      <a16:colId xmlns:a16="http://schemas.microsoft.com/office/drawing/2014/main" val="4099817934"/>
                    </a:ext>
                  </a:extLst>
                </a:gridCol>
                <a:gridCol w="4491442">
                  <a:extLst>
                    <a:ext uri="{9D8B030D-6E8A-4147-A177-3AD203B41FA5}">
                      <a16:colId xmlns:a16="http://schemas.microsoft.com/office/drawing/2014/main" val="1312798379"/>
                    </a:ext>
                  </a:extLst>
                </a:gridCol>
                <a:gridCol w="4491442">
                  <a:extLst>
                    <a:ext uri="{9D8B030D-6E8A-4147-A177-3AD203B41FA5}">
                      <a16:colId xmlns:a16="http://schemas.microsoft.com/office/drawing/2014/main" val="2491351252"/>
                    </a:ext>
                  </a:extLst>
                </a:gridCol>
              </a:tblGrid>
              <a:tr h="430214">
                <a:tc>
                  <a:txBody>
                    <a:bodyPr/>
                    <a:lstStyle/>
                    <a:p>
                      <a:r>
                        <a:rPr lang="en-US" b="0" dirty="0"/>
                        <a:t>1</a:t>
                      </a:r>
                      <a:endParaRPr lang="en-CA" b="0" dirty="0"/>
                    </a:p>
                  </a:txBody>
                  <a:tcPr/>
                </a:tc>
                <a:tc>
                  <a:txBody>
                    <a:bodyPr/>
                    <a:lstStyle/>
                    <a:p>
                      <a:r>
                        <a:rPr lang="en-US" b="0" dirty="0"/>
                        <a:t>NIST Cybersecurity Framework </a:t>
                      </a:r>
                      <a:endParaRPr lang="en-CA" b="0" dirty="0"/>
                    </a:p>
                  </a:txBody>
                  <a:tcPr/>
                </a:tc>
                <a:tc>
                  <a:txBody>
                    <a:bodyPr/>
                    <a:lstStyle/>
                    <a:p>
                      <a:r>
                        <a:rPr lang="en-US" b="0" dirty="0"/>
                        <a:t>Cybersecurity Framework by National Institute of Standards and Technology </a:t>
                      </a:r>
                      <a:endParaRPr lang="en-CA" b="0" dirty="0"/>
                    </a:p>
                  </a:txBody>
                  <a:tcPr/>
                </a:tc>
                <a:tc>
                  <a:txBody>
                    <a:bodyPr/>
                    <a:lstStyle/>
                    <a:p>
                      <a:r>
                        <a:rPr lang="en-CA" b="0" dirty="0">
                          <a:hlinkClick r:id="rId2"/>
                        </a:rPr>
                        <a:t>https://www.nist.gov/cybersecurity</a:t>
                      </a:r>
                      <a:endParaRPr lang="en-CA" b="0" dirty="0"/>
                    </a:p>
                    <a:p>
                      <a:endParaRPr lang="en-CA" b="0" dirty="0"/>
                    </a:p>
                  </a:txBody>
                  <a:tcPr/>
                </a:tc>
                <a:extLst>
                  <a:ext uri="{0D108BD9-81ED-4DB2-BD59-A6C34878D82A}">
                    <a16:rowId xmlns:a16="http://schemas.microsoft.com/office/drawing/2014/main" val="1595718380"/>
                  </a:ext>
                </a:extLst>
              </a:tr>
              <a:tr h="747516">
                <a:tc>
                  <a:txBody>
                    <a:bodyPr/>
                    <a:lstStyle/>
                    <a:p>
                      <a:r>
                        <a:rPr lang="en-US" dirty="0"/>
                        <a:t>2</a:t>
                      </a:r>
                      <a:endParaRPr lang="en-CA" dirty="0"/>
                    </a:p>
                  </a:txBody>
                  <a:tcPr/>
                </a:tc>
                <a:tc>
                  <a:txBody>
                    <a:bodyPr/>
                    <a:lstStyle/>
                    <a:p>
                      <a:r>
                        <a:rPr lang="en-US" dirty="0"/>
                        <a:t>ISO 27001 and ISO 27002</a:t>
                      </a:r>
                      <a:endParaRPr lang="en-CA" dirty="0"/>
                    </a:p>
                  </a:txBody>
                  <a:tcPr/>
                </a:tc>
                <a:tc>
                  <a:txBody>
                    <a:bodyPr/>
                    <a:lstStyle/>
                    <a:p>
                      <a:r>
                        <a:rPr lang="en-US" dirty="0"/>
                        <a:t>International Organization for Standardization </a:t>
                      </a:r>
                    </a:p>
                    <a:p>
                      <a:r>
                        <a:rPr lang="en-US" sz="1800" b="0" i="0" kern="1200" dirty="0">
                          <a:solidFill>
                            <a:schemeClr val="dk1"/>
                          </a:solidFill>
                          <a:effectLst/>
                          <a:latin typeface="+mn-lt"/>
                          <a:ea typeface="+mn-ea"/>
                          <a:cs typeface="+mn-cs"/>
                        </a:rPr>
                        <a:t>ISO/IEC 27000 family</a:t>
                      </a:r>
                    </a:p>
                    <a:p>
                      <a:r>
                        <a:rPr lang="en-US" sz="1800" b="0" i="0" kern="1200" dirty="0">
                          <a:solidFill>
                            <a:schemeClr val="dk1"/>
                          </a:solidFill>
                          <a:effectLst/>
                          <a:latin typeface="+mn-lt"/>
                          <a:ea typeface="+mn-ea"/>
                          <a:cs typeface="+mn-cs"/>
                        </a:rPr>
                        <a:t>Information security management</a:t>
                      </a:r>
                    </a:p>
                    <a:p>
                      <a:endParaRPr lang="en-CA" dirty="0"/>
                    </a:p>
                  </a:txBody>
                  <a:tcPr/>
                </a:tc>
                <a:tc>
                  <a:txBody>
                    <a:bodyPr/>
                    <a:lstStyle/>
                    <a:p>
                      <a:r>
                        <a:rPr lang="en-CA" dirty="0">
                          <a:hlinkClick r:id="rId3"/>
                        </a:rPr>
                        <a:t>https://www.iso.org/standard/iso-iec-27000-family</a:t>
                      </a:r>
                      <a:endParaRPr lang="en-CA" dirty="0"/>
                    </a:p>
                    <a:p>
                      <a:endParaRPr lang="en-CA" dirty="0"/>
                    </a:p>
                    <a:p>
                      <a:endParaRPr lang="en-CA" dirty="0"/>
                    </a:p>
                  </a:txBody>
                  <a:tcPr/>
                </a:tc>
                <a:extLst>
                  <a:ext uri="{0D108BD9-81ED-4DB2-BD59-A6C34878D82A}">
                    <a16:rowId xmlns:a16="http://schemas.microsoft.com/office/drawing/2014/main" val="3336620972"/>
                  </a:ext>
                </a:extLst>
              </a:tr>
              <a:tr h="657014">
                <a:tc>
                  <a:txBody>
                    <a:bodyPr/>
                    <a:lstStyle/>
                    <a:p>
                      <a:r>
                        <a:rPr lang="en-US" dirty="0"/>
                        <a:t>3</a:t>
                      </a:r>
                      <a:endParaRPr lang="en-CA" dirty="0"/>
                    </a:p>
                  </a:txBody>
                  <a:tcPr/>
                </a:tc>
                <a:tc>
                  <a:txBody>
                    <a:bodyPr/>
                    <a:lstStyle/>
                    <a:p>
                      <a:r>
                        <a:rPr lang="en-US" dirty="0"/>
                        <a:t>SOC2</a:t>
                      </a:r>
                      <a:endParaRPr lang="en-CA" dirty="0"/>
                    </a:p>
                  </a:txBody>
                  <a:tcPr/>
                </a:tc>
                <a:tc>
                  <a:txBody>
                    <a:bodyPr/>
                    <a:lstStyle/>
                    <a:p>
                      <a:r>
                        <a:rPr lang="en-US" dirty="0"/>
                        <a:t>Service Organization Control – Type 2</a:t>
                      </a:r>
                    </a:p>
                    <a:p>
                      <a:r>
                        <a:rPr lang="en-US" dirty="0"/>
                        <a:t>By </a:t>
                      </a:r>
                      <a:r>
                        <a:rPr lang="en-US" sz="1800" b="0" i="0" kern="1200" dirty="0">
                          <a:solidFill>
                            <a:schemeClr val="dk1"/>
                          </a:solidFill>
                          <a:effectLst/>
                          <a:latin typeface="+mn-lt"/>
                          <a:ea typeface="+mn-ea"/>
                          <a:cs typeface="+mn-cs"/>
                        </a:rPr>
                        <a:t>American Institute of Certified Public Accountants (AICPA) </a:t>
                      </a:r>
                      <a:endParaRPr lang="en-CA" dirty="0"/>
                    </a:p>
                  </a:txBody>
                  <a:tcPr/>
                </a:tc>
                <a:tc>
                  <a:txBody>
                    <a:bodyPr/>
                    <a:lstStyle/>
                    <a:p>
                      <a:r>
                        <a:rPr lang="en-CA" dirty="0">
                          <a:hlinkClick r:id="rId4"/>
                        </a:rPr>
                        <a:t>https://www.aicpa-cima.com/topic/audit-assurance/audit-and-assurance-greater-than-soc-2</a:t>
                      </a:r>
                      <a:endParaRPr lang="en-CA" dirty="0"/>
                    </a:p>
                    <a:p>
                      <a:endParaRPr lang="en-CA" dirty="0"/>
                    </a:p>
                  </a:txBody>
                  <a:tcPr/>
                </a:tc>
                <a:extLst>
                  <a:ext uri="{0D108BD9-81ED-4DB2-BD59-A6C34878D82A}">
                    <a16:rowId xmlns:a16="http://schemas.microsoft.com/office/drawing/2014/main" val="2870128327"/>
                  </a:ext>
                </a:extLst>
              </a:tr>
            </a:tbl>
          </a:graphicData>
        </a:graphic>
      </p:graphicFrame>
    </p:spTree>
    <p:extLst>
      <p:ext uri="{BB962C8B-B14F-4D97-AF65-F5344CB8AC3E}">
        <p14:creationId xmlns:p14="http://schemas.microsoft.com/office/powerpoint/2010/main" val="3706112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F41A31-E33F-4B8C-ADCA-701D588360DF}"/>
              </a:ext>
            </a:extLst>
          </p:cNvPr>
          <p:cNvSpPr>
            <a:spLocks noGrp="1"/>
          </p:cNvSpPr>
          <p:nvPr>
            <p:ph type="title"/>
          </p:nvPr>
        </p:nvSpPr>
        <p:spPr>
          <a:xfrm>
            <a:off x="483140" y="475510"/>
            <a:ext cx="10972800" cy="798632"/>
          </a:xfrm>
        </p:spPr>
        <p:txBody>
          <a:bodyPr/>
          <a:lstStyle/>
          <a:p>
            <a:pPr algn="ctr"/>
            <a:r>
              <a:rPr lang="en-CA" sz="3200" dirty="0"/>
              <a:t>Popular Cybersecurity Frameworks and Standards </a:t>
            </a:r>
            <a:br>
              <a:rPr lang="en-CA" sz="3200" dirty="0"/>
            </a:br>
            <a:r>
              <a:rPr lang="en-CA" sz="3200" dirty="0"/>
              <a:t>								</a:t>
            </a:r>
            <a:r>
              <a:rPr lang="en-CA" sz="2000" dirty="0">
                <a:solidFill>
                  <a:schemeClr val="accent2"/>
                </a:solidFill>
              </a:rPr>
              <a:t>To reduce cyber risk </a:t>
            </a:r>
          </a:p>
        </p:txBody>
      </p:sp>
      <p:graphicFrame>
        <p:nvGraphicFramePr>
          <p:cNvPr id="2" name="Table 2">
            <a:extLst>
              <a:ext uri="{FF2B5EF4-FFF2-40B4-BE49-F238E27FC236}">
                <a16:creationId xmlns:a16="http://schemas.microsoft.com/office/drawing/2014/main" id="{D411570B-0F64-651C-6826-428AF1CC0EB5}"/>
              </a:ext>
            </a:extLst>
          </p:cNvPr>
          <p:cNvGraphicFramePr>
            <a:graphicFrameLocks noGrp="1"/>
          </p:cNvGraphicFramePr>
          <p:nvPr>
            <p:extLst>
              <p:ext uri="{D42A27DB-BD31-4B8C-83A1-F6EECF244321}">
                <p14:modId xmlns:p14="http://schemas.microsoft.com/office/powerpoint/2010/main" val="2400165488"/>
              </p:ext>
            </p:extLst>
          </p:nvPr>
        </p:nvGraphicFramePr>
        <p:xfrm>
          <a:off x="483140" y="1536789"/>
          <a:ext cx="11306785" cy="4638040"/>
        </p:xfrm>
        <a:graphic>
          <a:graphicData uri="http://schemas.openxmlformats.org/drawingml/2006/table">
            <a:tbl>
              <a:tblPr firstRow="1" bandRow="1">
                <a:tableStyleId>{16D9F66E-5EB9-4882-86FB-DCBF35E3C3E4}</a:tableStyleId>
              </a:tblPr>
              <a:tblGrid>
                <a:gridCol w="280730">
                  <a:extLst>
                    <a:ext uri="{9D8B030D-6E8A-4147-A177-3AD203B41FA5}">
                      <a16:colId xmlns:a16="http://schemas.microsoft.com/office/drawing/2014/main" val="1457170"/>
                    </a:ext>
                  </a:extLst>
                </a:gridCol>
                <a:gridCol w="2043171">
                  <a:extLst>
                    <a:ext uri="{9D8B030D-6E8A-4147-A177-3AD203B41FA5}">
                      <a16:colId xmlns:a16="http://schemas.microsoft.com/office/drawing/2014/main" val="4099817934"/>
                    </a:ext>
                  </a:extLst>
                </a:gridCol>
                <a:gridCol w="4491442">
                  <a:extLst>
                    <a:ext uri="{9D8B030D-6E8A-4147-A177-3AD203B41FA5}">
                      <a16:colId xmlns:a16="http://schemas.microsoft.com/office/drawing/2014/main" val="1312798379"/>
                    </a:ext>
                  </a:extLst>
                </a:gridCol>
                <a:gridCol w="4491442">
                  <a:extLst>
                    <a:ext uri="{9D8B030D-6E8A-4147-A177-3AD203B41FA5}">
                      <a16:colId xmlns:a16="http://schemas.microsoft.com/office/drawing/2014/main" val="2491351252"/>
                    </a:ext>
                  </a:extLst>
                </a:gridCol>
              </a:tblGrid>
              <a:tr h="370840">
                <a:tc>
                  <a:txBody>
                    <a:bodyPr/>
                    <a:lstStyle/>
                    <a:p>
                      <a:r>
                        <a:rPr lang="en-US" sz="1600" b="0" dirty="0"/>
                        <a:t>4</a:t>
                      </a:r>
                      <a:endParaRPr lang="en-CA" sz="1600" b="0" dirty="0"/>
                    </a:p>
                  </a:txBody>
                  <a:tcPr/>
                </a:tc>
                <a:tc>
                  <a:txBody>
                    <a:bodyPr/>
                    <a:lstStyle/>
                    <a:p>
                      <a:r>
                        <a:rPr lang="en-US" sz="1600" b="0" dirty="0"/>
                        <a:t>NERC-CIP</a:t>
                      </a:r>
                      <a:endParaRPr lang="en-CA" sz="1600" b="0" dirty="0"/>
                    </a:p>
                  </a:txBody>
                  <a:tcPr/>
                </a:tc>
                <a:tc>
                  <a:txBody>
                    <a:bodyPr/>
                    <a:lstStyle/>
                    <a:p>
                      <a:r>
                        <a:rPr lang="en-US" sz="1600" b="0" dirty="0"/>
                        <a:t>North American Electric Reliability Corporation – Critical Infrastructure Protection </a:t>
                      </a:r>
                    </a:p>
                    <a:p>
                      <a:endParaRPr lang="en-CA" sz="1600" b="0" dirty="0"/>
                    </a:p>
                  </a:txBody>
                  <a:tcPr/>
                </a:tc>
                <a:tc>
                  <a:txBody>
                    <a:bodyPr/>
                    <a:lstStyle/>
                    <a:p>
                      <a:r>
                        <a:rPr lang="en-US" sz="1600" b="0" dirty="0"/>
                        <a:t>For Utility and Power Sector </a:t>
                      </a:r>
                    </a:p>
                    <a:p>
                      <a:endParaRPr lang="en-US" sz="1600" b="0" dirty="0"/>
                    </a:p>
                    <a:p>
                      <a:r>
                        <a:rPr lang="en-CA" sz="1600" b="0" dirty="0">
                          <a:hlinkClick r:id="rId2"/>
                        </a:rPr>
                        <a:t>https://www.nerc.com/pa/Stand/Pages/default.aspx</a:t>
                      </a:r>
                      <a:endParaRPr lang="en-CA" sz="1600" b="0" dirty="0"/>
                    </a:p>
                    <a:p>
                      <a:endParaRPr lang="en-CA" sz="1600" b="0" dirty="0"/>
                    </a:p>
                  </a:txBody>
                  <a:tcPr/>
                </a:tc>
                <a:extLst>
                  <a:ext uri="{0D108BD9-81ED-4DB2-BD59-A6C34878D82A}">
                    <a16:rowId xmlns:a16="http://schemas.microsoft.com/office/drawing/2014/main" val="3880517887"/>
                  </a:ext>
                </a:extLst>
              </a:tr>
              <a:tr h="370840">
                <a:tc>
                  <a:txBody>
                    <a:bodyPr/>
                    <a:lstStyle/>
                    <a:p>
                      <a:r>
                        <a:rPr lang="en-US" sz="1600" dirty="0"/>
                        <a:t>5</a:t>
                      </a:r>
                      <a:endParaRPr lang="en-CA" sz="1600" dirty="0"/>
                    </a:p>
                  </a:txBody>
                  <a:tcPr/>
                </a:tc>
                <a:tc>
                  <a:txBody>
                    <a:bodyPr/>
                    <a:lstStyle/>
                    <a:p>
                      <a:r>
                        <a:rPr lang="en-US" sz="1600" dirty="0"/>
                        <a:t>HIPAA</a:t>
                      </a:r>
                      <a:endParaRPr lang="en-CA" sz="1600" dirty="0"/>
                    </a:p>
                  </a:txBody>
                  <a:tcPr/>
                </a:tc>
                <a:tc>
                  <a:txBody>
                    <a:bodyPr/>
                    <a:lstStyle/>
                    <a:p>
                      <a:r>
                        <a:rPr lang="en-US" sz="1600" dirty="0"/>
                        <a:t>Health Insurance Portability and Accountability Act </a:t>
                      </a:r>
                      <a:endParaRPr lang="en-CA" sz="1600" dirty="0"/>
                    </a:p>
                  </a:txBody>
                  <a:tcPr/>
                </a:tc>
                <a:tc>
                  <a:txBody>
                    <a:bodyPr/>
                    <a:lstStyle/>
                    <a:p>
                      <a:r>
                        <a:rPr lang="en-US" sz="1600" dirty="0"/>
                        <a:t>Cybersecurity framework for health organizations </a:t>
                      </a:r>
                    </a:p>
                    <a:p>
                      <a:endParaRPr lang="en-US" sz="1600" dirty="0"/>
                    </a:p>
                    <a:p>
                      <a:r>
                        <a:rPr lang="en-US" sz="1600" dirty="0">
                          <a:hlinkClick r:id="rId3"/>
                        </a:rPr>
                        <a:t>https://www.hhs.gov/hipaa/index.html</a:t>
                      </a:r>
                      <a:endParaRPr lang="en-US" sz="1600" dirty="0"/>
                    </a:p>
                    <a:p>
                      <a:endParaRPr lang="en-US" sz="1600" dirty="0"/>
                    </a:p>
                    <a:p>
                      <a:endParaRPr lang="en-CA" sz="1600" dirty="0"/>
                    </a:p>
                  </a:txBody>
                  <a:tcPr/>
                </a:tc>
                <a:extLst>
                  <a:ext uri="{0D108BD9-81ED-4DB2-BD59-A6C34878D82A}">
                    <a16:rowId xmlns:a16="http://schemas.microsoft.com/office/drawing/2014/main" val="3018589222"/>
                  </a:ext>
                </a:extLst>
              </a:tr>
              <a:tr h="370840">
                <a:tc>
                  <a:txBody>
                    <a:bodyPr/>
                    <a:lstStyle/>
                    <a:p>
                      <a:r>
                        <a:rPr lang="en-US" sz="1600" dirty="0"/>
                        <a:t>6</a:t>
                      </a:r>
                      <a:endParaRPr lang="en-CA" sz="1600" dirty="0"/>
                    </a:p>
                  </a:txBody>
                  <a:tcPr/>
                </a:tc>
                <a:tc>
                  <a:txBody>
                    <a:bodyPr/>
                    <a:lstStyle/>
                    <a:p>
                      <a:r>
                        <a:rPr lang="en-US" sz="1600" dirty="0"/>
                        <a:t>GDPR</a:t>
                      </a:r>
                      <a:endParaRPr lang="en-CA" sz="1600" dirty="0"/>
                    </a:p>
                  </a:txBody>
                  <a:tcPr/>
                </a:tc>
                <a:tc>
                  <a:txBody>
                    <a:bodyPr/>
                    <a:lstStyle/>
                    <a:p>
                      <a:r>
                        <a:rPr lang="en-US" sz="1600" dirty="0"/>
                        <a:t>General Data Protection Regulation </a:t>
                      </a:r>
                      <a:endParaRPr lang="en-CA" sz="1600" dirty="0"/>
                    </a:p>
                  </a:txBody>
                  <a:tcPr/>
                </a:tc>
                <a:tc>
                  <a:txBody>
                    <a:bodyPr/>
                    <a:lstStyle/>
                    <a:p>
                      <a:r>
                        <a:rPr lang="en-CA" sz="1600" dirty="0">
                          <a:hlinkClick r:id="rId4"/>
                        </a:rPr>
                        <a:t>https://gdpr.eu/</a:t>
                      </a:r>
                      <a:endParaRPr lang="en-CA" sz="1600" dirty="0"/>
                    </a:p>
                    <a:p>
                      <a:endParaRPr lang="en-CA" sz="1600" dirty="0"/>
                    </a:p>
                  </a:txBody>
                  <a:tcPr/>
                </a:tc>
                <a:extLst>
                  <a:ext uri="{0D108BD9-81ED-4DB2-BD59-A6C34878D82A}">
                    <a16:rowId xmlns:a16="http://schemas.microsoft.com/office/drawing/2014/main" val="2700047289"/>
                  </a:ext>
                </a:extLst>
              </a:tr>
              <a:tr h="370840">
                <a:tc>
                  <a:txBody>
                    <a:bodyPr/>
                    <a:lstStyle/>
                    <a:p>
                      <a:r>
                        <a:rPr lang="en-US" sz="1600" dirty="0"/>
                        <a:t>7</a:t>
                      </a:r>
                      <a:endParaRPr lang="en-CA" sz="1600" dirty="0"/>
                    </a:p>
                  </a:txBody>
                  <a:tcPr/>
                </a:tc>
                <a:tc>
                  <a:txBody>
                    <a:bodyPr/>
                    <a:lstStyle/>
                    <a:p>
                      <a:r>
                        <a:rPr lang="en-US" sz="1600" dirty="0"/>
                        <a:t>FISMA</a:t>
                      </a:r>
                      <a:endParaRPr lang="en-CA" sz="1600" dirty="0"/>
                    </a:p>
                  </a:txBody>
                  <a:tcPr/>
                </a:tc>
                <a:tc>
                  <a:txBody>
                    <a:bodyPr/>
                    <a:lstStyle/>
                    <a:p>
                      <a:r>
                        <a:rPr lang="en-US" sz="1600" dirty="0"/>
                        <a:t>Federal Information Security Management Act </a:t>
                      </a:r>
                      <a:endParaRPr lang="en-CA" sz="1600" dirty="0"/>
                    </a:p>
                  </a:txBody>
                  <a:tcPr/>
                </a:tc>
                <a:tc>
                  <a:txBody>
                    <a:bodyPr/>
                    <a:lstStyle/>
                    <a:p>
                      <a:r>
                        <a:rPr lang="en-CA" sz="1600" dirty="0">
                          <a:hlinkClick r:id="rId5"/>
                        </a:rPr>
                        <a:t>https://security.cms.gov/learn/federal-information-security-management-act-fisma</a:t>
                      </a:r>
                      <a:endParaRPr lang="en-CA" sz="1600" dirty="0"/>
                    </a:p>
                    <a:p>
                      <a:endParaRPr lang="en-CA" sz="1600" dirty="0"/>
                    </a:p>
                  </a:txBody>
                  <a:tcPr/>
                </a:tc>
                <a:extLst>
                  <a:ext uri="{0D108BD9-81ED-4DB2-BD59-A6C34878D82A}">
                    <a16:rowId xmlns:a16="http://schemas.microsoft.com/office/drawing/2014/main" val="478180070"/>
                  </a:ext>
                </a:extLst>
              </a:tr>
              <a:tr h="370840">
                <a:tc>
                  <a:txBody>
                    <a:bodyPr/>
                    <a:lstStyle/>
                    <a:p>
                      <a:r>
                        <a:rPr lang="en-CA" sz="1600" dirty="0"/>
                        <a:t>8</a:t>
                      </a:r>
                    </a:p>
                  </a:txBody>
                  <a:tcPr/>
                </a:tc>
                <a:tc>
                  <a:txBody>
                    <a:bodyPr/>
                    <a:lstStyle/>
                    <a:p>
                      <a:r>
                        <a:rPr lang="en-CA" sz="1600" dirty="0"/>
                        <a:t>CMMC</a:t>
                      </a:r>
                    </a:p>
                  </a:txBody>
                  <a:tcPr/>
                </a:tc>
                <a:tc>
                  <a:txBody>
                    <a:bodyPr/>
                    <a:lstStyle/>
                    <a:p>
                      <a:r>
                        <a:rPr lang="en-CA" sz="1600" dirty="0"/>
                        <a:t>Cybersecurity Maturity Model Certification</a:t>
                      </a:r>
                    </a:p>
                  </a:txBody>
                  <a:tcPr/>
                </a:tc>
                <a:tc>
                  <a:txBody>
                    <a:bodyPr/>
                    <a:lstStyle/>
                    <a:p>
                      <a:r>
                        <a:rPr lang="en-US" sz="1600" dirty="0">
                          <a:hlinkClick r:id="rId6"/>
                        </a:rPr>
                        <a:t>CIO - About CMMC</a:t>
                      </a:r>
                      <a:endParaRPr lang="en-CA" sz="1600" dirty="0"/>
                    </a:p>
                  </a:txBody>
                  <a:tcPr/>
                </a:tc>
                <a:extLst>
                  <a:ext uri="{0D108BD9-81ED-4DB2-BD59-A6C34878D82A}">
                    <a16:rowId xmlns:a16="http://schemas.microsoft.com/office/drawing/2014/main" val="3846571097"/>
                  </a:ext>
                </a:extLst>
              </a:tr>
            </a:tbl>
          </a:graphicData>
        </a:graphic>
      </p:graphicFrame>
    </p:spTree>
    <p:extLst>
      <p:ext uri="{BB962C8B-B14F-4D97-AF65-F5344CB8AC3E}">
        <p14:creationId xmlns:p14="http://schemas.microsoft.com/office/powerpoint/2010/main" val="3443544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73CED-CABA-CA9E-815B-DC1187195D8A}"/>
              </a:ext>
            </a:extLst>
          </p:cNvPr>
          <p:cNvSpPr>
            <a:spLocks noGrp="1"/>
          </p:cNvSpPr>
          <p:nvPr>
            <p:ph type="ctrTitle"/>
          </p:nvPr>
        </p:nvSpPr>
        <p:spPr>
          <a:xfrm>
            <a:off x="992091" y="2514602"/>
            <a:ext cx="6812280" cy="3194302"/>
          </a:xfrm>
        </p:spPr>
        <p:txBody>
          <a:bodyPr anchor="b">
            <a:normAutofit/>
          </a:bodyPr>
          <a:lstStyle/>
          <a:p>
            <a:r>
              <a:rPr lang="en-US"/>
              <a:t>Cybersecurity Regulations Overview</a:t>
            </a:r>
          </a:p>
        </p:txBody>
      </p:sp>
    </p:spTree>
    <p:extLst>
      <p:ext uri="{BB962C8B-B14F-4D97-AF65-F5344CB8AC3E}">
        <p14:creationId xmlns:p14="http://schemas.microsoft.com/office/powerpoint/2010/main" val="38321426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60F5F-9D27-1929-8693-F30B3FC58177}"/>
              </a:ext>
            </a:extLst>
          </p:cNvPr>
          <p:cNvSpPr>
            <a:spLocks noGrp="1"/>
          </p:cNvSpPr>
          <p:nvPr>
            <p:ph type="title"/>
          </p:nvPr>
        </p:nvSpPr>
        <p:spPr>
          <a:xfrm>
            <a:off x="612648" y="819477"/>
            <a:ext cx="4617720" cy="1197864"/>
          </a:xfrm>
        </p:spPr>
        <p:txBody>
          <a:bodyPr anchor="t">
            <a:normAutofit/>
          </a:bodyPr>
          <a:lstStyle/>
          <a:p>
            <a:pPr>
              <a:lnSpc>
                <a:spcPct val="110000"/>
              </a:lnSpc>
            </a:pPr>
            <a:r>
              <a:rPr lang="en-US" sz="2200"/>
              <a:t>Introduction to Sector-Specific Cybersecurity Regulations</a:t>
            </a:r>
          </a:p>
        </p:txBody>
      </p:sp>
      <p:pic>
        <p:nvPicPr>
          <p:cNvPr id="5" name="Content Placeholder 4" descr="Illustration of molecules and machinery">
            <a:extLst>
              <a:ext uri="{FF2B5EF4-FFF2-40B4-BE49-F238E27FC236}">
                <a16:creationId xmlns:a16="http://schemas.microsoft.com/office/drawing/2014/main" id="{BCFDD244-BE0E-4C7A-B0B0-CCEEDBD78A28}"/>
              </a:ext>
            </a:extLst>
          </p:cNvPr>
          <p:cNvPicPr>
            <a:picLocks noGrp="1" noChangeAspect="1"/>
          </p:cNvPicPr>
          <p:nvPr>
            <p:ph type="pic" sz="quarter" idx="18"/>
          </p:nvPr>
        </p:nvPicPr>
        <p:blipFill>
          <a:blip r:embed="rId3"/>
          <a:srcRect l="6530" r="28719" b="-2"/>
          <a:stretch>
            <a:fillRect/>
          </a:stretch>
        </p:blipFill>
        <p:spPr>
          <a:xfrm>
            <a:off x="950976" y="2148840"/>
            <a:ext cx="3877056" cy="3877056"/>
          </a:xfrm>
          <a:prstGeom prst="rect">
            <a:avLst/>
          </a:prstGeom>
          <a:noFill/>
        </p:spPr>
      </p:pic>
      <p:sp>
        <p:nvSpPr>
          <p:cNvPr id="4" name="Content Placeholder 3">
            <a:extLst>
              <a:ext uri="{FF2B5EF4-FFF2-40B4-BE49-F238E27FC236}">
                <a16:creationId xmlns:a16="http://schemas.microsoft.com/office/drawing/2014/main" id="{C728E04A-3592-E268-5EF6-8E0530B34D91}"/>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43016" y="950976"/>
            <a:ext cx="5586984" cy="5330952"/>
          </a:xfrm>
        </p:spPr>
        <p:txBody>
          <a:bodyPr>
            <a:normAutofit fontScale="70000" lnSpcReduction="20000"/>
          </a:bodyPr>
          <a:lstStyle/>
          <a:p>
            <a:pPr marL="0" indent="0">
              <a:spcBef>
                <a:spcPts val="2500"/>
              </a:spcBef>
              <a:buFont typeface="Arial" panose="020B0604020202020204" pitchFamily="34" charset="0"/>
              <a:buNone/>
            </a:pPr>
            <a:r>
              <a:rPr lang="en-US" b="1"/>
              <a:t>Importance of Cybersecurity Regulations</a:t>
            </a:r>
          </a:p>
          <a:p>
            <a:pPr marL="0" lvl="1" indent="0">
              <a:buFont typeface="Arial" panose="020B0604020202020204" pitchFamily="34" charset="0"/>
              <a:buNone/>
            </a:pPr>
            <a:r>
              <a:t>Cybersecurity regulations protect sensitive data and ensure system integrity across diverse industries, enhancing security and trust.</a:t>
            </a:r>
            <a:endParaRPr lang="en-US"/>
          </a:p>
          <a:p>
            <a:pPr marL="0" indent="0">
              <a:spcBef>
                <a:spcPts val="2500"/>
              </a:spcBef>
              <a:buFont typeface="Arial" panose="020B0604020202020204" pitchFamily="34" charset="0"/>
              <a:buNone/>
            </a:pPr>
            <a:r>
              <a:rPr lang="en-US" b="1"/>
              <a:t>Sector-Specific Challenges</a:t>
            </a:r>
          </a:p>
          <a:p>
            <a:pPr marL="0" lvl="1" indent="0">
              <a:buFont typeface="Arial" panose="020B0604020202020204" pitchFamily="34" charset="0"/>
              <a:buNone/>
            </a:pPr>
            <a:r>
              <a:t>Healthcare, finance, retail, defense, and energy sectors face unique cybersecurity challenges requiring tailored compliance strategies.</a:t>
            </a:r>
            <a:endParaRPr lang="en-US"/>
          </a:p>
          <a:p>
            <a:pPr marL="0" indent="0">
              <a:spcBef>
                <a:spcPts val="2500"/>
              </a:spcBef>
              <a:buFont typeface="Arial" panose="020B0604020202020204" pitchFamily="34" charset="0"/>
              <a:buNone/>
            </a:pPr>
            <a:r>
              <a:rPr lang="en-US" b="1"/>
              <a:t>Key Regulatory Frameworks</a:t>
            </a:r>
          </a:p>
          <a:p>
            <a:pPr marL="0" lvl="1" indent="0">
              <a:buFont typeface="Arial" panose="020B0604020202020204" pitchFamily="34" charset="0"/>
              <a:buNone/>
            </a:pPr>
            <a:r>
              <a:t>Frameworks like GDPR, HIPAA, SOX, and NIST guide organizations in managing risks and responding to security incidents effectively.</a:t>
            </a:r>
            <a:endParaRPr lang="en-US"/>
          </a:p>
          <a:p>
            <a:pPr marL="0" indent="0">
              <a:spcBef>
                <a:spcPts val="2500"/>
              </a:spcBef>
              <a:buFont typeface="Arial" panose="020B0604020202020204" pitchFamily="34" charset="0"/>
              <a:buNone/>
            </a:pPr>
            <a:r>
              <a:rPr lang="en-US" b="1"/>
              <a:t>Benefits of Compliance</a:t>
            </a:r>
          </a:p>
          <a:p>
            <a:pPr marL="0" lvl="1" indent="0">
              <a:buFont typeface="Arial" panose="020B0604020202020204" pitchFamily="34" charset="0"/>
              <a:buNone/>
            </a:pPr>
            <a:r>
              <a:t>Compliance helps organizations protect assets, maintain trust, and build stronger relationships with stakeholders.</a:t>
            </a:r>
            <a:endParaRPr lang="en-US"/>
          </a:p>
        </p:txBody>
      </p:sp>
    </p:spTree>
    <p:extLst>
      <p:ext uri="{BB962C8B-B14F-4D97-AF65-F5344CB8AC3E}">
        <p14:creationId xmlns:p14="http://schemas.microsoft.com/office/powerpoint/2010/main" val="12128520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308EA-0E16-F298-B537-16FD03B76069}"/>
              </a:ext>
            </a:extLst>
          </p:cNvPr>
          <p:cNvSpPr>
            <a:spLocks noGrp="1"/>
          </p:cNvSpPr>
          <p:nvPr>
            <p:ph type="ctrTitle"/>
          </p:nvPr>
        </p:nvSpPr>
        <p:spPr>
          <a:xfrm>
            <a:off x="992091" y="2514602"/>
            <a:ext cx="6812280" cy="3194302"/>
          </a:xfrm>
        </p:spPr>
        <p:txBody>
          <a:bodyPr anchor="b">
            <a:normAutofit/>
          </a:bodyPr>
          <a:lstStyle/>
          <a:p>
            <a:r>
              <a:rPr lang="en-US"/>
              <a:t>Healthcare Sector</a:t>
            </a:r>
          </a:p>
        </p:txBody>
      </p:sp>
    </p:spTree>
    <p:extLst>
      <p:ext uri="{BB962C8B-B14F-4D97-AF65-F5344CB8AC3E}">
        <p14:creationId xmlns:p14="http://schemas.microsoft.com/office/powerpoint/2010/main" val="4560633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7646C-17CA-E686-DD71-455C712BF89B}"/>
              </a:ext>
            </a:extLst>
          </p:cNvPr>
          <p:cNvSpPr>
            <a:spLocks noGrp="1"/>
          </p:cNvSpPr>
          <p:nvPr>
            <p:ph type="title"/>
          </p:nvPr>
        </p:nvSpPr>
        <p:spPr>
          <a:xfrm>
            <a:off x="7569582" y="758952"/>
            <a:ext cx="3842130" cy="1143000"/>
          </a:xfrm>
        </p:spPr>
        <p:txBody>
          <a:bodyPr anchor="b">
            <a:normAutofit fontScale="90000"/>
          </a:bodyPr>
          <a:lstStyle/>
          <a:p>
            <a:r>
              <a:rPr lang="en-US"/>
              <a:t>HIPAA and GDPR in Healthcare</a:t>
            </a:r>
          </a:p>
        </p:txBody>
      </p:sp>
      <p:pic>
        <p:nvPicPr>
          <p:cNvPr id="5" name="Content Placeholder 4" descr="Coronavirus test çubukları, X-Ray'de Stetoskop">
            <a:extLst>
              <a:ext uri="{FF2B5EF4-FFF2-40B4-BE49-F238E27FC236}">
                <a16:creationId xmlns:a16="http://schemas.microsoft.com/office/drawing/2014/main" id="{E3CF432F-9EE9-41E0-A729-CF1535A4616C}"/>
              </a:ext>
            </a:extLst>
          </p:cNvPr>
          <p:cNvPicPr>
            <a:picLocks noGrp="1" noChangeAspect="1"/>
          </p:cNvPicPr>
          <p:nvPr>
            <p:ph type="pic" sz="quarter" idx="18"/>
          </p:nvPr>
        </p:nvPicPr>
        <p:blipFill>
          <a:blip r:embed="rId3"/>
          <a:srcRect l="3154" r="30317" b="-1"/>
          <a:stretch>
            <a:fillRect/>
          </a:stretch>
        </p:blipFill>
        <p:spPr>
          <a:xfrm>
            <a:off x="-1" y="10"/>
            <a:ext cx="6835155" cy="6857989"/>
          </a:xfrm>
          <a:prstGeom prst="rect">
            <a:avLst/>
          </a:prstGeom>
          <a:noFill/>
        </p:spPr>
      </p:pic>
      <p:sp>
        <p:nvSpPr>
          <p:cNvPr id="4" name="Content Placeholder 3">
            <a:extLst>
              <a:ext uri="{FF2B5EF4-FFF2-40B4-BE49-F238E27FC236}">
                <a16:creationId xmlns:a16="http://schemas.microsoft.com/office/drawing/2014/main" id="{5E2E5FA5-52C3-4418-A543-6A4A61CB2203}"/>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569582" y="2258568"/>
            <a:ext cx="3700397" cy="3840480"/>
          </a:xfrm>
        </p:spPr>
        <p:txBody>
          <a:bodyPr>
            <a:normAutofit fontScale="85000" lnSpcReduction="10000"/>
          </a:bodyPr>
          <a:lstStyle/>
          <a:p>
            <a:pPr marL="0" indent="0">
              <a:lnSpc>
                <a:spcPct val="120000"/>
              </a:lnSpc>
              <a:spcBef>
                <a:spcPts val="2500"/>
              </a:spcBef>
              <a:buFont typeface="Arial" panose="020B0604020202020204" pitchFamily="34" charset="0"/>
              <a:buNone/>
            </a:pPr>
            <a:r>
              <a:rPr lang="en-US" sz="1300" b="1"/>
              <a:t>HIPAA Security Requirements</a:t>
            </a:r>
          </a:p>
          <a:p>
            <a:pPr marL="0" lvl="1" indent="0">
              <a:lnSpc>
                <a:spcPct val="120000"/>
              </a:lnSpc>
              <a:buFont typeface="Arial" panose="020B0604020202020204" pitchFamily="34" charset="0"/>
              <a:buNone/>
            </a:pPr>
            <a:r>
              <a:rPr lang="en-US" sz="1300"/>
              <a:t>HIPAA mandates safeguards including encryption, access controls, and audits to protect patient health information.</a:t>
            </a:r>
          </a:p>
          <a:p>
            <a:pPr marL="0" indent="0">
              <a:lnSpc>
                <a:spcPct val="120000"/>
              </a:lnSpc>
              <a:spcBef>
                <a:spcPts val="2500"/>
              </a:spcBef>
              <a:buFont typeface="Arial" panose="020B0604020202020204" pitchFamily="34" charset="0"/>
              <a:buNone/>
            </a:pPr>
            <a:r>
              <a:rPr lang="en-US" sz="1300" b="1"/>
              <a:t>GDPR Data Protection</a:t>
            </a:r>
          </a:p>
          <a:p>
            <a:pPr marL="0" lvl="1" indent="0">
              <a:lnSpc>
                <a:spcPct val="120000"/>
              </a:lnSpc>
              <a:buFont typeface="Arial" panose="020B0604020202020204" pitchFamily="34" charset="0"/>
              <a:buNone/>
            </a:pPr>
            <a:r>
              <a:rPr lang="en-US" sz="1300"/>
              <a:t>GDPR requires consent, data minimization, and breach notifications for healthcare data of EU citizens.</a:t>
            </a:r>
          </a:p>
          <a:p>
            <a:pPr marL="0" indent="0">
              <a:lnSpc>
                <a:spcPct val="120000"/>
              </a:lnSpc>
              <a:spcBef>
                <a:spcPts val="2500"/>
              </a:spcBef>
              <a:buFont typeface="Arial" panose="020B0604020202020204" pitchFamily="34" charset="0"/>
              <a:buNone/>
            </a:pPr>
            <a:r>
              <a:rPr lang="en-US" sz="1300" b="1"/>
              <a:t>Enhanced Patient Privacy</a:t>
            </a:r>
          </a:p>
          <a:p>
            <a:pPr marL="0" lvl="1" indent="0">
              <a:lnSpc>
                <a:spcPct val="120000"/>
              </a:lnSpc>
              <a:buFont typeface="Arial" panose="020B0604020202020204" pitchFamily="34" charset="0"/>
              <a:buNone/>
            </a:pPr>
            <a:r>
              <a:rPr lang="en-US" sz="1300"/>
              <a:t>Both HIPAA and GDPR collectively strengthen patient privacy and security in healthcare institutions.</a:t>
            </a:r>
          </a:p>
        </p:txBody>
      </p:sp>
    </p:spTree>
    <p:extLst>
      <p:ext uri="{BB962C8B-B14F-4D97-AF65-F5344CB8AC3E}">
        <p14:creationId xmlns:p14="http://schemas.microsoft.com/office/powerpoint/2010/main" val="29215276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AA0FA-70E8-4023-C61C-9BE7CC4A9AC2}"/>
              </a:ext>
            </a:extLst>
          </p:cNvPr>
          <p:cNvSpPr>
            <a:spLocks noGrp="1"/>
          </p:cNvSpPr>
          <p:nvPr>
            <p:ph type="ctrTitle"/>
          </p:nvPr>
        </p:nvSpPr>
        <p:spPr>
          <a:xfrm>
            <a:off x="992091" y="2514602"/>
            <a:ext cx="6812280" cy="3194302"/>
          </a:xfrm>
        </p:spPr>
        <p:txBody>
          <a:bodyPr anchor="b">
            <a:normAutofit/>
          </a:bodyPr>
          <a:lstStyle/>
          <a:p>
            <a:r>
              <a:rPr lang="en-US"/>
              <a:t>Financial Institutions</a:t>
            </a:r>
          </a:p>
        </p:txBody>
      </p:sp>
    </p:spTree>
    <p:extLst>
      <p:ext uri="{BB962C8B-B14F-4D97-AF65-F5344CB8AC3E}">
        <p14:creationId xmlns:p14="http://schemas.microsoft.com/office/powerpoint/2010/main" val="11989040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B639A-8518-2957-CA55-73DF9F18CDC4}"/>
              </a:ext>
            </a:extLst>
          </p:cNvPr>
          <p:cNvSpPr>
            <a:spLocks noGrp="1"/>
          </p:cNvSpPr>
          <p:nvPr>
            <p:ph type="title"/>
          </p:nvPr>
        </p:nvSpPr>
        <p:spPr>
          <a:xfrm>
            <a:off x="7569582" y="758952"/>
            <a:ext cx="3842130" cy="1143000"/>
          </a:xfrm>
        </p:spPr>
        <p:txBody>
          <a:bodyPr anchor="b">
            <a:normAutofit/>
          </a:bodyPr>
          <a:lstStyle/>
          <a:p>
            <a:pPr>
              <a:lnSpc>
                <a:spcPct val="110000"/>
              </a:lnSpc>
            </a:pPr>
            <a:r>
              <a:rPr lang="en-US" sz="2000"/>
              <a:t>SOX and NIST Frameworks in Finance</a:t>
            </a:r>
          </a:p>
        </p:txBody>
      </p:sp>
      <p:pic>
        <p:nvPicPr>
          <p:cNvPr id="5" name="Content Placeholder 4" descr="Modern data center and technology background">
            <a:extLst>
              <a:ext uri="{FF2B5EF4-FFF2-40B4-BE49-F238E27FC236}">
                <a16:creationId xmlns:a16="http://schemas.microsoft.com/office/drawing/2014/main" id="{F3342F86-38C5-4FC3-BD32-841B1A165C9C}"/>
              </a:ext>
            </a:extLst>
          </p:cNvPr>
          <p:cNvPicPr>
            <a:picLocks noGrp="1" noChangeAspect="1"/>
          </p:cNvPicPr>
          <p:nvPr>
            <p:ph type="pic" sz="quarter" idx="18"/>
          </p:nvPr>
        </p:nvPicPr>
        <p:blipFill>
          <a:blip r:embed="rId3"/>
          <a:srcRect l="21856" r="45005"/>
          <a:stretch>
            <a:fillRect/>
          </a:stretch>
        </p:blipFill>
        <p:spPr>
          <a:xfrm>
            <a:off x="-1" y="10"/>
            <a:ext cx="6835155" cy="6857989"/>
          </a:xfrm>
          <a:prstGeom prst="rect">
            <a:avLst/>
          </a:prstGeom>
          <a:noFill/>
        </p:spPr>
      </p:pic>
      <p:sp>
        <p:nvSpPr>
          <p:cNvPr id="4" name="Content Placeholder 3">
            <a:extLst>
              <a:ext uri="{FF2B5EF4-FFF2-40B4-BE49-F238E27FC236}">
                <a16:creationId xmlns:a16="http://schemas.microsoft.com/office/drawing/2014/main" id="{ABDF3D5E-2593-6025-CC2E-4331EA4FC2CC}"/>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569582" y="2258568"/>
            <a:ext cx="3700397" cy="3840480"/>
          </a:xfrm>
        </p:spPr>
        <p:txBody>
          <a:bodyPr>
            <a:normAutofit fontScale="85000" lnSpcReduction="20000"/>
          </a:bodyPr>
          <a:lstStyle/>
          <a:p>
            <a:pPr marL="0" indent="0">
              <a:lnSpc>
                <a:spcPct val="120000"/>
              </a:lnSpc>
              <a:spcBef>
                <a:spcPts val="2500"/>
              </a:spcBef>
              <a:buFont typeface="Arial" panose="020B0604020202020204" pitchFamily="34" charset="0"/>
              <a:buNone/>
            </a:pPr>
            <a:r>
              <a:rPr lang="en-US" sz="1300" b="1"/>
              <a:t>SOX Compliance Controls</a:t>
            </a:r>
          </a:p>
          <a:p>
            <a:pPr marL="0" lvl="1" indent="0">
              <a:lnSpc>
                <a:spcPct val="120000"/>
              </a:lnSpc>
              <a:buFont typeface="Arial" panose="020B0604020202020204" pitchFamily="34" charset="0"/>
              <a:buNone/>
            </a:pPr>
            <a:r>
              <a:rPr lang="en-US" sz="1300"/>
              <a:t>SOX mandates internal controls like access restrictions and audit trails to ensure financial reporting accuracy and prevent fraud.</a:t>
            </a:r>
          </a:p>
          <a:p>
            <a:pPr marL="0" indent="0">
              <a:lnSpc>
                <a:spcPct val="120000"/>
              </a:lnSpc>
              <a:spcBef>
                <a:spcPts val="2500"/>
              </a:spcBef>
              <a:buFont typeface="Arial" panose="020B0604020202020204" pitchFamily="34" charset="0"/>
              <a:buNone/>
            </a:pPr>
            <a:r>
              <a:rPr lang="en-US" sz="1300" b="1"/>
              <a:t>NIST Cybersecurity Framework</a:t>
            </a:r>
          </a:p>
          <a:p>
            <a:pPr marL="0" lvl="1" indent="0">
              <a:lnSpc>
                <a:spcPct val="120000"/>
              </a:lnSpc>
              <a:buFont typeface="Arial" panose="020B0604020202020204" pitchFamily="34" charset="0"/>
              <a:buNone/>
            </a:pPr>
            <a:r>
              <a:rPr lang="en-US" sz="1300"/>
              <a:t>NIST provides guidelines for identifying, protecting, detecting, responding to, and recovering from cybersecurity threats in finance.</a:t>
            </a:r>
          </a:p>
          <a:p>
            <a:pPr marL="0" indent="0">
              <a:lnSpc>
                <a:spcPct val="120000"/>
              </a:lnSpc>
              <a:spcBef>
                <a:spcPts val="2500"/>
              </a:spcBef>
              <a:buFont typeface="Arial" panose="020B0604020202020204" pitchFamily="34" charset="0"/>
              <a:buNone/>
            </a:pPr>
            <a:r>
              <a:rPr lang="en-US" sz="1300" b="1"/>
              <a:t>Integration Benefits</a:t>
            </a:r>
          </a:p>
          <a:p>
            <a:pPr marL="0" lvl="1" indent="0">
              <a:lnSpc>
                <a:spcPct val="120000"/>
              </a:lnSpc>
              <a:buFont typeface="Arial" panose="020B0604020202020204" pitchFamily="34" charset="0"/>
              <a:buNone/>
            </a:pPr>
            <a:r>
              <a:rPr lang="en-US" sz="1300"/>
              <a:t>Combining SOX controls with NIST enhances resilience against cyber threats and ensures regulatory compliance in financial institutions.</a:t>
            </a:r>
          </a:p>
        </p:txBody>
      </p:sp>
    </p:spTree>
    <p:extLst>
      <p:ext uri="{BB962C8B-B14F-4D97-AF65-F5344CB8AC3E}">
        <p14:creationId xmlns:p14="http://schemas.microsoft.com/office/powerpoint/2010/main" val="41489009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D81E0-D8BF-4A5C-203D-1523848DF4AF}"/>
              </a:ext>
            </a:extLst>
          </p:cNvPr>
          <p:cNvSpPr>
            <a:spLocks noGrp="1"/>
          </p:cNvSpPr>
          <p:nvPr>
            <p:ph type="ctrTitle"/>
          </p:nvPr>
        </p:nvSpPr>
        <p:spPr>
          <a:xfrm>
            <a:off x="992091" y="2514602"/>
            <a:ext cx="6812280" cy="3194302"/>
          </a:xfrm>
        </p:spPr>
        <p:txBody>
          <a:bodyPr anchor="b">
            <a:normAutofit/>
          </a:bodyPr>
          <a:lstStyle/>
          <a:p>
            <a:r>
              <a:rPr lang="en-US"/>
              <a:t>Retail &amp; Ecommerce</a:t>
            </a:r>
          </a:p>
        </p:txBody>
      </p:sp>
    </p:spTree>
    <p:extLst>
      <p:ext uri="{BB962C8B-B14F-4D97-AF65-F5344CB8AC3E}">
        <p14:creationId xmlns:p14="http://schemas.microsoft.com/office/powerpoint/2010/main" val="1968418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B5A125BC-F1E2-400F-4DB2-03B60E37B5BB}"/>
              </a:ext>
            </a:extLst>
          </p:cNvPr>
          <p:cNvSpPr txBox="1">
            <a:spLocks/>
          </p:cNvSpPr>
          <p:nvPr/>
        </p:nvSpPr>
        <p:spPr bwMode="auto">
          <a:xfrm>
            <a:off x="494489" y="533900"/>
            <a:ext cx="10972800" cy="7986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000">
                <a:solidFill>
                  <a:schemeClr val="tx2"/>
                </a:solidFill>
                <a:latin typeface="+mj-lt"/>
                <a:ea typeface="ＭＳ Ｐゴシック" charset="-128"/>
                <a:cs typeface="ＭＳ Ｐゴシック" charset="-128"/>
              </a:defRPr>
            </a:lvl1pPr>
            <a:lvl2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2pPr>
            <a:lvl3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3pPr>
            <a:lvl4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4pPr>
            <a:lvl5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CA" sz="3200" b="1" kern="0" dirty="0"/>
              <a:t>Topics | Unit Outcomes  </a:t>
            </a:r>
          </a:p>
        </p:txBody>
      </p:sp>
      <p:sp>
        <p:nvSpPr>
          <p:cNvPr id="5" name="TextBox 4">
            <a:extLst>
              <a:ext uri="{FF2B5EF4-FFF2-40B4-BE49-F238E27FC236}">
                <a16:creationId xmlns:a16="http://schemas.microsoft.com/office/drawing/2014/main" id="{624ADADB-9ECE-A3AF-671C-751C0550A95E}"/>
              </a:ext>
            </a:extLst>
          </p:cNvPr>
          <p:cNvSpPr txBox="1"/>
          <p:nvPr/>
        </p:nvSpPr>
        <p:spPr>
          <a:xfrm>
            <a:off x="494489" y="1660723"/>
            <a:ext cx="11203021" cy="3970318"/>
          </a:xfrm>
          <a:prstGeom prst="rect">
            <a:avLst/>
          </a:prstGeom>
          <a:solidFill>
            <a:schemeClr val="accent5">
              <a:lumMod val="20000"/>
              <a:lumOff val="80000"/>
            </a:schemeClr>
          </a:solidFill>
        </p:spPr>
        <p:txBody>
          <a:bodyPr wrap="square" rtlCol="0">
            <a:spAutoFit/>
          </a:bodyPr>
          <a:lstStyle/>
          <a:p>
            <a:r>
              <a:rPr lang="en-US" sz="2400" dirty="0"/>
              <a:t>C</a:t>
            </a:r>
            <a:r>
              <a:rPr lang="en-US" sz="2400" dirty="0">
                <a:effectLst/>
              </a:rPr>
              <a:t>ybersecurity compliance and regulations for major sectors </a:t>
            </a:r>
          </a:p>
          <a:p>
            <a:endParaRPr lang="en-US" sz="2400" dirty="0"/>
          </a:p>
          <a:p>
            <a:pPr marL="1714500" lvl="3" indent="-342900">
              <a:lnSpc>
                <a:spcPct val="150000"/>
              </a:lnSpc>
              <a:buFont typeface="Arial" panose="020B0604020202020204" pitchFamily="34" charset="0"/>
              <a:buChar char="•"/>
            </a:pPr>
            <a:r>
              <a:rPr lang="en-US" sz="2400" dirty="0">
                <a:effectLst/>
              </a:rPr>
              <a:t>Health care</a:t>
            </a:r>
          </a:p>
          <a:p>
            <a:pPr marL="1714500" lvl="3" indent="-342900">
              <a:lnSpc>
                <a:spcPct val="150000"/>
              </a:lnSpc>
              <a:buFont typeface="Arial" panose="020B0604020202020204" pitchFamily="34" charset="0"/>
              <a:buChar char="•"/>
            </a:pPr>
            <a:r>
              <a:rPr lang="en-US" sz="2400" dirty="0"/>
              <a:t>F</a:t>
            </a:r>
            <a:r>
              <a:rPr lang="en-US" sz="2400" dirty="0">
                <a:effectLst/>
              </a:rPr>
              <a:t>inancial institutions</a:t>
            </a:r>
          </a:p>
          <a:p>
            <a:pPr marL="1714500" lvl="3" indent="-342900">
              <a:lnSpc>
                <a:spcPct val="150000"/>
              </a:lnSpc>
              <a:buFont typeface="Arial" panose="020B0604020202020204" pitchFamily="34" charset="0"/>
              <a:buChar char="•"/>
            </a:pPr>
            <a:r>
              <a:rPr lang="en-US" sz="2400" dirty="0">
                <a:effectLst/>
              </a:rPr>
              <a:t>Retail &amp; e-Commerce</a:t>
            </a:r>
          </a:p>
          <a:p>
            <a:pPr marL="1714500" lvl="3" indent="-342900">
              <a:lnSpc>
                <a:spcPct val="150000"/>
              </a:lnSpc>
              <a:buFont typeface="Arial" panose="020B0604020202020204" pitchFamily="34" charset="0"/>
              <a:buChar char="•"/>
            </a:pPr>
            <a:r>
              <a:rPr lang="en-US" sz="2400" dirty="0"/>
              <a:t>D</a:t>
            </a:r>
            <a:r>
              <a:rPr lang="en-US" sz="2400" dirty="0">
                <a:effectLst/>
              </a:rPr>
              <a:t>efense</a:t>
            </a:r>
          </a:p>
          <a:p>
            <a:pPr marL="1714500" lvl="3" indent="-342900">
              <a:lnSpc>
                <a:spcPct val="150000"/>
              </a:lnSpc>
              <a:buFont typeface="Arial" panose="020B0604020202020204" pitchFamily="34" charset="0"/>
              <a:buChar char="•"/>
            </a:pPr>
            <a:r>
              <a:rPr lang="en-US" sz="2400" dirty="0"/>
              <a:t>E</a:t>
            </a:r>
            <a:r>
              <a:rPr lang="en-US" sz="2400" dirty="0">
                <a:effectLst/>
              </a:rPr>
              <a:t>nergy</a:t>
            </a:r>
            <a:endParaRPr lang="en-US" sz="2400" dirty="0"/>
          </a:p>
          <a:p>
            <a:pPr algn="ctr"/>
            <a:endParaRPr lang="en-US" sz="2400" dirty="0"/>
          </a:p>
        </p:txBody>
      </p:sp>
    </p:spTree>
    <p:extLst>
      <p:ext uri="{BB962C8B-B14F-4D97-AF65-F5344CB8AC3E}">
        <p14:creationId xmlns:p14="http://schemas.microsoft.com/office/powerpoint/2010/main" val="1728648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05E81-CF4E-0366-6DEE-93B9AEB57D21}"/>
              </a:ext>
            </a:extLst>
          </p:cNvPr>
          <p:cNvSpPr>
            <a:spLocks noGrp="1"/>
          </p:cNvSpPr>
          <p:nvPr>
            <p:ph type="title"/>
          </p:nvPr>
        </p:nvSpPr>
        <p:spPr>
          <a:xfrm>
            <a:off x="7569582" y="758952"/>
            <a:ext cx="3842130" cy="1143000"/>
          </a:xfrm>
        </p:spPr>
        <p:txBody>
          <a:bodyPr anchor="b">
            <a:normAutofit fontScale="90000"/>
          </a:bodyPr>
          <a:lstStyle/>
          <a:p>
            <a:r>
              <a:rPr lang="en-US" dirty="0"/>
              <a:t>GDPR and PCI DSS in Retail</a:t>
            </a:r>
          </a:p>
        </p:txBody>
      </p:sp>
      <p:pic>
        <p:nvPicPr>
          <p:cNvPr id="5" name="Content Placeholder 4" descr="Closeup of businessman working on a laptop while holding on one hand a message bubble showing a lock. Focus is on the lock symbol meaning online information security">
            <a:extLst>
              <a:ext uri="{FF2B5EF4-FFF2-40B4-BE49-F238E27FC236}">
                <a16:creationId xmlns:a16="http://schemas.microsoft.com/office/drawing/2014/main" id="{6930F273-BD88-4DA7-B791-2789A49D8481}"/>
              </a:ext>
            </a:extLst>
          </p:cNvPr>
          <p:cNvPicPr>
            <a:picLocks noGrp="1" noChangeAspect="1"/>
          </p:cNvPicPr>
          <p:nvPr>
            <p:ph type="pic" sz="quarter" idx="18"/>
          </p:nvPr>
        </p:nvPicPr>
        <p:blipFill>
          <a:blip r:embed="rId3"/>
          <a:srcRect l="8132" r="25339" b="-1"/>
          <a:stretch>
            <a:fillRect/>
          </a:stretch>
        </p:blipFill>
        <p:spPr>
          <a:xfrm>
            <a:off x="-1" y="10"/>
            <a:ext cx="6835155" cy="6857989"/>
          </a:xfrm>
          <a:prstGeom prst="rect">
            <a:avLst/>
          </a:prstGeom>
          <a:noFill/>
        </p:spPr>
      </p:pic>
      <p:sp>
        <p:nvSpPr>
          <p:cNvPr id="4" name="Content Placeholder 3">
            <a:extLst>
              <a:ext uri="{FF2B5EF4-FFF2-40B4-BE49-F238E27FC236}">
                <a16:creationId xmlns:a16="http://schemas.microsoft.com/office/drawing/2014/main" id="{235A49BE-51A7-7231-6D13-502FB13FD170}"/>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569582" y="2258568"/>
            <a:ext cx="3700397" cy="3840480"/>
          </a:xfrm>
        </p:spPr>
        <p:txBody>
          <a:bodyPr>
            <a:normAutofit fontScale="92500" lnSpcReduction="20000"/>
          </a:bodyPr>
          <a:lstStyle/>
          <a:p>
            <a:pPr marL="0" indent="0">
              <a:lnSpc>
                <a:spcPct val="120000"/>
              </a:lnSpc>
              <a:spcBef>
                <a:spcPts val="2500"/>
              </a:spcBef>
              <a:buFont typeface="Arial" panose="020B0604020202020204" pitchFamily="34" charset="0"/>
              <a:buNone/>
            </a:pPr>
            <a:r>
              <a:rPr lang="en-US" sz="1300" b="1" dirty="0"/>
              <a:t>GDPR Data Protection</a:t>
            </a:r>
          </a:p>
          <a:p>
            <a:pPr marL="0" lvl="1" indent="0">
              <a:lnSpc>
                <a:spcPct val="120000"/>
              </a:lnSpc>
              <a:buFont typeface="Arial" panose="020B0604020202020204" pitchFamily="34" charset="0"/>
              <a:buNone/>
            </a:pPr>
            <a:r>
              <a:rPr lang="en-US" sz="1300" dirty="0"/>
              <a:t>GDPR requires user consent, data minimization, and breach notification to protect personal data in retail.</a:t>
            </a:r>
          </a:p>
          <a:p>
            <a:pPr marL="0" indent="0">
              <a:lnSpc>
                <a:spcPct val="120000"/>
              </a:lnSpc>
              <a:spcBef>
                <a:spcPts val="2500"/>
              </a:spcBef>
              <a:buFont typeface="Arial" panose="020B0604020202020204" pitchFamily="34" charset="0"/>
              <a:buNone/>
            </a:pPr>
            <a:r>
              <a:rPr lang="en-US" sz="1300" b="1" dirty="0"/>
              <a:t>PCI DSS Security Standards</a:t>
            </a:r>
          </a:p>
          <a:p>
            <a:pPr marL="0" lvl="1" indent="0">
              <a:lnSpc>
                <a:spcPct val="120000"/>
              </a:lnSpc>
              <a:buFont typeface="Arial" panose="020B0604020202020204" pitchFamily="34" charset="0"/>
              <a:buNone/>
            </a:pPr>
            <a:r>
              <a:rPr lang="en-US" sz="1300" dirty="0"/>
              <a:t>PCI DSS mandates encryption, access control, and regular testing for secure payment card transactions.</a:t>
            </a:r>
          </a:p>
          <a:p>
            <a:pPr marL="0" indent="0">
              <a:lnSpc>
                <a:spcPct val="120000"/>
              </a:lnSpc>
              <a:spcBef>
                <a:spcPts val="2500"/>
              </a:spcBef>
              <a:buFont typeface="Arial" panose="020B0604020202020204" pitchFamily="34" charset="0"/>
              <a:buNone/>
            </a:pPr>
            <a:r>
              <a:rPr lang="en-US" sz="1300" b="1" dirty="0"/>
              <a:t>Retail Compliance Benefits</a:t>
            </a:r>
          </a:p>
          <a:p>
            <a:pPr marL="0" lvl="1" indent="0">
              <a:lnSpc>
                <a:spcPct val="120000"/>
              </a:lnSpc>
              <a:buFont typeface="Arial" panose="020B0604020202020204" pitchFamily="34" charset="0"/>
              <a:buNone/>
            </a:pPr>
            <a:r>
              <a:rPr lang="en-US" sz="1300" dirty="0"/>
              <a:t>Adhering to GDPR and PCI DSS builds consumer trust and safeguards customer data in ecommerce.</a:t>
            </a:r>
          </a:p>
        </p:txBody>
      </p:sp>
    </p:spTree>
    <p:extLst>
      <p:ext uri="{BB962C8B-B14F-4D97-AF65-F5344CB8AC3E}">
        <p14:creationId xmlns:p14="http://schemas.microsoft.com/office/powerpoint/2010/main" val="7051432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3ED41-D378-1FAF-6464-0BA0028F7CC2}"/>
              </a:ext>
            </a:extLst>
          </p:cNvPr>
          <p:cNvSpPr>
            <a:spLocks noGrp="1"/>
          </p:cNvSpPr>
          <p:nvPr>
            <p:ph type="ctrTitle"/>
          </p:nvPr>
        </p:nvSpPr>
        <p:spPr>
          <a:xfrm>
            <a:off x="992091" y="2514602"/>
            <a:ext cx="6812280" cy="3194302"/>
          </a:xfrm>
        </p:spPr>
        <p:txBody>
          <a:bodyPr anchor="b">
            <a:normAutofit/>
          </a:bodyPr>
          <a:lstStyle/>
          <a:p>
            <a:r>
              <a:rPr lang="en-US"/>
              <a:t>Defense Sector</a:t>
            </a:r>
          </a:p>
        </p:txBody>
      </p:sp>
    </p:spTree>
    <p:extLst>
      <p:ext uri="{BB962C8B-B14F-4D97-AF65-F5344CB8AC3E}">
        <p14:creationId xmlns:p14="http://schemas.microsoft.com/office/powerpoint/2010/main" val="25535619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F6AA3-0E8E-AFCB-C536-ED3A1A0E519A}"/>
              </a:ext>
            </a:extLst>
          </p:cNvPr>
          <p:cNvSpPr>
            <a:spLocks noGrp="1"/>
          </p:cNvSpPr>
          <p:nvPr>
            <p:ph type="title"/>
          </p:nvPr>
        </p:nvSpPr>
        <p:spPr>
          <a:xfrm>
            <a:off x="612648" y="819477"/>
            <a:ext cx="4617720" cy="1197864"/>
          </a:xfrm>
        </p:spPr>
        <p:txBody>
          <a:bodyPr anchor="t">
            <a:normAutofit fontScale="90000"/>
          </a:bodyPr>
          <a:lstStyle/>
          <a:p>
            <a:r>
              <a:rPr lang="en-US" dirty="0"/>
              <a:t>NIST SP 800-171 and CMMC in Defense</a:t>
            </a:r>
          </a:p>
        </p:txBody>
      </p:sp>
      <p:pic>
        <p:nvPicPr>
          <p:cNvPr id="5" name="Content Placeholder 4" descr="Internet Cyber Security digital concept">
            <a:extLst>
              <a:ext uri="{FF2B5EF4-FFF2-40B4-BE49-F238E27FC236}">
                <a16:creationId xmlns:a16="http://schemas.microsoft.com/office/drawing/2014/main" id="{8F8066FD-651F-4A19-9DFA-A819CEB43317}"/>
              </a:ext>
            </a:extLst>
          </p:cNvPr>
          <p:cNvPicPr>
            <a:picLocks noGrp="1" noChangeAspect="1"/>
          </p:cNvPicPr>
          <p:nvPr>
            <p:ph type="pic" sz="quarter" idx="18"/>
          </p:nvPr>
        </p:nvPicPr>
        <p:blipFill>
          <a:blip r:embed="rId3"/>
          <a:srcRect l="23118" r="20631" b="-2"/>
          <a:stretch>
            <a:fillRect/>
          </a:stretch>
        </p:blipFill>
        <p:spPr>
          <a:xfrm>
            <a:off x="1647926" y="2845790"/>
            <a:ext cx="3180105" cy="3180105"/>
          </a:xfrm>
          <a:prstGeom prst="rect">
            <a:avLst/>
          </a:prstGeom>
          <a:noFill/>
        </p:spPr>
      </p:pic>
      <p:sp>
        <p:nvSpPr>
          <p:cNvPr id="4" name="Content Placeholder 3">
            <a:extLst>
              <a:ext uri="{FF2B5EF4-FFF2-40B4-BE49-F238E27FC236}">
                <a16:creationId xmlns:a16="http://schemas.microsoft.com/office/drawing/2014/main" id="{8941AD4F-2F5E-CDF7-0156-2C439B0311F4}"/>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65318" y="540611"/>
            <a:ext cx="5586984" cy="5330952"/>
          </a:xfrm>
        </p:spPr>
        <p:txBody>
          <a:bodyPr>
            <a:normAutofit fontScale="62500" lnSpcReduction="20000"/>
          </a:bodyPr>
          <a:lstStyle/>
          <a:p>
            <a:pPr marL="0" indent="0">
              <a:spcBef>
                <a:spcPts val="2500"/>
              </a:spcBef>
              <a:buFont typeface="Arial" panose="020B0604020202020204" pitchFamily="34" charset="0"/>
              <a:buNone/>
            </a:pPr>
            <a:r>
              <a:rPr lang="en-US" b="1" dirty="0"/>
              <a:t>Protecting Controlled Unclassified Information</a:t>
            </a:r>
          </a:p>
          <a:p>
            <a:pPr marL="0" lvl="1" indent="0">
              <a:buFont typeface="Arial" panose="020B0604020202020204" pitchFamily="34" charset="0"/>
              <a:buNone/>
            </a:pPr>
            <a:r>
              <a:rPr dirty="0"/>
              <a:t>NIST SP 800-171 establishes security requirements to safeguard Controlled Unclassified Information in the defense sector.</a:t>
            </a:r>
            <a:endParaRPr lang="en-US" dirty="0"/>
          </a:p>
          <a:p>
            <a:pPr marL="0" indent="0">
              <a:spcBef>
                <a:spcPts val="2500"/>
              </a:spcBef>
              <a:buFont typeface="Arial" panose="020B0604020202020204" pitchFamily="34" charset="0"/>
              <a:buNone/>
            </a:pPr>
            <a:r>
              <a:rPr lang="en-US" b="1" dirty="0"/>
              <a:t>Key Security Controls</a:t>
            </a:r>
          </a:p>
          <a:p>
            <a:pPr marL="0" lvl="1" indent="0">
              <a:buFont typeface="Arial" panose="020B0604020202020204" pitchFamily="34" charset="0"/>
              <a:buNone/>
            </a:pPr>
            <a:r>
              <a:rPr dirty="0"/>
              <a:t>Controls like multi-factor authentication, log monitoring, and secure communications ensure compliance with cybersecurity standards.</a:t>
            </a:r>
            <a:endParaRPr lang="en-US" dirty="0"/>
          </a:p>
          <a:p>
            <a:pPr marL="0" indent="0">
              <a:spcBef>
                <a:spcPts val="2500"/>
              </a:spcBef>
              <a:buFont typeface="Arial" panose="020B0604020202020204" pitchFamily="34" charset="0"/>
              <a:buNone/>
            </a:pPr>
            <a:r>
              <a:rPr lang="en-US" b="1" dirty="0"/>
              <a:t>Cybersecurity Maturity Model Certification</a:t>
            </a:r>
          </a:p>
          <a:p>
            <a:pPr marL="0" lvl="1" indent="0">
              <a:buFont typeface="Arial" panose="020B0604020202020204" pitchFamily="34" charset="0"/>
              <a:buNone/>
            </a:pPr>
            <a:r>
              <a:rPr dirty="0"/>
              <a:t>CMMC adds maturity levels assessing cybersecurity practices, requiring defense contractors to meet specific compliance levels like Level 3.</a:t>
            </a:r>
            <a:endParaRPr lang="en-US" dirty="0"/>
          </a:p>
          <a:p>
            <a:pPr marL="0" indent="0">
              <a:spcBef>
                <a:spcPts val="2500"/>
              </a:spcBef>
              <a:buFont typeface="Arial" panose="020B0604020202020204" pitchFamily="34" charset="0"/>
              <a:buNone/>
            </a:pPr>
            <a:r>
              <a:rPr lang="en-US" b="1" dirty="0"/>
              <a:t>Threat Detection and Response</a:t>
            </a:r>
          </a:p>
          <a:p>
            <a:pPr marL="0" lvl="1" indent="0">
              <a:buFont typeface="Arial" panose="020B0604020202020204" pitchFamily="34" charset="0"/>
              <a:buNone/>
            </a:pPr>
            <a:r>
              <a:rPr dirty="0"/>
              <a:t>CMMC Level 3 emphasizes proactive threat detection and response to protect sensitive defense information from cyber threats.</a:t>
            </a:r>
            <a:endParaRPr lang="en-US" dirty="0"/>
          </a:p>
        </p:txBody>
      </p:sp>
    </p:spTree>
    <p:extLst>
      <p:ext uri="{BB962C8B-B14F-4D97-AF65-F5344CB8AC3E}">
        <p14:creationId xmlns:p14="http://schemas.microsoft.com/office/powerpoint/2010/main" val="26981709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46BB0-E6F7-8083-9BA0-0DD16671F613}"/>
              </a:ext>
            </a:extLst>
          </p:cNvPr>
          <p:cNvSpPr>
            <a:spLocks noGrp="1"/>
          </p:cNvSpPr>
          <p:nvPr>
            <p:ph type="ctrTitle"/>
          </p:nvPr>
        </p:nvSpPr>
        <p:spPr>
          <a:xfrm>
            <a:off x="992091" y="2514602"/>
            <a:ext cx="6812280" cy="3194302"/>
          </a:xfrm>
        </p:spPr>
        <p:txBody>
          <a:bodyPr anchor="b">
            <a:normAutofit/>
          </a:bodyPr>
          <a:lstStyle/>
          <a:p>
            <a:r>
              <a:rPr lang="en-US"/>
              <a:t>Energy Sector</a:t>
            </a:r>
          </a:p>
        </p:txBody>
      </p:sp>
    </p:spTree>
    <p:extLst>
      <p:ext uri="{BB962C8B-B14F-4D97-AF65-F5344CB8AC3E}">
        <p14:creationId xmlns:p14="http://schemas.microsoft.com/office/powerpoint/2010/main" val="19573387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9C21B-A917-5D5B-EAC3-71052C06E6B1}"/>
              </a:ext>
            </a:extLst>
          </p:cNvPr>
          <p:cNvSpPr>
            <a:spLocks noGrp="1"/>
          </p:cNvSpPr>
          <p:nvPr>
            <p:ph type="title"/>
          </p:nvPr>
        </p:nvSpPr>
        <p:spPr>
          <a:xfrm>
            <a:off x="7569582" y="758952"/>
            <a:ext cx="3842130" cy="1143000"/>
          </a:xfrm>
        </p:spPr>
        <p:txBody>
          <a:bodyPr anchor="b">
            <a:normAutofit fontScale="90000"/>
          </a:bodyPr>
          <a:lstStyle/>
          <a:p>
            <a:r>
              <a:rPr lang="en-US"/>
              <a:t>NIST and NERC CIP in Energy</a:t>
            </a:r>
          </a:p>
        </p:txBody>
      </p:sp>
      <p:pic>
        <p:nvPicPr>
          <p:cNvPr id="5" name="Content Placeholder 4" descr="stock or currency exchange market display screen board">
            <a:extLst>
              <a:ext uri="{FF2B5EF4-FFF2-40B4-BE49-F238E27FC236}">
                <a16:creationId xmlns:a16="http://schemas.microsoft.com/office/drawing/2014/main" id="{7C12CF0C-70E9-4E34-B9FB-12B4C7B55F64}"/>
              </a:ext>
            </a:extLst>
          </p:cNvPr>
          <p:cNvPicPr>
            <a:picLocks noGrp="1" noChangeAspect="1"/>
          </p:cNvPicPr>
          <p:nvPr>
            <p:ph type="pic" sz="quarter" idx="18"/>
          </p:nvPr>
        </p:nvPicPr>
        <p:blipFill>
          <a:blip r:embed="rId3"/>
          <a:srcRect l="13383" r="20088" b="-1"/>
          <a:stretch>
            <a:fillRect/>
          </a:stretch>
        </p:blipFill>
        <p:spPr>
          <a:xfrm>
            <a:off x="-1" y="10"/>
            <a:ext cx="6835155" cy="6857989"/>
          </a:xfrm>
          <a:prstGeom prst="rect">
            <a:avLst/>
          </a:prstGeom>
          <a:noFill/>
        </p:spPr>
      </p:pic>
      <p:sp>
        <p:nvSpPr>
          <p:cNvPr id="4" name="Content Placeholder 3">
            <a:extLst>
              <a:ext uri="{FF2B5EF4-FFF2-40B4-BE49-F238E27FC236}">
                <a16:creationId xmlns:a16="http://schemas.microsoft.com/office/drawing/2014/main" id="{5F4BB811-D6AB-2CB5-CEC3-E84DD4056928}"/>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569582" y="2258568"/>
            <a:ext cx="3700397" cy="3840480"/>
          </a:xfrm>
        </p:spPr>
        <p:txBody>
          <a:bodyPr>
            <a:normAutofit fontScale="85000" lnSpcReduction="20000"/>
          </a:bodyPr>
          <a:lstStyle/>
          <a:p>
            <a:pPr marL="0" indent="0">
              <a:lnSpc>
                <a:spcPct val="120000"/>
              </a:lnSpc>
              <a:spcBef>
                <a:spcPts val="2500"/>
              </a:spcBef>
              <a:buFont typeface="Arial" panose="020B0604020202020204" pitchFamily="34" charset="0"/>
              <a:buNone/>
            </a:pPr>
            <a:r>
              <a:rPr lang="en-US" sz="1300" b="1"/>
              <a:t>NIST Cybersecurity Framework</a:t>
            </a:r>
          </a:p>
          <a:p>
            <a:pPr marL="0" lvl="1" indent="0">
              <a:lnSpc>
                <a:spcPct val="120000"/>
              </a:lnSpc>
              <a:buFont typeface="Arial" panose="020B0604020202020204" pitchFamily="34" charset="0"/>
              <a:buNone/>
            </a:pPr>
            <a:r>
              <a:rPr lang="en-US" sz="1300"/>
              <a:t>NIST provides a structured approach for identifying, protecting, detecting, responding to, and recovering from cybersecurity incidents.</a:t>
            </a:r>
          </a:p>
          <a:p>
            <a:pPr marL="0" indent="0">
              <a:lnSpc>
                <a:spcPct val="120000"/>
              </a:lnSpc>
              <a:spcBef>
                <a:spcPts val="2500"/>
              </a:spcBef>
              <a:buFont typeface="Arial" panose="020B0604020202020204" pitchFamily="34" charset="0"/>
              <a:buNone/>
            </a:pPr>
            <a:r>
              <a:rPr lang="en-US" sz="1300" b="1"/>
              <a:t>NERC CIP Standards</a:t>
            </a:r>
          </a:p>
          <a:p>
            <a:pPr marL="0" lvl="1" indent="0">
              <a:lnSpc>
                <a:spcPct val="120000"/>
              </a:lnSpc>
              <a:buFont typeface="Arial" panose="020B0604020202020204" pitchFamily="34" charset="0"/>
              <a:buNone/>
            </a:pPr>
            <a:r>
              <a:rPr lang="en-US" sz="1300"/>
              <a:t>NERC CIP standards mandate security controls for electric utilities to protect bulk electric systems from cyber threats.</a:t>
            </a:r>
          </a:p>
          <a:p>
            <a:pPr marL="0" indent="0">
              <a:lnSpc>
                <a:spcPct val="120000"/>
              </a:lnSpc>
              <a:spcBef>
                <a:spcPts val="2500"/>
              </a:spcBef>
              <a:buFont typeface="Arial" panose="020B0604020202020204" pitchFamily="34" charset="0"/>
              <a:buNone/>
            </a:pPr>
            <a:r>
              <a:rPr lang="en-US" sz="1300" b="1"/>
              <a:t>Cybersecurity Measures in Energy</a:t>
            </a:r>
          </a:p>
          <a:p>
            <a:pPr marL="0" lvl="1" indent="0">
              <a:lnSpc>
                <a:spcPct val="120000"/>
              </a:lnSpc>
              <a:buFont typeface="Arial" panose="020B0604020202020204" pitchFamily="34" charset="0"/>
              <a:buNone/>
            </a:pPr>
            <a:r>
              <a:rPr lang="en-US" sz="1300"/>
              <a:t>Energy providers implement intrusion detection, vulnerability assessments, and incident response plans to secure infrastructure.</a:t>
            </a:r>
          </a:p>
        </p:txBody>
      </p:sp>
    </p:spTree>
    <p:extLst>
      <p:ext uri="{BB962C8B-B14F-4D97-AF65-F5344CB8AC3E}">
        <p14:creationId xmlns:p14="http://schemas.microsoft.com/office/powerpoint/2010/main" val="36119285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E8CD2-6444-C5AA-5739-666FEEFDB217}"/>
              </a:ext>
            </a:extLst>
          </p:cNvPr>
          <p:cNvSpPr>
            <a:spLocks noGrp="1"/>
          </p:cNvSpPr>
          <p:nvPr>
            <p:ph type="ctrTitle"/>
          </p:nvPr>
        </p:nvSpPr>
        <p:spPr>
          <a:xfrm>
            <a:off x="992091" y="2514602"/>
            <a:ext cx="6812280" cy="3194302"/>
          </a:xfrm>
        </p:spPr>
        <p:txBody>
          <a:bodyPr anchor="b">
            <a:normAutofit/>
          </a:bodyPr>
          <a:lstStyle/>
          <a:p>
            <a:r>
              <a:rPr lang="en-US"/>
              <a:t>Conclusion</a:t>
            </a:r>
          </a:p>
        </p:txBody>
      </p:sp>
    </p:spTree>
    <p:extLst>
      <p:ext uri="{BB962C8B-B14F-4D97-AF65-F5344CB8AC3E}">
        <p14:creationId xmlns:p14="http://schemas.microsoft.com/office/powerpoint/2010/main" val="15107097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2AB1D-4A8A-99D0-DF9C-C084A8ED9ECF}"/>
              </a:ext>
            </a:extLst>
          </p:cNvPr>
          <p:cNvSpPr>
            <a:spLocks noGrp="1"/>
          </p:cNvSpPr>
          <p:nvPr>
            <p:ph type="title"/>
          </p:nvPr>
        </p:nvSpPr>
        <p:spPr>
          <a:xfrm>
            <a:off x="612649" y="429768"/>
            <a:ext cx="10817352" cy="958480"/>
          </a:xfrm>
        </p:spPr>
        <p:txBody>
          <a:bodyPr anchor="b">
            <a:normAutofit/>
          </a:bodyPr>
          <a:lstStyle/>
          <a:p>
            <a:r>
              <a:rPr lang="en-US"/>
              <a:t>Summary of Cybersecurity Regulations</a:t>
            </a:r>
          </a:p>
        </p:txBody>
      </p:sp>
      <p:pic>
        <p:nvPicPr>
          <p:cNvPr id="5" name="Content Placeholder 4" descr="Abstract  Digital concept which shows network security optimization and internet technology  ">
            <a:extLst>
              <a:ext uri="{FF2B5EF4-FFF2-40B4-BE49-F238E27FC236}">
                <a16:creationId xmlns:a16="http://schemas.microsoft.com/office/drawing/2014/main" id="{71F5E728-8113-4CAD-9492-DCD04ADBCB6A}"/>
              </a:ext>
            </a:extLst>
          </p:cNvPr>
          <p:cNvPicPr>
            <a:picLocks noGrp="1" noChangeAspect="1"/>
          </p:cNvPicPr>
          <p:nvPr>
            <p:ph sz="quarter" idx="18"/>
          </p:nvPr>
        </p:nvPicPr>
        <p:blipFill>
          <a:blip r:embed="rId3"/>
          <a:srcRect r="13158"/>
          <a:stretch>
            <a:fillRect/>
          </a:stretch>
        </p:blipFill>
        <p:spPr>
          <a:xfrm>
            <a:off x="780289" y="1588380"/>
            <a:ext cx="5029200" cy="4343400"/>
          </a:xfrm>
          <a:prstGeom prst="rect">
            <a:avLst/>
          </a:prstGeom>
          <a:noFill/>
        </p:spPr>
      </p:pic>
      <p:sp>
        <p:nvSpPr>
          <p:cNvPr id="4" name="Content Placeholder 3">
            <a:extLst>
              <a:ext uri="{FF2B5EF4-FFF2-40B4-BE49-F238E27FC236}">
                <a16:creationId xmlns:a16="http://schemas.microsoft.com/office/drawing/2014/main" id="{E63568F3-8BDA-1271-5114-86FCC64511E3}"/>
              </a:ext>
            </a:extLst>
          </p:cNvPr>
          <p:cNvSpPr>
            <a:spLocks noGrp="1"/>
          </p:cNvSpPr>
          <p:nvPr>
            <p:ph sz="quarter" idx="19"/>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382512" y="2029968"/>
            <a:ext cx="5029200" cy="4343400"/>
          </a:xfrm>
        </p:spPr>
        <p:txBody>
          <a:bodyPr>
            <a:normAutofit fontScale="77500" lnSpcReduction="20000"/>
          </a:bodyPr>
          <a:lstStyle/>
          <a:p>
            <a:pPr marL="0" indent="0">
              <a:spcBef>
                <a:spcPts val="2500"/>
              </a:spcBef>
              <a:buFont typeface="Arial" panose="020B0604020202020204" pitchFamily="34" charset="0"/>
              <a:buNone/>
            </a:pPr>
            <a:r>
              <a:rPr lang="en-US" b="1"/>
              <a:t>Common Objectives</a:t>
            </a:r>
          </a:p>
          <a:p>
            <a:pPr marL="0" lvl="1" indent="0">
              <a:buFont typeface="Arial" panose="020B0604020202020204" pitchFamily="34" charset="0"/>
              <a:buNone/>
            </a:pPr>
            <a:r>
              <a:t>Cybersecurity regulations aim to protect sensitive data, ensure system integrity, and manage risks effectively across sectors.</a:t>
            </a:r>
            <a:endParaRPr lang="en-US"/>
          </a:p>
          <a:p>
            <a:pPr marL="0" indent="0">
              <a:spcBef>
                <a:spcPts val="2500"/>
              </a:spcBef>
              <a:buFont typeface="Arial" panose="020B0604020202020204" pitchFamily="34" charset="0"/>
              <a:buNone/>
            </a:pPr>
            <a:r>
              <a:rPr lang="en-US" b="1"/>
              <a:t>Sector-specific Frameworks</a:t>
            </a:r>
          </a:p>
          <a:p>
            <a:pPr marL="0" lvl="1" indent="0">
              <a:buFont typeface="Arial" panose="020B0604020202020204" pitchFamily="34" charset="0"/>
              <a:buNone/>
            </a:pPr>
            <a:r>
              <a:t>Different industries adopt regulations like GDPR, HIPAA, SOX, NIST, PCI DSS, CMMC, and NERC CIP tailored to sector needs.</a:t>
            </a:r>
            <a:endParaRPr lang="en-US"/>
          </a:p>
          <a:p>
            <a:pPr marL="0" indent="0">
              <a:spcBef>
                <a:spcPts val="2500"/>
              </a:spcBef>
              <a:buFont typeface="Arial" panose="020B0604020202020204" pitchFamily="34" charset="0"/>
              <a:buNone/>
            </a:pPr>
            <a:r>
              <a:rPr lang="en-US" b="1"/>
              <a:t>Importance of Compliance</a:t>
            </a:r>
          </a:p>
          <a:p>
            <a:pPr marL="0" lvl="1" indent="0">
              <a:buFont typeface="Arial" panose="020B0604020202020204" pitchFamily="34" charset="0"/>
              <a:buNone/>
            </a:pPr>
            <a:r>
              <a:t>Applying regulations builds robust cybersecurity, maintains compliance, and fosters stakeholder trust and confidence.</a:t>
            </a:r>
            <a:endParaRPr lang="en-US"/>
          </a:p>
        </p:txBody>
      </p:sp>
    </p:spTree>
    <p:extLst>
      <p:ext uri="{BB962C8B-B14F-4D97-AF65-F5344CB8AC3E}">
        <p14:creationId xmlns:p14="http://schemas.microsoft.com/office/powerpoint/2010/main" val="39539109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p>
        </p:txBody>
      </p:sp>
      <p:sp>
        <p:nvSpPr>
          <p:cNvPr id="3" name="Content Placeholder 2"/>
          <p:cNvSpPr>
            <a:spLocks noGrp="1"/>
          </p:cNvSpPr>
          <p:nvPr>
            <p:ph idx="1"/>
          </p:nvPr>
        </p:nvSpPr>
        <p:spPr>
          <a:xfrm>
            <a:off x="424543" y="1163637"/>
            <a:ext cx="11342913" cy="4530725"/>
          </a:xfrm>
        </p:spPr>
        <p:txBody>
          <a:bodyPr>
            <a:noAutofit/>
          </a:bodyPr>
          <a:lstStyle/>
          <a:p>
            <a:pPr marL="0" indent="0">
              <a:buNone/>
            </a:pPr>
            <a:r>
              <a:rPr lang="en-CA" sz="1600" dirty="0"/>
              <a:t>Open Educational Resource (OER) | Digital Textbooks | Todd Fitzgerald. Information Security Governance Simplified (2016). CRC Press. ISBN: 9781439811658.</a:t>
            </a:r>
          </a:p>
          <a:p>
            <a:pPr marL="0" indent="0">
              <a:buNone/>
            </a:pPr>
            <a:r>
              <a:rPr lang="en-CA" sz="1600" dirty="0"/>
              <a:t>Open Educational Resource (OER) | Digital Textbooks | Peter H. Gregory. CISM Certified Information Security Manager All-in-One Exam Guide (2018). McGraw-Hill. ISBN: 9781260027044. </a:t>
            </a:r>
          </a:p>
          <a:p>
            <a:pPr marL="0" indent="0" algn="l">
              <a:buNone/>
            </a:pPr>
            <a:r>
              <a:rPr lang="en-US" sz="1600" dirty="0"/>
              <a:t>The PCI DSS (Payment Card Industry Data Security Standard) is administered by the </a:t>
            </a:r>
            <a:r>
              <a:rPr lang="en-US" sz="1600" dirty="0">
                <a:hlinkClick r:id="rId3">
                  <a:extLst>
                    <a:ext uri="{A12FA001-AC4F-418D-AE19-62706E023703}">
                      <ahyp:hlinkClr xmlns:ahyp="http://schemas.microsoft.com/office/drawing/2018/hyperlinkcolor" val="tx"/>
                    </a:ext>
                  </a:extLst>
                </a:hlinkClick>
              </a:rPr>
              <a:t>Payment Card Industry Security Standards Council (PCI SSC)</a:t>
            </a:r>
            <a:endParaRPr lang="en-US" sz="1600" dirty="0"/>
          </a:p>
          <a:p>
            <a:pPr marL="0" indent="0" algn="l">
              <a:buNone/>
            </a:pPr>
            <a:r>
              <a:rPr lang="en-US" sz="1600" dirty="0"/>
              <a:t>The SOC 2 from the </a:t>
            </a:r>
            <a:r>
              <a:rPr lang="en-US" sz="1600" dirty="0">
                <a:hlinkClick r:id="rId4">
                  <a:extLst>
                    <a:ext uri="{A12FA001-AC4F-418D-AE19-62706E023703}">
                      <ahyp:hlinkClr xmlns:ahyp="http://schemas.microsoft.com/office/drawing/2018/hyperlinkcolor" val="tx"/>
                    </a:ext>
                  </a:extLst>
                </a:hlinkClick>
              </a:rPr>
              <a:t>American Institute of CPAs (AICPA)</a:t>
            </a:r>
            <a:endParaRPr lang="en-US" sz="1600" dirty="0"/>
          </a:p>
          <a:p>
            <a:pPr marL="0" indent="0" algn="l">
              <a:buNone/>
            </a:pPr>
            <a:r>
              <a:rPr lang="en-US" sz="1600" dirty="0">
                <a:hlinkClick r:id="rId5">
                  <a:extLst>
                    <a:ext uri="{A12FA001-AC4F-418D-AE19-62706E023703}">
                      <ahyp:hlinkClr xmlns:ahyp="http://schemas.microsoft.com/office/drawing/2018/hyperlinkcolor" val="tx"/>
                    </a:ext>
                  </a:extLst>
                </a:hlinkClick>
              </a:rPr>
              <a:t>NIST</a:t>
            </a:r>
            <a:r>
              <a:rPr lang="en-US" sz="1600" dirty="0"/>
              <a:t> information, special publications and </a:t>
            </a:r>
            <a:r>
              <a:rPr lang="en-US" sz="1600" dirty="0">
                <a:hlinkClick r:id="rId6">
                  <a:extLst>
                    <a:ext uri="{A12FA001-AC4F-418D-AE19-62706E023703}">
                      <ahyp:hlinkClr xmlns:ahyp="http://schemas.microsoft.com/office/drawing/2018/hyperlinkcolor" val="tx"/>
                    </a:ext>
                  </a:extLst>
                </a:hlinkClick>
              </a:rPr>
              <a:t>frequently asked questions</a:t>
            </a:r>
            <a:r>
              <a:rPr lang="en-US" sz="1600" dirty="0"/>
              <a:t> (FAQ) page</a:t>
            </a:r>
          </a:p>
          <a:p>
            <a:pPr marL="0" indent="0" algn="l">
              <a:buNone/>
            </a:pPr>
            <a:r>
              <a:rPr lang="en-US" sz="1600" dirty="0">
                <a:hlinkClick r:id="rId7">
                  <a:extLst>
                    <a:ext uri="{A12FA001-AC4F-418D-AE19-62706E023703}">
                      <ahyp:hlinkClr xmlns:ahyp="http://schemas.microsoft.com/office/drawing/2018/hyperlinkcolor" val="tx"/>
                    </a:ext>
                  </a:extLst>
                </a:hlinkClick>
              </a:rPr>
              <a:t>Cybersecurity and Infrastructure Security Agency (CISA)</a:t>
            </a:r>
            <a:r>
              <a:rPr lang="en-US" sz="1600" dirty="0"/>
              <a:t> website International standards like the </a:t>
            </a:r>
            <a:r>
              <a:rPr lang="en-US" sz="1600" dirty="0">
                <a:hlinkClick r:id="rId8">
                  <a:extLst>
                    <a:ext uri="{A12FA001-AC4F-418D-AE19-62706E023703}">
                      <ahyp:hlinkClr xmlns:ahyp="http://schemas.microsoft.com/office/drawing/2018/hyperlinkcolor" val="tx"/>
                    </a:ext>
                  </a:extLst>
                </a:hlinkClick>
              </a:rPr>
              <a:t>ISO 27001</a:t>
            </a:r>
            <a:endParaRPr lang="en-US" sz="1600" dirty="0"/>
          </a:p>
          <a:p>
            <a:pPr marL="0" indent="0">
              <a:buNone/>
            </a:pPr>
            <a:endParaRPr lang="en-US" sz="1600" dirty="0"/>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69F81E-4F97-43DF-BDCA-4E7C89F3E2FD}" type="datetime1">
              <a:rPr lang="en-US" smtClean="0"/>
              <a:pPr/>
              <a:t>10/2/2025</a:t>
            </a:fld>
            <a:endParaRPr lang="en-US" dirty="0"/>
          </a:p>
        </p:txBody>
      </p:sp>
      <p:sp>
        <p:nvSpPr>
          <p:cNvPr id="6" name="Slide Number Placeholder 5"/>
          <p:cNvSpPr>
            <a:spLocks noGrp="1"/>
          </p:cNvSpPr>
          <p:nvPr>
            <p:ph type="sldNum" sz="quarter" idx="12"/>
          </p:nvPr>
        </p:nvSpPr>
        <p:spPr/>
        <p:txBody>
          <a:bodyPr/>
          <a:lstStyle/>
          <a:p>
            <a:fld id="{BE124314-D37C-441B-8D9A-023CCC3FA260}" type="slidenum">
              <a:rPr lang="en-US" smtClean="0"/>
              <a:pPr/>
              <a:t>27</a:t>
            </a:fld>
            <a:endParaRPr lang="en-US" dirty="0"/>
          </a:p>
        </p:txBody>
      </p:sp>
    </p:spTree>
    <p:extLst>
      <p:ext uri="{BB962C8B-B14F-4D97-AF65-F5344CB8AC3E}">
        <p14:creationId xmlns:p14="http://schemas.microsoft.com/office/powerpoint/2010/main" val="1492286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Major Cybersecurity Regulations </a:t>
            </a:r>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669F81E-4F97-43DF-BDCA-4E7C89F3E2FD}" type="datetime1">
              <a:rPr lang="en-US" smtClean="0"/>
              <a:pPr/>
              <a:t>10/2/2025</a:t>
            </a:fld>
            <a:endParaRPr lang="en-US" dirty="0"/>
          </a:p>
        </p:txBody>
      </p:sp>
      <p:sp>
        <p:nvSpPr>
          <p:cNvPr id="6" name="Slide Number Placeholder 5"/>
          <p:cNvSpPr>
            <a:spLocks noGrp="1"/>
          </p:cNvSpPr>
          <p:nvPr>
            <p:ph type="sldNum" sz="quarter" idx="12"/>
          </p:nvPr>
        </p:nvSpPr>
        <p:spPr/>
        <p:txBody>
          <a:bodyPr/>
          <a:lstStyle/>
          <a:p>
            <a:fld id="{BE124314-D37C-441B-8D9A-023CCC3FA260}" type="slidenum">
              <a:rPr lang="en-US" smtClean="0"/>
              <a:pPr/>
              <a:t>3</a:t>
            </a:fld>
            <a:endParaRPr lang="en-US" dirty="0"/>
          </a:p>
        </p:txBody>
      </p:sp>
      <p:sp>
        <p:nvSpPr>
          <p:cNvPr id="9" name="TextBox 8">
            <a:extLst>
              <a:ext uri="{FF2B5EF4-FFF2-40B4-BE49-F238E27FC236}">
                <a16:creationId xmlns:a16="http://schemas.microsoft.com/office/drawing/2014/main" id="{1C012192-642D-7EA9-6983-5AD00961376B}"/>
              </a:ext>
            </a:extLst>
          </p:cNvPr>
          <p:cNvSpPr txBox="1"/>
          <p:nvPr/>
        </p:nvSpPr>
        <p:spPr>
          <a:xfrm>
            <a:off x="1361872" y="1964987"/>
            <a:ext cx="2140085" cy="646331"/>
          </a:xfrm>
          <a:prstGeom prst="rect">
            <a:avLst/>
          </a:prstGeom>
          <a:solidFill>
            <a:schemeClr val="accent1">
              <a:lumMod val="20000"/>
              <a:lumOff val="80000"/>
            </a:schemeClr>
          </a:solidFill>
        </p:spPr>
        <p:txBody>
          <a:bodyPr wrap="square" rtlCol="0">
            <a:spAutoFit/>
          </a:bodyPr>
          <a:lstStyle/>
          <a:p>
            <a:r>
              <a:rPr lang="en-US" sz="3600" dirty="0"/>
              <a:t>PCI DSS</a:t>
            </a:r>
            <a:endParaRPr lang="en-CA" sz="3600" dirty="0"/>
          </a:p>
        </p:txBody>
      </p:sp>
      <p:sp>
        <p:nvSpPr>
          <p:cNvPr id="10" name="TextBox 9">
            <a:extLst>
              <a:ext uri="{FF2B5EF4-FFF2-40B4-BE49-F238E27FC236}">
                <a16:creationId xmlns:a16="http://schemas.microsoft.com/office/drawing/2014/main" id="{53DFCC54-76F7-5D5E-F3D7-217AB29F82B4}"/>
              </a:ext>
            </a:extLst>
          </p:cNvPr>
          <p:cNvSpPr txBox="1"/>
          <p:nvPr/>
        </p:nvSpPr>
        <p:spPr>
          <a:xfrm>
            <a:off x="5259421" y="1478525"/>
            <a:ext cx="2140085" cy="646331"/>
          </a:xfrm>
          <a:prstGeom prst="rect">
            <a:avLst/>
          </a:prstGeom>
          <a:solidFill>
            <a:srgbClr val="FFC000"/>
          </a:solidFill>
        </p:spPr>
        <p:txBody>
          <a:bodyPr wrap="square" rtlCol="0">
            <a:spAutoFit/>
          </a:bodyPr>
          <a:lstStyle/>
          <a:p>
            <a:r>
              <a:rPr lang="en-US" sz="3600" dirty="0"/>
              <a:t>HIPAA</a:t>
            </a:r>
            <a:endParaRPr lang="en-CA" sz="3600" dirty="0"/>
          </a:p>
        </p:txBody>
      </p:sp>
      <p:sp>
        <p:nvSpPr>
          <p:cNvPr id="11" name="TextBox 10">
            <a:extLst>
              <a:ext uri="{FF2B5EF4-FFF2-40B4-BE49-F238E27FC236}">
                <a16:creationId xmlns:a16="http://schemas.microsoft.com/office/drawing/2014/main" id="{8F2C8AEF-3539-E517-13EB-60D4BFEC5B44}"/>
              </a:ext>
            </a:extLst>
          </p:cNvPr>
          <p:cNvSpPr txBox="1"/>
          <p:nvPr/>
        </p:nvSpPr>
        <p:spPr>
          <a:xfrm>
            <a:off x="2420637" y="3455499"/>
            <a:ext cx="2140085" cy="646331"/>
          </a:xfrm>
          <a:prstGeom prst="rect">
            <a:avLst/>
          </a:prstGeom>
          <a:solidFill>
            <a:srgbClr val="FFC000"/>
          </a:solidFill>
        </p:spPr>
        <p:txBody>
          <a:bodyPr wrap="square" rtlCol="0">
            <a:spAutoFit/>
          </a:bodyPr>
          <a:lstStyle/>
          <a:p>
            <a:r>
              <a:rPr lang="en-US" sz="3600" dirty="0"/>
              <a:t>SOC 2</a:t>
            </a:r>
            <a:endParaRPr lang="en-CA" sz="3600" dirty="0"/>
          </a:p>
        </p:txBody>
      </p:sp>
      <p:sp>
        <p:nvSpPr>
          <p:cNvPr id="12" name="TextBox 11">
            <a:extLst>
              <a:ext uri="{FF2B5EF4-FFF2-40B4-BE49-F238E27FC236}">
                <a16:creationId xmlns:a16="http://schemas.microsoft.com/office/drawing/2014/main" id="{2C947639-0305-4C7F-921E-BFEFCCD26C4F}"/>
              </a:ext>
            </a:extLst>
          </p:cNvPr>
          <p:cNvSpPr txBox="1"/>
          <p:nvPr/>
        </p:nvSpPr>
        <p:spPr>
          <a:xfrm>
            <a:off x="5491195" y="3248013"/>
            <a:ext cx="2140085" cy="646331"/>
          </a:xfrm>
          <a:prstGeom prst="rect">
            <a:avLst/>
          </a:prstGeom>
          <a:solidFill>
            <a:schemeClr val="accent3">
              <a:lumMod val="20000"/>
              <a:lumOff val="80000"/>
            </a:schemeClr>
          </a:solidFill>
        </p:spPr>
        <p:txBody>
          <a:bodyPr wrap="square" rtlCol="0">
            <a:spAutoFit/>
          </a:bodyPr>
          <a:lstStyle/>
          <a:p>
            <a:r>
              <a:rPr lang="en-US" sz="3600" dirty="0"/>
              <a:t>GDPR</a:t>
            </a:r>
            <a:endParaRPr lang="en-CA" sz="3600" dirty="0"/>
          </a:p>
        </p:txBody>
      </p:sp>
      <p:sp>
        <p:nvSpPr>
          <p:cNvPr id="14" name="TextBox 13">
            <a:extLst>
              <a:ext uri="{FF2B5EF4-FFF2-40B4-BE49-F238E27FC236}">
                <a16:creationId xmlns:a16="http://schemas.microsoft.com/office/drawing/2014/main" id="{47138C2E-CDDC-A83C-1378-572F287B17A7}"/>
              </a:ext>
            </a:extLst>
          </p:cNvPr>
          <p:cNvSpPr txBox="1"/>
          <p:nvPr/>
        </p:nvSpPr>
        <p:spPr>
          <a:xfrm>
            <a:off x="4701704" y="4876903"/>
            <a:ext cx="2140085" cy="646331"/>
          </a:xfrm>
          <a:prstGeom prst="rect">
            <a:avLst/>
          </a:prstGeom>
          <a:solidFill>
            <a:srgbClr val="CCCCFF"/>
          </a:solidFill>
        </p:spPr>
        <p:txBody>
          <a:bodyPr wrap="square" rtlCol="0">
            <a:spAutoFit/>
          </a:bodyPr>
          <a:lstStyle/>
          <a:p>
            <a:r>
              <a:rPr lang="en-US" sz="3600" dirty="0"/>
              <a:t>NIST</a:t>
            </a:r>
            <a:endParaRPr lang="en-CA" sz="3600" dirty="0"/>
          </a:p>
        </p:txBody>
      </p:sp>
      <p:sp>
        <p:nvSpPr>
          <p:cNvPr id="15" name="TextBox 14">
            <a:extLst>
              <a:ext uri="{FF2B5EF4-FFF2-40B4-BE49-F238E27FC236}">
                <a16:creationId xmlns:a16="http://schemas.microsoft.com/office/drawing/2014/main" id="{CE0F1949-49E5-199C-DDF6-1C53CC07C974}"/>
              </a:ext>
            </a:extLst>
          </p:cNvPr>
          <p:cNvSpPr txBox="1"/>
          <p:nvPr/>
        </p:nvSpPr>
        <p:spPr>
          <a:xfrm>
            <a:off x="8399768" y="3782890"/>
            <a:ext cx="2140085" cy="646331"/>
          </a:xfrm>
          <a:prstGeom prst="rect">
            <a:avLst/>
          </a:prstGeom>
          <a:solidFill>
            <a:srgbClr val="00B050"/>
          </a:solidFill>
        </p:spPr>
        <p:txBody>
          <a:bodyPr wrap="square" rtlCol="0">
            <a:spAutoFit/>
          </a:bodyPr>
          <a:lstStyle/>
          <a:p>
            <a:r>
              <a:rPr lang="en-US" sz="3600" dirty="0"/>
              <a:t>CMMC</a:t>
            </a:r>
            <a:endParaRPr lang="en-CA" sz="3600" dirty="0"/>
          </a:p>
        </p:txBody>
      </p:sp>
    </p:spTree>
    <p:extLst>
      <p:ext uri="{BB962C8B-B14F-4D97-AF65-F5344CB8AC3E}">
        <p14:creationId xmlns:p14="http://schemas.microsoft.com/office/powerpoint/2010/main" val="367970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6FA59-790E-A7E6-FB0F-30429CCDD0E8}"/>
              </a:ext>
            </a:extLst>
          </p:cNvPr>
          <p:cNvSpPr>
            <a:spLocks noGrp="1"/>
          </p:cNvSpPr>
          <p:nvPr>
            <p:ph type="title"/>
          </p:nvPr>
        </p:nvSpPr>
        <p:spPr>
          <a:xfrm>
            <a:off x="1474076" y="1359775"/>
            <a:ext cx="7909560" cy="4334256"/>
          </a:xfrm>
        </p:spPr>
        <p:txBody>
          <a:bodyPr anchor="b">
            <a:normAutofit/>
          </a:bodyPr>
          <a:lstStyle/>
          <a:p>
            <a:r>
              <a:rPr lang="en-US"/>
              <a:t>Cybersecurity Regulations Overview</a:t>
            </a:r>
          </a:p>
        </p:txBody>
      </p:sp>
    </p:spTree>
    <p:extLst>
      <p:ext uri="{BB962C8B-B14F-4D97-AF65-F5344CB8AC3E}">
        <p14:creationId xmlns:p14="http://schemas.microsoft.com/office/powerpoint/2010/main" val="27621637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F5276-34FA-1013-B258-C0F70F794B38}"/>
              </a:ext>
            </a:extLst>
          </p:cNvPr>
          <p:cNvSpPr>
            <a:spLocks noGrp="1"/>
          </p:cNvSpPr>
          <p:nvPr>
            <p:ph type="title"/>
          </p:nvPr>
        </p:nvSpPr>
        <p:spPr>
          <a:xfrm>
            <a:off x="612648" y="599599"/>
            <a:ext cx="4672584" cy="1453896"/>
          </a:xfrm>
        </p:spPr>
        <p:txBody>
          <a:bodyPr anchor="t">
            <a:normAutofit fontScale="90000"/>
          </a:bodyPr>
          <a:lstStyle/>
          <a:p>
            <a:r>
              <a:rPr lang="en-US" sz="3300"/>
              <a:t>HIPAA (Health Insurance Portability and Accountability Act)</a:t>
            </a:r>
          </a:p>
        </p:txBody>
      </p:sp>
      <p:pic>
        <p:nvPicPr>
          <p:cNvPr id="5" name="Content Placeholder 4" descr="Coronavirus test çubukları, X-Ray'de Stetoskop">
            <a:extLst>
              <a:ext uri="{FF2B5EF4-FFF2-40B4-BE49-F238E27FC236}">
                <a16:creationId xmlns:a16="http://schemas.microsoft.com/office/drawing/2014/main" id="{5CBF3CC7-9F96-4756-BA0A-93AE7143DD46}"/>
              </a:ext>
            </a:extLst>
          </p:cNvPr>
          <p:cNvPicPr>
            <a:picLocks noGrp="1" noChangeAspect="1"/>
          </p:cNvPicPr>
          <p:nvPr>
            <p:ph type="pic" sz="quarter" idx="15"/>
          </p:nvPr>
        </p:nvPicPr>
        <p:blipFill>
          <a:blip r:embed="rId3"/>
          <a:srcRect r="15100"/>
          <a:stretch>
            <a:fillRect/>
          </a:stretch>
        </p:blipFill>
        <p:spPr>
          <a:xfrm>
            <a:off x="349324" y="2423719"/>
            <a:ext cx="5175504" cy="4069080"/>
          </a:xfrm>
          <a:prstGeom prst="rect">
            <a:avLst/>
          </a:prstGeom>
          <a:noFill/>
        </p:spPr>
      </p:pic>
      <p:sp>
        <p:nvSpPr>
          <p:cNvPr id="4" name="Content Placeholder 3">
            <a:extLst>
              <a:ext uri="{FF2B5EF4-FFF2-40B4-BE49-F238E27FC236}">
                <a16:creationId xmlns:a16="http://schemas.microsoft.com/office/drawing/2014/main" id="{1430590D-E9F6-B7AA-352A-AD729395C5F9}"/>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937402" y="599600"/>
            <a:ext cx="5633165" cy="5623360"/>
          </a:xfrm>
        </p:spPr>
        <p:txBody>
          <a:bodyPr>
            <a:normAutofit fontScale="70000" lnSpcReduction="20000"/>
          </a:bodyPr>
          <a:lstStyle/>
          <a:p>
            <a:pPr marL="0" indent="0">
              <a:spcBef>
                <a:spcPts val="2500"/>
              </a:spcBef>
              <a:buFont typeface="Arial" panose="020B0604020202020204" pitchFamily="34" charset="0"/>
              <a:buNone/>
            </a:pPr>
            <a:r>
              <a:rPr lang="en-US" b="1"/>
              <a:t>Privacy Rule Standards</a:t>
            </a:r>
          </a:p>
          <a:p>
            <a:pPr marL="0" lvl="1" indent="0">
              <a:buFont typeface="Arial" panose="020B0604020202020204" pitchFamily="34" charset="0"/>
              <a:buNone/>
            </a:pPr>
            <a:r>
              <a:t>The Privacy Rule regulates how Protected Health Information is used and disclosed, ensuring confidentiality and integrity.</a:t>
            </a:r>
            <a:endParaRPr lang="en-US"/>
          </a:p>
          <a:p>
            <a:pPr marL="0" indent="0">
              <a:spcBef>
                <a:spcPts val="2500"/>
              </a:spcBef>
              <a:buFont typeface="Arial" panose="020B0604020202020204" pitchFamily="34" charset="0"/>
              <a:buNone/>
            </a:pPr>
            <a:r>
              <a:rPr lang="en-US" b="1"/>
              <a:t>Security Rule Safeguards</a:t>
            </a:r>
          </a:p>
          <a:p>
            <a:pPr marL="0" lvl="1" indent="0">
              <a:buFont typeface="Arial" panose="020B0604020202020204" pitchFamily="34" charset="0"/>
              <a:buNone/>
            </a:pPr>
            <a:r>
              <a:t>The Security Rule mandates administrative, physical, and technical safeguards like encryption and access control for electronic PHI.</a:t>
            </a:r>
            <a:endParaRPr lang="en-US"/>
          </a:p>
          <a:p>
            <a:pPr marL="0" indent="0">
              <a:spcBef>
                <a:spcPts val="2500"/>
              </a:spcBef>
              <a:buFont typeface="Arial" panose="020B0604020202020204" pitchFamily="34" charset="0"/>
              <a:buNone/>
            </a:pPr>
            <a:r>
              <a:rPr lang="en-US" b="1"/>
              <a:t>Breach Notification Rule</a:t>
            </a:r>
          </a:p>
          <a:p>
            <a:pPr marL="0" lvl="1" indent="0">
              <a:buFont typeface="Arial" panose="020B0604020202020204" pitchFamily="34" charset="0"/>
              <a:buNone/>
            </a:pPr>
            <a:r>
              <a:t>Healthcare entities must notify affected individuals and authorities in case of a data breach to ensure transparency.</a:t>
            </a:r>
            <a:endParaRPr lang="en-US"/>
          </a:p>
          <a:p>
            <a:pPr marL="0" indent="0">
              <a:spcBef>
                <a:spcPts val="2500"/>
              </a:spcBef>
              <a:buFont typeface="Arial" panose="020B0604020202020204" pitchFamily="34" charset="0"/>
              <a:buNone/>
            </a:pPr>
            <a:r>
              <a:rPr lang="en-US" b="1"/>
              <a:t>Compliance Best Practices</a:t>
            </a:r>
          </a:p>
          <a:p>
            <a:pPr marL="0" lvl="1" indent="0">
              <a:buFont typeface="Arial" panose="020B0604020202020204" pitchFamily="34" charset="0"/>
              <a:buNone/>
            </a:pPr>
            <a:r>
              <a:t>Encryption, role-based access, and employee training are key practices to maintain HIPAA compliance and patient trust.</a:t>
            </a:r>
            <a:endParaRPr lang="en-US"/>
          </a:p>
        </p:txBody>
      </p:sp>
    </p:spTree>
    <p:extLst>
      <p:ext uri="{BB962C8B-B14F-4D97-AF65-F5344CB8AC3E}">
        <p14:creationId xmlns:p14="http://schemas.microsoft.com/office/powerpoint/2010/main" val="30568618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6AC42-FD34-8D09-31E2-E3D38CC61398}"/>
              </a:ext>
            </a:extLst>
          </p:cNvPr>
          <p:cNvSpPr>
            <a:spLocks noGrp="1"/>
          </p:cNvSpPr>
          <p:nvPr>
            <p:ph type="title"/>
          </p:nvPr>
        </p:nvSpPr>
        <p:spPr>
          <a:xfrm>
            <a:off x="612648" y="599599"/>
            <a:ext cx="4672584" cy="1453896"/>
          </a:xfrm>
        </p:spPr>
        <p:txBody>
          <a:bodyPr anchor="t">
            <a:normAutofit fontScale="90000"/>
          </a:bodyPr>
          <a:lstStyle/>
          <a:p>
            <a:r>
              <a:rPr lang="en-US"/>
              <a:t>PCI DSS (Payment Card Industry Data Security Standard)</a:t>
            </a:r>
          </a:p>
        </p:txBody>
      </p:sp>
      <p:pic>
        <p:nvPicPr>
          <p:cNvPr id="5" name="Content Placeholder 4" descr="Closeup of businessman working on a laptop while holding on one hand a message bubble showing a lock. Focus is on the lock symbol meaning online information security">
            <a:extLst>
              <a:ext uri="{FF2B5EF4-FFF2-40B4-BE49-F238E27FC236}">
                <a16:creationId xmlns:a16="http://schemas.microsoft.com/office/drawing/2014/main" id="{858A10FA-60D9-44CA-A193-AADD281DA87D}"/>
              </a:ext>
            </a:extLst>
          </p:cNvPr>
          <p:cNvPicPr>
            <a:picLocks noGrp="1" noChangeAspect="1"/>
          </p:cNvPicPr>
          <p:nvPr>
            <p:ph type="pic" sz="quarter" idx="15"/>
          </p:nvPr>
        </p:nvPicPr>
        <p:blipFill>
          <a:blip r:embed="rId3"/>
          <a:srcRect r="15100"/>
          <a:stretch>
            <a:fillRect/>
          </a:stretch>
        </p:blipFill>
        <p:spPr>
          <a:xfrm>
            <a:off x="349324" y="2423719"/>
            <a:ext cx="5175504" cy="4069080"/>
          </a:xfrm>
          <a:prstGeom prst="rect">
            <a:avLst/>
          </a:prstGeom>
          <a:noFill/>
        </p:spPr>
      </p:pic>
      <p:sp>
        <p:nvSpPr>
          <p:cNvPr id="4" name="Content Placeholder 3">
            <a:extLst>
              <a:ext uri="{FF2B5EF4-FFF2-40B4-BE49-F238E27FC236}">
                <a16:creationId xmlns:a16="http://schemas.microsoft.com/office/drawing/2014/main" id="{FA7F33DD-1D30-F44E-A768-59ACCD2C1F48}"/>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937402" y="599600"/>
            <a:ext cx="5633165" cy="5623360"/>
          </a:xfrm>
        </p:spPr>
        <p:txBody>
          <a:bodyPr>
            <a:normAutofit fontScale="70000" lnSpcReduction="20000"/>
          </a:bodyPr>
          <a:lstStyle/>
          <a:p>
            <a:pPr marL="0" indent="0">
              <a:spcBef>
                <a:spcPts val="2500"/>
              </a:spcBef>
              <a:buFont typeface="Arial" panose="020B0604020202020204" pitchFamily="34" charset="0"/>
              <a:buNone/>
            </a:pPr>
            <a:r>
              <a:rPr lang="en-US" b="1"/>
              <a:t>Core PCI DSS Requirements</a:t>
            </a:r>
          </a:p>
          <a:p>
            <a:pPr marL="0" lvl="1" indent="0">
              <a:buFont typeface="Arial" panose="020B0604020202020204" pitchFamily="34" charset="0"/>
              <a:buNone/>
            </a:pPr>
            <a:r>
              <a:t>PCI DSS includes 12 core requirements focused on securing networks, protecting data, and enforcing security policies.</a:t>
            </a:r>
            <a:endParaRPr lang="en-US"/>
          </a:p>
          <a:p>
            <a:pPr marL="0" indent="0">
              <a:spcBef>
                <a:spcPts val="2500"/>
              </a:spcBef>
              <a:buFont typeface="Arial" panose="020B0604020202020204" pitchFamily="34" charset="0"/>
              <a:buNone/>
            </a:pPr>
            <a:r>
              <a:rPr lang="en-US" b="1"/>
              <a:t>Key Security Controls</a:t>
            </a:r>
          </a:p>
          <a:p>
            <a:pPr marL="0" lvl="1" indent="0">
              <a:buFont typeface="Arial" panose="020B0604020202020204" pitchFamily="34" charset="0"/>
              <a:buNone/>
            </a:pPr>
            <a:r>
              <a:t>Firewalls, data encryption, access restrictions, and regular security testing are essential for PCI DSS compliance.</a:t>
            </a:r>
            <a:endParaRPr lang="en-US"/>
          </a:p>
          <a:p>
            <a:pPr marL="0" indent="0">
              <a:spcBef>
                <a:spcPts val="2500"/>
              </a:spcBef>
              <a:buFont typeface="Arial" panose="020B0604020202020204" pitchFamily="34" charset="0"/>
              <a:buNone/>
            </a:pPr>
            <a:r>
              <a:rPr lang="en-US" b="1"/>
              <a:t>Compliance Updates with PCI DSS 4.0</a:t>
            </a:r>
          </a:p>
          <a:p>
            <a:pPr marL="0" lvl="1" indent="0">
              <a:buFont typeface="Arial" panose="020B0604020202020204" pitchFamily="34" charset="0"/>
              <a:buNone/>
            </a:pPr>
            <a:r>
              <a:t>PCI DSS 4.0 introduces enhanced compliance obligations and customizable control implementation approaches.</a:t>
            </a:r>
            <a:endParaRPr lang="en-US"/>
          </a:p>
          <a:p>
            <a:pPr marL="0" indent="0">
              <a:spcBef>
                <a:spcPts val="2500"/>
              </a:spcBef>
              <a:buFont typeface="Arial" panose="020B0604020202020204" pitchFamily="34" charset="0"/>
              <a:buNone/>
            </a:pPr>
            <a:r>
              <a:rPr lang="en-US" b="1"/>
              <a:t>Benefits of PCI DSS Compliance</a:t>
            </a:r>
          </a:p>
          <a:p>
            <a:pPr marL="0" lvl="1" indent="0">
              <a:buFont typeface="Arial" panose="020B0604020202020204" pitchFamily="34" charset="0"/>
              <a:buNone/>
            </a:pPr>
            <a:r>
              <a:t>Compliance prevents data breaches, maintains customer trust, and avoids financial penalties for organizations.</a:t>
            </a:r>
            <a:endParaRPr lang="en-US"/>
          </a:p>
        </p:txBody>
      </p:sp>
    </p:spTree>
    <p:extLst>
      <p:ext uri="{BB962C8B-B14F-4D97-AF65-F5344CB8AC3E}">
        <p14:creationId xmlns:p14="http://schemas.microsoft.com/office/powerpoint/2010/main" val="37692610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6B247-6227-27F1-BB99-8FBF394742E9}"/>
              </a:ext>
            </a:extLst>
          </p:cNvPr>
          <p:cNvSpPr>
            <a:spLocks noGrp="1"/>
          </p:cNvSpPr>
          <p:nvPr>
            <p:ph type="title"/>
          </p:nvPr>
        </p:nvSpPr>
        <p:spPr>
          <a:xfrm>
            <a:off x="612648" y="599599"/>
            <a:ext cx="4672584" cy="1453896"/>
          </a:xfrm>
        </p:spPr>
        <p:txBody>
          <a:bodyPr anchor="t">
            <a:normAutofit fontScale="90000"/>
          </a:bodyPr>
          <a:lstStyle/>
          <a:p>
            <a:r>
              <a:rPr lang="en-US"/>
              <a:t>SOC 2 (System and Organization Controls 2)</a:t>
            </a:r>
          </a:p>
        </p:txBody>
      </p:sp>
      <p:pic>
        <p:nvPicPr>
          <p:cNvPr id="5" name="Content Placeholder 4" descr="Network security cyber data protection encryption safety">
            <a:extLst>
              <a:ext uri="{FF2B5EF4-FFF2-40B4-BE49-F238E27FC236}">
                <a16:creationId xmlns:a16="http://schemas.microsoft.com/office/drawing/2014/main" id="{BB9590B2-CFA3-49D9-88D1-98D15FEF5DC0}"/>
              </a:ext>
            </a:extLst>
          </p:cNvPr>
          <p:cNvPicPr>
            <a:picLocks noGrp="1" noChangeAspect="1"/>
          </p:cNvPicPr>
          <p:nvPr>
            <p:ph type="pic" sz="quarter" idx="15"/>
          </p:nvPr>
        </p:nvPicPr>
        <p:blipFill>
          <a:blip r:embed="rId3"/>
          <a:stretch/>
        </p:blipFill>
        <p:spPr>
          <a:xfrm>
            <a:off x="349324" y="2517445"/>
            <a:ext cx="5175504" cy="3881628"/>
          </a:xfrm>
          <a:prstGeom prst="rect">
            <a:avLst/>
          </a:prstGeom>
          <a:noFill/>
        </p:spPr>
      </p:pic>
      <p:sp>
        <p:nvSpPr>
          <p:cNvPr id="4" name="Content Placeholder 3">
            <a:extLst>
              <a:ext uri="{FF2B5EF4-FFF2-40B4-BE49-F238E27FC236}">
                <a16:creationId xmlns:a16="http://schemas.microsoft.com/office/drawing/2014/main" id="{711EE05C-32E8-5290-E49A-662808EA7074}"/>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937402" y="599600"/>
            <a:ext cx="5633165" cy="5623360"/>
          </a:xfrm>
        </p:spPr>
        <p:txBody>
          <a:bodyPr>
            <a:normAutofit fontScale="70000" lnSpcReduction="20000"/>
          </a:bodyPr>
          <a:lstStyle/>
          <a:p>
            <a:pPr marL="0" indent="0">
              <a:spcBef>
                <a:spcPts val="2500"/>
              </a:spcBef>
              <a:buFont typeface="Arial" panose="020B0604020202020204" pitchFamily="34" charset="0"/>
              <a:buNone/>
            </a:pPr>
            <a:r>
              <a:rPr lang="en-US" b="1"/>
              <a:t>SOC 2 Framework Overview</a:t>
            </a:r>
          </a:p>
          <a:p>
            <a:pPr marL="0" lvl="1" indent="0">
              <a:buFont typeface="Arial" panose="020B0604020202020204" pitchFamily="34" charset="0"/>
              <a:buNone/>
            </a:pPr>
            <a:r>
              <a:t>SOC 2 ensures secure management of customer data through five Trust Services Criteria, focusing on Security by default.</a:t>
            </a:r>
            <a:endParaRPr lang="en-US"/>
          </a:p>
          <a:p>
            <a:pPr marL="0" indent="0">
              <a:spcBef>
                <a:spcPts val="2500"/>
              </a:spcBef>
              <a:buFont typeface="Arial" panose="020B0604020202020204" pitchFamily="34" charset="0"/>
              <a:buNone/>
            </a:pPr>
            <a:r>
              <a:rPr lang="en-US" b="1"/>
              <a:t>Compliance Requirements</a:t>
            </a:r>
          </a:p>
          <a:p>
            <a:pPr marL="0" lvl="1" indent="0">
              <a:buFont typeface="Arial" panose="020B0604020202020204" pitchFamily="34" charset="0"/>
              <a:buNone/>
            </a:pPr>
            <a:r>
              <a:t>Compliance involves internal controls, regular audits, and documented policies to maintain data security and integrity.</a:t>
            </a:r>
            <a:endParaRPr lang="en-US"/>
          </a:p>
          <a:p>
            <a:pPr marL="0" indent="0">
              <a:spcBef>
                <a:spcPts val="2500"/>
              </a:spcBef>
              <a:buFont typeface="Arial" panose="020B0604020202020204" pitchFamily="34" charset="0"/>
              <a:buNone/>
            </a:pPr>
            <a:r>
              <a:rPr lang="en-US" b="1"/>
              <a:t>Security Practices</a:t>
            </a:r>
          </a:p>
          <a:p>
            <a:pPr marL="0" lvl="1" indent="0">
              <a:buFont typeface="Arial" panose="020B0604020202020204" pitchFamily="34" charset="0"/>
              <a:buNone/>
            </a:pPr>
            <a:r>
              <a:t>Common SOC 2 practices include access control, multi-factor authentication, risk assessments, and activity monitoring.</a:t>
            </a:r>
            <a:endParaRPr lang="en-US"/>
          </a:p>
          <a:p>
            <a:pPr marL="0" indent="0">
              <a:spcBef>
                <a:spcPts val="2500"/>
              </a:spcBef>
              <a:buFont typeface="Arial" panose="020B0604020202020204" pitchFamily="34" charset="0"/>
              <a:buNone/>
            </a:pPr>
            <a:r>
              <a:rPr lang="en-US" b="1"/>
              <a:t>Benefits of SOC 2</a:t>
            </a:r>
          </a:p>
          <a:p>
            <a:pPr marL="0" lvl="1" indent="0">
              <a:buFont typeface="Arial" panose="020B0604020202020204" pitchFamily="34" charset="0"/>
              <a:buNone/>
            </a:pPr>
            <a:r>
              <a:t>Achieving SOC 2 compliance builds client trust, demonstrates data protection commitment, and provides a market advantage.</a:t>
            </a:r>
            <a:endParaRPr lang="en-US"/>
          </a:p>
        </p:txBody>
      </p:sp>
    </p:spTree>
    <p:extLst>
      <p:ext uri="{BB962C8B-B14F-4D97-AF65-F5344CB8AC3E}">
        <p14:creationId xmlns:p14="http://schemas.microsoft.com/office/powerpoint/2010/main" val="9410050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F2B0D-59EA-E376-211A-C6BA77338D13}"/>
              </a:ext>
            </a:extLst>
          </p:cNvPr>
          <p:cNvSpPr>
            <a:spLocks noGrp="1"/>
          </p:cNvSpPr>
          <p:nvPr>
            <p:ph type="title"/>
          </p:nvPr>
        </p:nvSpPr>
        <p:spPr>
          <a:xfrm>
            <a:off x="612648" y="599599"/>
            <a:ext cx="4672584" cy="1453896"/>
          </a:xfrm>
        </p:spPr>
        <p:txBody>
          <a:bodyPr anchor="t">
            <a:normAutofit fontScale="90000"/>
          </a:bodyPr>
          <a:lstStyle/>
          <a:p>
            <a:r>
              <a:rPr lang="en-US"/>
              <a:t>GDPR (General Data Protection Regulation)</a:t>
            </a:r>
          </a:p>
        </p:txBody>
      </p:sp>
      <p:pic>
        <p:nvPicPr>
          <p:cNvPr id="5" name="Content Placeholder 4" descr="Digital security concept 3d">
            <a:extLst>
              <a:ext uri="{FF2B5EF4-FFF2-40B4-BE49-F238E27FC236}">
                <a16:creationId xmlns:a16="http://schemas.microsoft.com/office/drawing/2014/main" id="{10E406EE-992C-4265-9D58-51B38F87D868}"/>
              </a:ext>
            </a:extLst>
          </p:cNvPr>
          <p:cNvPicPr>
            <a:picLocks noGrp="1" noChangeAspect="1"/>
          </p:cNvPicPr>
          <p:nvPr>
            <p:ph type="pic" sz="quarter" idx="15"/>
          </p:nvPr>
        </p:nvPicPr>
        <p:blipFill>
          <a:blip r:embed="rId3"/>
          <a:srcRect l="19482" r="20738"/>
          <a:stretch>
            <a:fillRect/>
          </a:stretch>
        </p:blipFill>
        <p:spPr>
          <a:xfrm>
            <a:off x="349324" y="2423719"/>
            <a:ext cx="5175504" cy="4069080"/>
          </a:xfrm>
          <a:prstGeom prst="rect">
            <a:avLst/>
          </a:prstGeom>
          <a:noFill/>
        </p:spPr>
      </p:pic>
      <p:sp>
        <p:nvSpPr>
          <p:cNvPr id="4" name="Content Placeholder 3">
            <a:extLst>
              <a:ext uri="{FF2B5EF4-FFF2-40B4-BE49-F238E27FC236}">
                <a16:creationId xmlns:a16="http://schemas.microsoft.com/office/drawing/2014/main" id="{933D3A07-0524-E25B-5CAF-A2DB8D540562}"/>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937402" y="599600"/>
            <a:ext cx="5633165" cy="5623360"/>
          </a:xfrm>
        </p:spPr>
        <p:txBody>
          <a:bodyPr>
            <a:normAutofit fontScale="77500" lnSpcReduction="20000"/>
          </a:bodyPr>
          <a:lstStyle/>
          <a:p>
            <a:pPr marL="0" indent="0">
              <a:spcBef>
                <a:spcPts val="2500"/>
              </a:spcBef>
              <a:buFont typeface="Arial" panose="020B0604020202020204" pitchFamily="34" charset="0"/>
              <a:buNone/>
            </a:pPr>
            <a:r>
              <a:rPr lang="en-US" b="1"/>
              <a:t>Core GDPR Principles</a:t>
            </a:r>
          </a:p>
          <a:p>
            <a:pPr marL="0" lvl="1" indent="0">
              <a:buFont typeface="Arial" panose="020B0604020202020204" pitchFamily="34" charset="0"/>
              <a:buNone/>
            </a:pPr>
            <a:r>
              <a:t>GDPR mandates lawful, fair, transparent processing, data minimization, accuracy, storage limits, and confidentiality.</a:t>
            </a:r>
            <a:endParaRPr lang="en-US"/>
          </a:p>
          <a:p>
            <a:pPr marL="0" indent="0">
              <a:spcBef>
                <a:spcPts val="2500"/>
              </a:spcBef>
              <a:buFont typeface="Arial" panose="020B0604020202020204" pitchFamily="34" charset="0"/>
              <a:buNone/>
            </a:pPr>
            <a:r>
              <a:rPr lang="en-US" b="1"/>
              <a:t>Organizational Measures</a:t>
            </a:r>
          </a:p>
          <a:p>
            <a:pPr marL="0" lvl="1" indent="0">
              <a:buFont typeface="Arial" panose="020B0604020202020204" pitchFamily="34" charset="0"/>
              <a:buNone/>
            </a:pPr>
            <a:r>
              <a:t>Organizations must apply encryption, access controls, and breach notifications to safeguard personal data.</a:t>
            </a:r>
            <a:endParaRPr lang="en-US"/>
          </a:p>
          <a:p>
            <a:pPr marL="0" indent="0">
              <a:spcBef>
                <a:spcPts val="2500"/>
              </a:spcBef>
              <a:buFont typeface="Arial" panose="020B0604020202020204" pitchFamily="34" charset="0"/>
              <a:buNone/>
            </a:pPr>
            <a:r>
              <a:rPr lang="en-US" b="1"/>
              <a:t>Individual Rights</a:t>
            </a:r>
          </a:p>
          <a:p>
            <a:pPr marL="0" lvl="1" indent="0">
              <a:buFont typeface="Arial" panose="020B0604020202020204" pitchFamily="34" charset="0"/>
              <a:buNone/>
            </a:pPr>
            <a:r>
              <a:t>GDPR grants individuals rights to access, correct, delete, and restrict processing of their personal data.</a:t>
            </a:r>
            <a:endParaRPr lang="en-US"/>
          </a:p>
          <a:p>
            <a:pPr marL="0" indent="0">
              <a:spcBef>
                <a:spcPts val="2500"/>
              </a:spcBef>
              <a:buFont typeface="Arial" panose="020B0604020202020204" pitchFamily="34" charset="0"/>
              <a:buNone/>
            </a:pPr>
            <a:r>
              <a:rPr lang="en-US" b="1"/>
              <a:t>Compliance and Penalties</a:t>
            </a:r>
          </a:p>
          <a:p>
            <a:pPr marL="0" lvl="1" indent="0">
              <a:buFont typeface="Arial" panose="020B0604020202020204" pitchFamily="34" charset="0"/>
              <a:buNone/>
            </a:pPr>
            <a:r>
              <a:t>Non-compliance may lead to fines up to €20 million or 4% of global turnover, stressing legal adherence importance.</a:t>
            </a:r>
            <a:endParaRPr lang="en-US"/>
          </a:p>
        </p:txBody>
      </p:sp>
    </p:spTree>
    <p:extLst>
      <p:ext uri="{BB962C8B-B14F-4D97-AF65-F5344CB8AC3E}">
        <p14:creationId xmlns:p14="http://schemas.microsoft.com/office/powerpoint/2010/main" val="22710913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2EF66-B370-C5B7-74A8-53144EB9D9BC}"/>
              </a:ext>
            </a:extLst>
          </p:cNvPr>
          <p:cNvSpPr>
            <a:spLocks noGrp="1"/>
          </p:cNvSpPr>
          <p:nvPr>
            <p:ph type="title"/>
          </p:nvPr>
        </p:nvSpPr>
        <p:spPr>
          <a:xfrm>
            <a:off x="612648" y="599599"/>
            <a:ext cx="4672584" cy="1453896"/>
          </a:xfrm>
        </p:spPr>
        <p:txBody>
          <a:bodyPr anchor="t">
            <a:normAutofit fontScale="90000"/>
          </a:bodyPr>
          <a:lstStyle/>
          <a:p>
            <a:r>
              <a:rPr lang="en-US" sz="3300"/>
              <a:t>CMMC (Cybersecurity Maturity Model Certification)</a:t>
            </a:r>
          </a:p>
        </p:txBody>
      </p:sp>
      <p:pic>
        <p:nvPicPr>
          <p:cNvPr id="5" name="Content Placeholder 4" descr="secure. notebook laptop security concept on digital screen">
            <a:extLst>
              <a:ext uri="{FF2B5EF4-FFF2-40B4-BE49-F238E27FC236}">
                <a16:creationId xmlns:a16="http://schemas.microsoft.com/office/drawing/2014/main" id="{0FC54E14-4B47-457F-AFC5-682D124F12DC}"/>
              </a:ext>
            </a:extLst>
          </p:cNvPr>
          <p:cNvPicPr>
            <a:picLocks noGrp="1" noChangeAspect="1"/>
          </p:cNvPicPr>
          <p:nvPr>
            <p:ph type="pic" sz="quarter" idx="15"/>
          </p:nvPr>
        </p:nvPicPr>
        <p:blipFill>
          <a:blip r:embed="rId3"/>
          <a:srcRect l="995" r="6154" b="-1"/>
          <a:stretch>
            <a:fillRect/>
          </a:stretch>
        </p:blipFill>
        <p:spPr>
          <a:xfrm>
            <a:off x="349324" y="2423719"/>
            <a:ext cx="5175504" cy="4069080"/>
          </a:xfrm>
          <a:prstGeom prst="rect">
            <a:avLst/>
          </a:prstGeom>
          <a:noFill/>
        </p:spPr>
      </p:pic>
      <p:sp>
        <p:nvSpPr>
          <p:cNvPr id="4" name="Content Placeholder 3">
            <a:extLst>
              <a:ext uri="{FF2B5EF4-FFF2-40B4-BE49-F238E27FC236}">
                <a16:creationId xmlns:a16="http://schemas.microsoft.com/office/drawing/2014/main" id="{4D08C42C-5242-3FDE-426D-EBB1C1A2EF5A}"/>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937402" y="599600"/>
            <a:ext cx="5633165" cy="5623360"/>
          </a:xfrm>
        </p:spPr>
        <p:txBody>
          <a:bodyPr>
            <a:normAutofit fontScale="70000" lnSpcReduction="20000"/>
          </a:bodyPr>
          <a:lstStyle/>
          <a:p>
            <a:pPr marL="0" indent="0">
              <a:spcBef>
                <a:spcPts val="2500"/>
              </a:spcBef>
              <a:buFont typeface="Arial" panose="020B0604020202020204" pitchFamily="34" charset="0"/>
              <a:buNone/>
            </a:pPr>
            <a:r>
              <a:rPr lang="en-US" b="1"/>
              <a:t>CMMC Framework Levels</a:t>
            </a:r>
          </a:p>
          <a:p>
            <a:pPr marL="0" lvl="1" indent="0">
              <a:buFont typeface="Arial" panose="020B0604020202020204" pitchFamily="34" charset="0"/>
              <a:buNone/>
            </a:pPr>
            <a:r>
              <a:t>CMMC 2.0 includes three levels: Foundational, Advanced, and Expert, aligned with data sensitivity and security requirements.</a:t>
            </a:r>
            <a:endParaRPr lang="en-US"/>
          </a:p>
          <a:p>
            <a:pPr marL="0" indent="0">
              <a:spcBef>
                <a:spcPts val="2500"/>
              </a:spcBef>
              <a:buFont typeface="Arial" panose="020B0604020202020204" pitchFamily="34" charset="0"/>
              <a:buNone/>
            </a:pPr>
            <a:r>
              <a:rPr lang="en-US" b="1"/>
              <a:t>Core Control Domains</a:t>
            </a:r>
          </a:p>
          <a:p>
            <a:pPr marL="0" lvl="1" indent="0">
              <a:buFont typeface="Arial" panose="020B0604020202020204" pitchFamily="34" charset="0"/>
              <a:buNone/>
            </a:pPr>
            <a:r>
              <a:t>The framework covers 14 control domains, including Access Control, Incident Response, Risk Assessment, and System Integrity.</a:t>
            </a:r>
            <a:endParaRPr lang="en-US"/>
          </a:p>
          <a:p>
            <a:pPr marL="0" indent="0">
              <a:spcBef>
                <a:spcPts val="2500"/>
              </a:spcBef>
              <a:buFont typeface="Arial" panose="020B0604020202020204" pitchFamily="34" charset="0"/>
              <a:buNone/>
            </a:pPr>
            <a:r>
              <a:rPr lang="en-US" b="1"/>
              <a:t>Compliance Practices</a:t>
            </a:r>
          </a:p>
          <a:p>
            <a:pPr marL="0" lvl="1" indent="0">
              <a:buFont typeface="Arial" panose="020B0604020202020204" pitchFamily="34" charset="0"/>
              <a:buNone/>
            </a:pPr>
            <a:r>
              <a:t>Compliance involves multi-factor authentication, vulnerability scans, incident response plans, and system security plans.</a:t>
            </a:r>
            <a:endParaRPr lang="en-US"/>
          </a:p>
          <a:p>
            <a:pPr marL="0" indent="0">
              <a:spcBef>
                <a:spcPts val="2500"/>
              </a:spcBef>
              <a:buFont typeface="Arial" panose="020B0604020202020204" pitchFamily="34" charset="0"/>
              <a:buNone/>
            </a:pPr>
            <a:r>
              <a:rPr lang="en-US" b="1"/>
              <a:t>Certification Importance</a:t>
            </a:r>
          </a:p>
          <a:p>
            <a:pPr marL="0" lvl="1" indent="0">
              <a:buFont typeface="Arial" panose="020B0604020202020204" pitchFamily="34" charset="0"/>
              <a:buNone/>
            </a:pPr>
            <a:r>
              <a:t>Certification is mandatory at contract award, ensuring protection of Controlled Unclassified Information and contract eligibility.</a:t>
            </a:r>
            <a:endParaRPr lang="en-US"/>
          </a:p>
        </p:txBody>
      </p:sp>
    </p:spTree>
    <p:extLst>
      <p:ext uri="{BB962C8B-B14F-4D97-AF65-F5344CB8AC3E}">
        <p14:creationId xmlns:p14="http://schemas.microsoft.com/office/powerpoint/2010/main" val="23787910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Custom Design">
  <a:themeElements>
    <a:clrScheme name="Conestoga">
      <a:dk1>
        <a:srgbClr val="000000"/>
      </a:dk1>
      <a:lt1>
        <a:srgbClr val="FFFFFF"/>
      </a:lt1>
      <a:dk2>
        <a:srgbClr val="000000"/>
      </a:dk2>
      <a:lt2>
        <a:srgbClr val="D8D8D8"/>
      </a:lt2>
      <a:accent1>
        <a:srgbClr val="3C8C92"/>
      </a:accent1>
      <a:accent2>
        <a:srgbClr val="333399"/>
      </a:accent2>
      <a:accent3>
        <a:srgbClr val="99CC00"/>
      </a:accent3>
      <a:accent4>
        <a:srgbClr val="000000"/>
      </a:accent4>
      <a:accent5>
        <a:srgbClr val="808080"/>
      </a:accent5>
      <a:accent6>
        <a:srgbClr val="BBE0E3"/>
      </a:accent6>
      <a:hlink>
        <a:srgbClr val="009999"/>
      </a:hlink>
      <a:folHlink>
        <a:srgbClr val="7299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estoga">
  <a:themeElements>
    <a:clrScheme name="Conestoga">
      <a:dk1>
        <a:srgbClr val="000000"/>
      </a:dk1>
      <a:lt1>
        <a:srgbClr val="FFFFFF"/>
      </a:lt1>
      <a:dk2>
        <a:srgbClr val="000000"/>
      </a:dk2>
      <a:lt2>
        <a:srgbClr val="D8D8D8"/>
      </a:lt2>
      <a:accent1>
        <a:srgbClr val="3C8C92"/>
      </a:accent1>
      <a:accent2>
        <a:srgbClr val="333399"/>
      </a:accent2>
      <a:accent3>
        <a:srgbClr val="99CC00"/>
      </a:accent3>
      <a:accent4>
        <a:srgbClr val="000000"/>
      </a:accent4>
      <a:accent5>
        <a:srgbClr val="808080"/>
      </a:accent5>
      <a:accent6>
        <a:srgbClr val="BBE0E3"/>
      </a:accent6>
      <a:hlink>
        <a:srgbClr val="009999"/>
      </a:hlink>
      <a:folHlink>
        <a:srgbClr val="7299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onestoga" id="{7B9D00E8-5239-4B9A-A5DD-68DDE85B18E4}" vid="{B1740A44-A090-48B7-88AD-D1CB897F308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03BE9B3684D65459AB7F6091E1E03C2" ma:contentTypeVersion="0" ma:contentTypeDescription="Create a new document." ma:contentTypeScope="" ma:versionID="010060ade8d9e8cc011af4b2a31cfc5a">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E3B1B96-1CA7-4039-B275-D3F924C071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737FF92-A43A-45AF-AB0A-9E3D5ED69A57}">
  <ds:schemaRefs>
    <ds:schemaRef ds:uri="http://schemas.microsoft.com/sharepoint/v3/contenttype/forms"/>
  </ds:schemaRefs>
</ds:datastoreItem>
</file>

<file path=customXml/itemProps3.xml><?xml version="1.0" encoding="utf-8"?>
<ds:datastoreItem xmlns:ds="http://schemas.openxmlformats.org/officeDocument/2006/customXml" ds:itemID="{5FA480B6-378F-463A-A769-FB93C8FC5DEC}">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6f07be23-c76e-49b0-ab0f-2dbad51e3856"/>
    <ds:schemaRef ds:uri="7e295920-fecd-4a18-abaa-7c8152f8bb63"/>
    <ds:schemaRef ds:uri="http://purl.org/dc/elements/1.1/"/>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430</TotalTime>
  <Words>3928</Words>
  <Application>Microsoft Office PowerPoint</Application>
  <PresentationFormat>Widescreen</PresentationFormat>
  <Paragraphs>228</Paragraphs>
  <Slides>27</Slides>
  <Notes>24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27</vt:i4>
      </vt:variant>
    </vt:vector>
  </HeadingPairs>
  <TitlesOfParts>
    <vt:vector size="34" baseType="lpstr">
      <vt:lpstr>Arial</vt:lpstr>
      <vt:lpstr>Calibri</vt:lpstr>
      <vt:lpstr>Calibri Light</vt:lpstr>
      <vt:lpstr>Courier New</vt:lpstr>
      <vt:lpstr>Inter</vt:lpstr>
      <vt:lpstr>Custom Design</vt:lpstr>
      <vt:lpstr>Conestoga</vt:lpstr>
      <vt:lpstr>Assessing Corporate Cybersecurity</vt:lpstr>
      <vt:lpstr>PowerPoint Presentation</vt:lpstr>
      <vt:lpstr>Major Cybersecurity Regulations </vt:lpstr>
      <vt:lpstr>Cybersecurity Regulations Overview</vt:lpstr>
      <vt:lpstr>HIPAA (Health Insurance Portability and Accountability Act)</vt:lpstr>
      <vt:lpstr>PCI DSS (Payment Card Industry Data Security Standard)</vt:lpstr>
      <vt:lpstr>SOC 2 (System and Organization Controls 2)</vt:lpstr>
      <vt:lpstr>GDPR (General Data Protection Regulation)</vt:lpstr>
      <vt:lpstr>CMMC (Cybersecurity Maturity Model Certification)</vt:lpstr>
      <vt:lpstr>NIST (National Institute of Standards and Technology)</vt:lpstr>
      <vt:lpstr>Popular Cybersecurity Frameworks and Standards          To reduce cyber risk </vt:lpstr>
      <vt:lpstr>Popular Cybersecurity Frameworks and Standards          To reduce cyber risk </vt:lpstr>
      <vt:lpstr>Cybersecurity Regulations Overview</vt:lpstr>
      <vt:lpstr>Introduction to Sector-Specific Cybersecurity Regulations</vt:lpstr>
      <vt:lpstr>Healthcare Sector</vt:lpstr>
      <vt:lpstr>HIPAA and GDPR in Healthcare</vt:lpstr>
      <vt:lpstr>Financial Institutions</vt:lpstr>
      <vt:lpstr>SOX and NIST Frameworks in Finance</vt:lpstr>
      <vt:lpstr>Retail &amp; Ecommerce</vt:lpstr>
      <vt:lpstr>GDPR and PCI DSS in Retail</vt:lpstr>
      <vt:lpstr>Defense Sector</vt:lpstr>
      <vt:lpstr>NIST SP 800-171 and CMMC in Defense</vt:lpstr>
      <vt:lpstr>Energy Sector</vt:lpstr>
      <vt:lpstr>NIST and NERC CIP in Energy</vt:lpstr>
      <vt:lpstr>Conclusion</vt:lpstr>
      <vt:lpstr>Summary of Cybersecurity Regulations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name</dc:title>
  <dc:creator>Kate Wilson</dc:creator>
  <cp:lastModifiedBy>Baljeet Bilkhu</cp:lastModifiedBy>
  <cp:revision>12</cp:revision>
  <dcterms:created xsi:type="dcterms:W3CDTF">2020-01-20T01:45:49Z</dcterms:created>
  <dcterms:modified xsi:type="dcterms:W3CDTF">2025-10-02T21:51:40Z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0x010100903BE9B3684D65459AB7F6091E1E03C2</vt:lpwstr>
  </property>
</Properties>
</file>