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 id="2574" r:id="rId18"/>
    <p:sldId id="2575" r:id="rId19"/>
    <p:sldId id="2576" r:id="rId20"/>
    <p:sldId id="25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top Exercise: PCI-DSS Compliance in a Small Law Office" id="{ADC8A85B-CEF1-4C64-A246-960C3992A020}">
          <p14:sldIdLst>
            <p14:sldId id="2561"/>
          </p14:sldIdLst>
        </p14:section>
        <p14:section name="Scenario Setup" id="{8380B964-885A-4CB4-8D6C-2748C0BD4C69}">
          <p14:sldIdLst>
            <p14:sldId id="2562"/>
            <p14:sldId id="2563"/>
          </p14:sldIdLst>
        </p14:section>
        <p14:section name="Exercise Objectives" id="{2D36ECFC-2982-49F5-B7C0-4F19E4FC9A8D}">
          <p14:sldIdLst>
            <p14:sldId id="2564"/>
            <p14:sldId id="2565"/>
          </p14:sldIdLst>
        </p14:section>
        <p14:section name="Participants" id="{79166196-1D0F-4614-A26C-D48511971B66}">
          <p14:sldIdLst>
            <p14:sldId id="2566"/>
            <p14:sldId id="2567"/>
          </p14:sldIdLst>
        </p14:section>
        <p14:section name="Phase 1: Discovery" id="{311EDAC7-24BE-42D6-B6C4-BE8030BDB728}">
          <p14:sldIdLst>
            <p14:sldId id="2568"/>
            <p14:sldId id="2569"/>
          </p14:sldIdLst>
        </p14:section>
        <p14:section name="Phase 2: Investigation" id="{D6463F40-BCF3-42D3-99E2-C7B08D7C1093}">
          <p14:sldIdLst>
            <p14:sldId id="2570"/>
            <p14:sldId id="2571"/>
          </p14:sldIdLst>
        </p14:section>
        <p14:section name="Phase 3: Response" id="{7AD6EFC1-831A-471C-83E4-24430FB0EEEC}">
          <p14:sldIdLst>
            <p14:sldId id="2572"/>
            <p14:sldId id="2573"/>
          </p14:sldIdLst>
        </p14:section>
        <p14:section name="Phase 4: Recovery &amp; Compliance Review" id="{54D6B1AF-35F9-4514-861E-290E9A649D5B}">
          <p14:sldIdLst>
            <p14:sldId id="2574"/>
            <p14:sldId id="2575"/>
          </p14:sldIdLst>
        </p14:section>
        <p14:section name="Debrief &amp; Learning Outcomes" id="{A0BAAFA5-B08C-4ADA-99A3-4281789F3389}">
          <p14:sldIdLst>
            <p14:sldId id="2576"/>
            <p14:sldId id="25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08907F-22AF-417E-A59B-00CDA7E93746}" v="20" dt="2025-10-02T21:55:18.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52" d="100"/>
          <a:sy n="152" d="100"/>
        </p:scale>
        <p:origin x="65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221C3-6C82-4D1B-969B-108457B76CEB}" type="datetimeFigureOut">
              <a:t>10/2/2025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E6BB3-40AC-4DCA-AD08-36255F884069}" type="slidenum">
              <a:t>‹#›</a:t>
            </a:fld>
            <a:endParaRPr lang="en-US"/>
          </a:p>
        </p:txBody>
      </p:sp>
    </p:spTree>
    <p:extLst>
      <p:ext uri="{BB962C8B-B14F-4D97-AF65-F5344CB8AC3E}">
        <p14:creationId xmlns:p14="http://schemas.microsoft.com/office/powerpoint/2010/main" val="36414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376B5531-7E71-492A-915B-94FC29D7954B}" type="slidenum">
              <a:t>1</a:t>
            </a:fld>
            <a:endParaRPr lang="en-US"/>
          </a:p>
        </p:txBody>
      </p:sp>
    </p:spTree>
    <p:extLst>
      <p:ext uri="{BB962C8B-B14F-4D97-AF65-F5344CB8AC3E}">
        <p14:creationId xmlns:p14="http://schemas.microsoft.com/office/powerpoint/2010/main" val="1648954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Analyzing the Breach</a:t>
            </a:r>
          </a:p>
        </p:txBody>
      </p:sp>
      <p:sp>
        <p:nvSpPr>
          <p:cNvPr id="4" name="Slide Number Placeholder 3"/>
          <p:cNvSpPr>
            <a:spLocks noGrp="1"/>
          </p:cNvSpPr>
          <p:nvPr>
            <p:ph type="sldNum" sz="quarter" idx="5"/>
          </p:nvPr>
        </p:nvSpPr>
        <p:spPr/>
        <p:txBody>
          <a:bodyPr/>
          <a:lstStyle/>
          <a:p>
            <a:fld id="{376B5531-7E71-492A-915B-94FC29D7954B}" type="slidenum">
              <a:t>10</a:t>
            </a:fld>
            <a:endParaRPr lang="en-US"/>
          </a:p>
        </p:txBody>
      </p:sp>
    </p:spTree>
    <p:extLst>
      <p:ext uri="{BB962C8B-B14F-4D97-AF65-F5344CB8AC3E}">
        <p14:creationId xmlns:p14="http://schemas.microsoft.com/office/powerpoint/2010/main" val="756063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this phase, IT discovers that a staff member accessed the billing system from a personal laptop without endpoint protection, and logs show suspicious activity. Participants must evaluate which PCI-DSS controls were violated, discuss appropriate access control and endpoint security measures, identify required encryption standards for stored cardholder data, and determine internal and external response strategies. This phase underscores the risks associated with remote work, the importance of secure device usage, and the need for robust access management. It also highlights the role of logging and monitoring in detecting unauthorized activity and supports the development of effective incident response protocols.</a:t>
            </a:r>
          </a:p>
        </p:txBody>
      </p:sp>
      <p:sp>
        <p:nvSpPr>
          <p:cNvPr id="4" name="Slide Number Placeholder 3"/>
          <p:cNvSpPr>
            <a:spLocks noGrp="1"/>
          </p:cNvSpPr>
          <p:nvPr>
            <p:ph type="sldNum" sz="quarter" idx="5"/>
          </p:nvPr>
        </p:nvSpPr>
        <p:spPr/>
        <p:txBody>
          <a:bodyPr/>
          <a:lstStyle/>
          <a:p>
            <a:fld id="{376B5531-7E71-492A-915B-94FC29D7954B}" type="slidenum">
              <a:t>11</a:t>
            </a:fld>
            <a:endParaRPr lang="en-US"/>
          </a:p>
        </p:txBody>
      </p:sp>
    </p:spTree>
    <p:extLst>
      <p:ext uri="{BB962C8B-B14F-4D97-AF65-F5344CB8AC3E}">
        <p14:creationId xmlns:p14="http://schemas.microsoft.com/office/powerpoint/2010/main" val="1857694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Coordinating the Response</a:t>
            </a:r>
          </a:p>
        </p:txBody>
      </p:sp>
      <p:sp>
        <p:nvSpPr>
          <p:cNvPr id="4" name="Slide Number Placeholder 3"/>
          <p:cNvSpPr>
            <a:spLocks noGrp="1"/>
          </p:cNvSpPr>
          <p:nvPr>
            <p:ph type="sldNum" sz="quarter" idx="5"/>
          </p:nvPr>
        </p:nvSpPr>
        <p:spPr/>
        <p:txBody>
          <a:bodyPr/>
          <a:lstStyle/>
          <a:p>
            <a:fld id="{376B5531-7E71-492A-915B-94FC29D7954B}" type="slidenum">
              <a:t>12</a:t>
            </a:fld>
            <a:endParaRPr lang="en-US"/>
          </a:p>
        </p:txBody>
      </p:sp>
    </p:spTree>
    <p:extLst>
      <p:ext uri="{BB962C8B-B14F-4D97-AF65-F5344CB8AC3E}">
        <p14:creationId xmlns:p14="http://schemas.microsoft.com/office/powerpoint/2010/main" val="4239436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billing platform vendor confirms a misconfiguration in their API that exposed cardholder data. Participants must determine who is responsible for compliance—the firm or the vendor—evaluate the legal and financial risks of non-compliance, outline steps for notifying affected clients, and update incident response and vendor management policies. This phase explores the complexities of third-party relationships, the shared responsibility for data protection, and the importance of clear contractual agreements. It also emphasizes the need for timely communication, transparency with clients, and continuous improvement of security policies to prevent future incidents.</a:t>
            </a:r>
          </a:p>
        </p:txBody>
      </p:sp>
      <p:sp>
        <p:nvSpPr>
          <p:cNvPr id="4" name="Slide Number Placeholder 3"/>
          <p:cNvSpPr>
            <a:spLocks noGrp="1"/>
          </p:cNvSpPr>
          <p:nvPr>
            <p:ph type="sldNum" sz="quarter" idx="5"/>
          </p:nvPr>
        </p:nvSpPr>
        <p:spPr/>
        <p:txBody>
          <a:bodyPr/>
          <a:lstStyle/>
          <a:p>
            <a:fld id="{376B5531-7E71-492A-915B-94FC29D7954B}" type="slidenum">
              <a:t>13</a:t>
            </a:fld>
            <a:endParaRPr lang="en-US"/>
          </a:p>
        </p:txBody>
      </p:sp>
    </p:spTree>
    <p:extLst>
      <p:ext uri="{BB962C8B-B14F-4D97-AF65-F5344CB8AC3E}">
        <p14:creationId xmlns:p14="http://schemas.microsoft.com/office/powerpoint/2010/main" val="3462946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Post-Incident Actions</a:t>
            </a:r>
          </a:p>
        </p:txBody>
      </p:sp>
      <p:sp>
        <p:nvSpPr>
          <p:cNvPr id="4" name="Slide Number Placeholder 3"/>
          <p:cNvSpPr>
            <a:spLocks noGrp="1"/>
          </p:cNvSpPr>
          <p:nvPr>
            <p:ph type="sldNum" sz="quarter" idx="5"/>
          </p:nvPr>
        </p:nvSpPr>
        <p:spPr/>
        <p:txBody>
          <a:bodyPr/>
          <a:lstStyle/>
          <a:p>
            <a:fld id="{376B5531-7E71-492A-915B-94FC29D7954B}" type="slidenum">
              <a:t>14</a:t>
            </a:fld>
            <a:endParaRPr lang="en-US"/>
          </a:p>
        </p:txBody>
      </p:sp>
    </p:spTree>
    <p:extLst>
      <p:ext uri="{BB962C8B-B14F-4D97-AF65-F5344CB8AC3E}">
        <p14:creationId xmlns:p14="http://schemas.microsoft.com/office/powerpoint/2010/main" val="3243221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Participants conduct a mock PCI-DSS compliance audit using the SAQ-D checklist. They must identify required documentation, implement continuous monitoring strategies, plan staff training programs, and discuss best practices for maintaining compliance in an SMB legal setting. This phase focuses on recovery, learning from the incident, and strengthening the firm's cybersecurity posture. It reinforces the importance of regular audits, employee education, and proactive risk management. By simulating a compliance review, participants gain practical insights into maintaining long-term adherence to PCI-DSS standards and protecting client data effectively.</a:t>
            </a:r>
          </a:p>
        </p:txBody>
      </p:sp>
      <p:sp>
        <p:nvSpPr>
          <p:cNvPr id="4" name="Slide Number Placeholder 3"/>
          <p:cNvSpPr>
            <a:spLocks noGrp="1"/>
          </p:cNvSpPr>
          <p:nvPr>
            <p:ph type="sldNum" sz="quarter" idx="5"/>
          </p:nvPr>
        </p:nvSpPr>
        <p:spPr/>
        <p:txBody>
          <a:bodyPr/>
          <a:lstStyle/>
          <a:p>
            <a:fld id="{376B5531-7E71-492A-915B-94FC29D7954B}" type="slidenum">
              <a:t>15</a:t>
            </a:fld>
            <a:endParaRPr lang="en-US"/>
          </a:p>
        </p:txBody>
      </p:sp>
    </p:spTree>
    <p:extLst>
      <p:ext uri="{BB962C8B-B14F-4D97-AF65-F5344CB8AC3E}">
        <p14:creationId xmlns:p14="http://schemas.microsoft.com/office/powerpoint/2010/main" val="4039269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Key Takeaways</a:t>
            </a:r>
          </a:p>
        </p:txBody>
      </p:sp>
      <p:sp>
        <p:nvSpPr>
          <p:cNvPr id="4" name="Slide Number Placeholder 3"/>
          <p:cNvSpPr>
            <a:spLocks noGrp="1"/>
          </p:cNvSpPr>
          <p:nvPr>
            <p:ph type="sldNum" sz="quarter" idx="5"/>
          </p:nvPr>
        </p:nvSpPr>
        <p:spPr/>
        <p:txBody>
          <a:bodyPr/>
          <a:lstStyle/>
          <a:p>
            <a:fld id="{376B5531-7E71-492A-915B-94FC29D7954B}" type="slidenum">
              <a:t>16</a:t>
            </a:fld>
            <a:endParaRPr lang="en-US"/>
          </a:p>
        </p:txBody>
      </p:sp>
    </p:spTree>
    <p:extLst>
      <p:ext uri="{BB962C8B-B14F-4D97-AF65-F5344CB8AC3E}">
        <p14:creationId xmlns:p14="http://schemas.microsoft.com/office/powerpoint/2010/main" val="1999867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debrief summarizes the exercise and highlights key learning outcomes: identifying PCI-DSS requirements relevant to law firms, understanding secure payment processing and vendor oversight, recognizing risks associated with remote work and unsecured endpoints, and practicing incident response and communication strategies. Participants reflect on their decisions, discuss areas for improvement, and develop action plans for enhancing cybersecurity and compliance. This final phase reinforces the value of tabletop exercises in building organizational resilience, fostering a culture of security, and preparing for real-world challenges in the legal sector.</a:t>
            </a:r>
          </a:p>
        </p:txBody>
      </p:sp>
      <p:sp>
        <p:nvSpPr>
          <p:cNvPr id="4" name="Slide Number Placeholder 3"/>
          <p:cNvSpPr>
            <a:spLocks noGrp="1"/>
          </p:cNvSpPr>
          <p:nvPr>
            <p:ph type="sldNum" sz="quarter" idx="5"/>
          </p:nvPr>
        </p:nvSpPr>
        <p:spPr/>
        <p:txBody>
          <a:bodyPr/>
          <a:lstStyle/>
          <a:p>
            <a:fld id="{376B5531-7E71-492A-915B-94FC29D7954B}" type="slidenum">
              <a:t>17</a:t>
            </a:fld>
            <a:endParaRPr lang="en-US"/>
          </a:p>
        </p:txBody>
      </p:sp>
    </p:spTree>
    <p:extLst>
      <p:ext uri="{BB962C8B-B14F-4D97-AF65-F5344CB8AC3E}">
        <p14:creationId xmlns:p14="http://schemas.microsoft.com/office/powerpoint/2010/main" val="417581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Retainer Breach</a:t>
            </a:r>
          </a:p>
        </p:txBody>
      </p:sp>
      <p:sp>
        <p:nvSpPr>
          <p:cNvPr id="4" name="Slide Number Placeholder 3"/>
          <p:cNvSpPr>
            <a:spLocks noGrp="1"/>
          </p:cNvSpPr>
          <p:nvPr>
            <p:ph type="sldNum" sz="quarter" idx="5"/>
          </p:nvPr>
        </p:nvSpPr>
        <p:spPr/>
        <p:txBody>
          <a:bodyPr/>
          <a:lstStyle/>
          <a:p>
            <a:fld id="{376B5531-7E71-492A-915B-94FC29D7954B}" type="slidenum">
              <a:t>2</a:t>
            </a:fld>
            <a:endParaRPr lang="en-US"/>
          </a:p>
        </p:txBody>
      </p:sp>
    </p:spTree>
    <p:extLst>
      <p:ext uri="{BB962C8B-B14F-4D97-AF65-F5344CB8AC3E}">
        <p14:creationId xmlns:p14="http://schemas.microsoft.com/office/powerpoint/2010/main" val="1886439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Maple Legal Associates, a small law office, processes client retainers and payments via credit card using a cloud-based billing platform. The firm handles sensitive client data and has recently transitioned to remote work for part of its staff. As part of the internal cybersecurity audit team, your task is to assess the firm's compliance with PCI-DSS regulations. This scenario sets the stage for a tabletop exercise aimed at evaluating the firm's readiness to handle a cybersecurity incident involving payment card data. The exercise will simulate a breach and guide participants through discovery, investigation, response, and recovery phases, emphasizing the importance of PCI-DSS compliance in protecting client data and maintaining trust.</a:t>
            </a:r>
          </a:p>
        </p:txBody>
      </p:sp>
      <p:sp>
        <p:nvSpPr>
          <p:cNvPr id="4" name="Slide Number Placeholder 3"/>
          <p:cNvSpPr>
            <a:spLocks noGrp="1"/>
          </p:cNvSpPr>
          <p:nvPr>
            <p:ph type="sldNum" sz="quarter" idx="5"/>
          </p:nvPr>
        </p:nvSpPr>
        <p:spPr/>
        <p:txBody>
          <a:bodyPr/>
          <a:lstStyle/>
          <a:p>
            <a:fld id="{376B5531-7E71-492A-915B-94FC29D7954B}" type="slidenum">
              <a:t>3</a:t>
            </a:fld>
            <a:endParaRPr lang="en-US"/>
          </a:p>
        </p:txBody>
      </p:sp>
    </p:spTree>
    <p:extLst>
      <p:ext uri="{BB962C8B-B14F-4D97-AF65-F5344CB8AC3E}">
        <p14:creationId xmlns:p14="http://schemas.microsoft.com/office/powerpoint/2010/main" val="624972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Goals of the Tabletop Exercise</a:t>
            </a:r>
          </a:p>
        </p:txBody>
      </p:sp>
      <p:sp>
        <p:nvSpPr>
          <p:cNvPr id="4" name="Slide Number Placeholder 3"/>
          <p:cNvSpPr>
            <a:spLocks noGrp="1"/>
          </p:cNvSpPr>
          <p:nvPr>
            <p:ph type="sldNum" sz="quarter" idx="5"/>
          </p:nvPr>
        </p:nvSpPr>
        <p:spPr/>
        <p:txBody>
          <a:bodyPr/>
          <a:lstStyle/>
          <a:p>
            <a:fld id="{376B5531-7E71-492A-915B-94FC29D7954B}" type="slidenum">
              <a:t>4</a:t>
            </a:fld>
            <a:endParaRPr lang="en-US"/>
          </a:p>
        </p:txBody>
      </p:sp>
    </p:spTree>
    <p:extLst>
      <p:ext uri="{BB962C8B-B14F-4D97-AF65-F5344CB8AC3E}">
        <p14:creationId xmlns:p14="http://schemas.microsoft.com/office/powerpoint/2010/main" val="159083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primary objectives of this tabletop exercise are to assess the law office’s compliance with PCI-DSS v4.0, identify gaps in data protection and incident response, practice decision-making during a simulated breach, and understand the implications of non-compliance for small and medium-sized businesses (SMBs). Participants will engage in scenario-based discussions to evaluate the firm's current cybersecurity posture, explore the application of PCI-DSS requirements, and develop strategies for improving compliance and resilience. This exercise aims to enhance awareness, foster collaboration among stakeholders, and prepare the firm for real-world cybersecurity challenges.</a:t>
            </a:r>
          </a:p>
        </p:txBody>
      </p:sp>
      <p:sp>
        <p:nvSpPr>
          <p:cNvPr id="4" name="Slide Number Placeholder 3"/>
          <p:cNvSpPr>
            <a:spLocks noGrp="1"/>
          </p:cNvSpPr>
          <p:nvPr>
            <p:ph type="sldNum" sz="quarter" idx="5"/>
          </p:nvPr>
        </p:nvSpPr>
        <p:spPr/>
        <p:txBody>
          <a:bodyPr/>
          <a:lstStyle/>
          <a:p>
            <a:fld id="{376B5531-7E71-492A-915B-94FC29D7954B}" type="slidenum">
              <a:t>5</a:t>
            </a:fld>
            <a:endParaRPr lang="en-US"/>
          </a:p>
        </p:txBody>
      </p:sp>
    </p:spTree>
    <p:extLst>
      <p:ext uri="{BB962C8B-B14F-4D97-AF65-F5344CB8AC3E}">
        <p14:creationId xmlns:p14="http://schemas.microsoft.com/office/powerpoint/2010/main" val="313892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Roles in the Exercise</a:t>
            </a:r>
          </a:p>
        </p:txBody>
      </p:sp>
      <p:sp>
        <p:nvSpPr>
          <p:cNvPr id="4" name="Slide Number Placeholder 3"/>
          <p:cNvSpPr>
            <a:spLocks noGrp="1"/>
          </p:cNvSpPr>
          <p:nvPr>
            <p:ph type="sldNum" sz="quarter" idx="5"/>
          </p:nvPr>
        </p:nvSpPr>
        <p:spPr/>
        <p:txBody>
          <a:bodyPr/>
          <a:lstStyle/>
          <a:p>
            <a:fld id="{376B5531-7E71-492A-915B-94FC29D7954B}" type="slidenum">
              <a:t>6</a:t>
            </a:fld>
            <a:endParaRPr lang="en-US"/>
          </a:p>
        </p:txBody>
      </p:sp>
    </p:spTree>
    <p:extLst>
      <p:ext uri="{BB962C8B-B14F-4D97-AF65-F5344CB8AC3E}">
        <p14:creationId xmlns:p14="http://schemas.microsoft.com/office/powerpoint/2010/main" val="202463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tabletop exercise involves key roles within the law office, including the IT Manager, Office Manager, Legal Partner, Compliance Officer, and an External PCI Consultant (played by the instructor or a student). Each participant brings a unique perspective and expertise to the exercise, contributing to a comprehensive assessment of the firm's cybersecurity practices. The IT Manager oversees technical infrastructure and data security, the Office Manager handles administrative processes, the Legal Partner ensures legal compliance, the Compliance Officer monitors regulatory adherence, and the External Consultant provides specialized knowledge on PCI-DSS standards. Collaboration among these roles is essential for effective incident response and compliance management.</a:t>
            </a:r>
          </a:p>
        </p:txBody>
      </p:sp>
      <p:sp>
        <p:nvSpPr>
          <p:cNvPr id="4" name="Slide Number Placeholder 3"/>
          <p:cNvSpPr>
            <a:spLocks noGrp="1"/>
          </p:cNvSpPr>
          <p:nvPr>
            <p:ph type="sldNum" sz="quarter" idx="5"/>
          </p:nvPr>
        </p:nvSpPr>
        <p:spPr/>
        <p:txBody>
          <a:bodyPr/>
          <a:lstStyle/>
          <a:p>
            <a:fld id="{376B5531-7E71-492A-915B-94FC29D7954B}" type="slidenum">
              <a:t>7</a:t>
            </a:fld>
            <a:endParaRPr lang="en-US"/>
          </a:p>
        </p:txBody>
      </p:sp>
    </p:spTree>
    <p:extLst>
      <p:ext uri="{BB962C8B-B14F-4D97-AF65-F5344CB8AC3E}">
        <p14:creationId xmlns:p14="http://schemas.microsoft.com/office/powerpoint/2010/main" val="2552735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Initial Incident Identification</a:t>
            </a:r>
          </a:p>
        </p:txBody>
      </p:sp>
      <p:sp>
        <p:nvSpPr>
          <p:cNvPr id="4" name="Slide Number Placeholder 3"/>
          <p:cNvSpPr>
            <a:spLocks noGrp="1"/>
          </p:cNvSpPr>
          <p:nvPr>
            <p:ph type="sldNum" sz="quarter" idx="5"/>
          </p:nvPr>
        </p:nvSpPr>
        <p:spPr/>
        <p:txBody>
          <a:bodyPr/>
          <a:lstStyle/>
          <a:p>
            <a:fld id="{376B5531-7E71-492A-915B-94FC29D7954B}" type="slidenum">
              <a:t>8</a:t>
            </a:fld>
            <a:endParaRPr lang="en-US"/>
          </a:p>
        </p:txBody>
      </p:sp>
    </p:spTree>
    <p:extLst>
      <p:ext uri="{BB962C8B-B14F-4D97-AF65-F5344CB8AC3E}">
        <p14:creationId xmlns:p14="http://schemas.microsoft.com/office/powerpoint/2010/main" val="3260033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exercise begins with a trigger event: a client reports unauthorized charges on their credit card shortly after paying a retainer via the firm’s online portal. Participants must identify the systems involved in processing payments, determine whether the firm is storing cardholder data, assess the applicable level of PCI compliance, and select the appropriate Self-Assessment Questionnaire (SAQ). This phase emphasizes the importance of understanding payment data flows, recognizing potential vulnerabilities, and initiating a structured response. It sets the foundation for subsequent phases by highlighting the need for thorough documentation, secure data handling practices, and awareness of compliance requirements.</a:t>
            </a:r>
          </a:p>
        </p:txBody>
      </p:sp>
      <p:sp>
        <p:nvSpPr>
          <p:cNvPr id="4" name="Slide Number Placeholder 3"/>
          <p:cNvSpPr>
            <a:spLocks noGrp="1"/>
          </p:cNvSpPr>
          <p:nvPr>
            <p:ph type="sldNum" sz="quarter" idx="5"/>
          </p:nvPr>
        </p:nvSpPr>
        <p:spPr/>
        <p:txBody>
          <a:bodyPr/>
          <a:lstStyle/>
          <a:p>
            <a:fld id="{376B5531-7E71-492A-915B-94FC29D7954B}" type="slidenum">
              <a:t>9</a:t>
            </a:fld>
            <a:endParaRPr lang="en-US"/>
          </a:p>
        </p:txBody>
      </p:sp>
    </p:spTree>
    <p:extLst>
      <p:ext uri="{BB962C8B-B14F-4D97-AF65-F5344CB8AC3E}">
        <p14:creationId xmlns:p14="http://schemas.microsoft.com/office/powerpoint/2010/main" val="1713302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685800" y="240410"/>
            <a:ext cx="10813067" cy="783835"/>
          </a:xfrm>
        </p:spPr>
        <p:txBody>
          <a:bodyPr vert="horz" lIns="91440" tIns="45720" rIns="91440" bIns="45720" rtlCol="0" anchor="b">
            <a:normAutofit/>
          </a:bodyPr>
          <a:lstStyle>
            <a:lvl1pPr>
              <a:defRPr lang="en-US" sz="3600" dirty="0">
                <a:solidFill>
                  <a:schemeClr val="tx2">
                    <a:alpha val="90000"/>
                  </a:schemeClr>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685800" y="998185"/>
            <a:ext cx="10813067" cy="541508"/>
          </a:xfrm>
        </p:spPr>
        <p:txBody>
          <a:bodyPr vert="horz" lIns="91440" tIns="45720" rIns="91440" bIns="45720" rtlCol="0">
            <a:normAutofit/>
          </a:bodyPr>
          <a:lstStyle>
            <a:lvl1pPr marL="0" indent="0">
              <a:buNone/>
              <a:defRPr lang="en-US" dirty="0"/>
            </a:lvl1pPr>
          </a:lstStyle>
          <a:p>
            <a:pPr lvl="0"/>
            <a:r>
              <a:rPr lang="en-US"/>
              <a:t>Click to edit Master subtitle style</a:t>
            </a:r>
            <a:endParaRPr lang="en-US" dirty="0"/>
          </a:p>
        </p:txBody>
      </p:sp>
      <p:sp>
        <p:nvSpPr>
          <p:cNvPr id="16" name="Picture Placeholder 15">
            <a:extLst>
              <a:ext uri="{FF2B5EF4-FFF2-40B4-BE49-F238E27FC236}">
                <a16:creationId xmlns:a16="http://schemas.microsoft.com/office/drawing/2014/main" id="{569E8996-63F9-282F-EB89-823A9E405F96}"/>
              </a:ext>
            </a:extLst>
          </p:cNvPr>
          <p:cNvSpPr>
            <a:spLocks noGrp="1"/>
          </p:cNvSpPr>
          <p:nvPr>
            <p:ph type="pic" sz="quarter" idx="13" hasCustomPrompt="1"/>
          </p:nvPr>
        </p:nvSpPr>
        <p:spPr>
          <a:xfrm>
            <a:off x="462974" y="1606318"/>
            <a:ext cx="11268845" cy="4791456"/>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a:xfrm>
            <a:off x="640080" y="6445997"/>
            <a:ext cx="3949302" cy="365125"/>
          </a:xfrm>
        </p:spPr>
        <p:txBody>
          <a:bodyPr/>
          <a:lstStyle>
            <a:lvl1pPr>
              <a:defRPr>
                <a:solidFill>
                  <a:schemeClr val="tx2"/>
                </a:solidFill>
              </a:defRPr>
            </a:lvl1pPr>
          </a:lstStyle>
          <a:p>
            <a:r>
              <a:rPr lang="en-US" dirty="0"/>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p:txBody>
          <a:bodyPr/>
          <a:lstStyle>
            <a:lvl1pPr>
              <a:defRPr>
                <a:solidFill>
                  <a:schemeClr val="tx2"/>
                </a:solidFill>
              </a:defRPr>
            </a:lvl1pPr>
          </a:lstStyle>
          <a:p>
            <a:fld id="{8B12FF42-78AA-43B7-BE38-617D6A986F75}" type="datetime1">
              <a:rPr lang="en-US" smtClean="0"/>
              <a:t>10/2/2025</a:t>
            </a:fld>
            <a:endParaRPr lang="en-US"/>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FFFC4771-5A22-2E68-AB04-0949D0A15B66}"/>
              </a:ext>
            </a:extLst>
          </p:cNvPr>
          <p:cNvCxnSpPr>
            <a:cxnSpLocks/>
          </p:cNvCxnSpPr>
          <p:nvPr/>
        </p:nvCxnSpPr>
        <p:spPr>
          <a:xfrm flipH="1">
            <a:off x="0" y="159971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A95C5A-6D75-9E1D-C459-7F2022E84F55}"/>
              </a:ext>
            </a:extLst>
          </p:cNvPr>
          <p:cNvCxnSpPr>
            <a:cxnSpLocks/>
          </p:cNvCxnSpPr>
          <p:nvPr/>
        </p:nvCxnSpPr>
        <p:spPr>
          <a:xfrm>
            <a:off x="4572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D5AC1-9F96-A868-7F45-523BF1A45E7C}"/>
              </a:ext>
            </a:extLst>
          </p:cNvPr>
          <p:cNvCxnSpPr>
            <a:cxnSpLocks/>
          </p:cNvCxnSpPr>
          <p:nvPr/>
        </p:nvCxnSpPr>
        <p:spPr>
          <a:xfrm>
            <a:off x="117348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0E1F764-5B01-7711-9CF1-7EA13A629701}"/>
              </a:ext>
            </a:extLst>
          </p:cNvPr>
          <p:cNvCxnSpPr>
            <a:cxnSpLocks/>
          </p:cNvCxnSpPr>
          <p:nvPr/>
        </p:nvCxnSpPr>
        <p:spPr>
          <a:xfrm flipH="1">
            <a:off x="0" y="6396171"/>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9764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2">
    <p:bg>
      <p:bgRef idx="1001">
        <a:schemeClr val="bg2"/>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BE01F4-F5E6-FB52-8FEA-5927DFC8AA7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EC6DA0-2CB8-AFC5-DB06-AB9235983979}"/>
              </a:ext>
            </a:extLst>
          </p:cNvPr>
          <p:cNvSpPr>
            <a:spLocks noGrp="1"/>
          </p:cNvSpPr>
          <p:nvPr>
            <p:ph type="title"/>
          </p:nvPr>
        </p:nvSpPr>
        <p:spPr>
          <a:xfrm>
            <a:off x="457200" y="2968607"/>
            <a:ext cx="8932653" cy="3450568"/>
          </a:xfrm>
        </p:spPr>
        <p:txBody>
          <a:bodyPr anchor="b">
            <a:normAutofit/>
          </a:bodyPr>
          <a:lstStyle>
            <a:lvl1pPr>
              <a:lnSpc>
                <a:spcPct val="80000"/>
              </a:lnSpc>
              <a:defRPr sz="6600" cap="all" baseline="0">
                <a:solidFill>
                  <a:schemeClr val="tx2">
                    <a:lumMod val="90000"/>
                    <a:alpha val="65000"/>
                  </a:schemeClr>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8E16A9F-28B9-2207-66D3-D952EB7EC876}"/>
              </a:ext>
            </a:extLst>
          </p:cNvPr>
          <p:cNvSpPr>
            <a:spLocks noGrp="1"/>
          </p:cNvSpPr>
          <p:nvPr>
            <p:ph type="body" idx="1"/>
          </p:nvPr>
        </p:nvSpPr>
        <p:spPr>
          <a:xfrm>
            <a:off x="685800" y="-789870"/>
            <a:ext cx="10515600" cy="638352"/>
          </a:xfrm>
        </p:spPr>
        <p:txBody>
          <a:bodyPr>
            <a:normAutofit/>
          </a:bodyPr>
          <a:lstStyle>
            <a:lvl1pPr marL="0" indent="0">
              <a:buNone/>
              <a:defRPr sz="2000">
                <a:solidFill>
                  <a:schemeClr val="bg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8B3F77F-C41D-1011-B9F4-A5DE814F43EF}"/>
              </a:ext>
            </a:extLst>
          </p:cNvPr>
          <p:cNvSpPr>
            <a:spLocks noGrp="1"/>
          </p:cNvSpPr>
          <p:nvPr>
            <p:ph type="ftr" sz="quarter" idx="11"/>
          </p:nvPr>
        </p:nvSpPr>
        <p:spPr>
          <a:xfrm>
            <a:off x="457200" y="6445997"/>
            <a:ext cx="3751081" cy="365125"/>
          </a:xfrm>
        </p:spPr>
        <p:txBody>
          <a:bodyPr/>
          <a:lstStyle>
            <a:lvl1pPr>
              <a:defRPr>
                <a:solidFill>
                  <a:schemeClr val="tx2"/>
                </a:solidFill>
              </a:defRPr>
            </a:lvl1pPr>
          </a:lstStyle>
          <a:p>
            <a:r>
              <a:rPr lang="en-US" dirty="0"/>
              <a:t>Sample Footer Text</a:t>
            </a:r>
          </a:p>
        </p:txBody>
      </p:sp>
      <p:sp>
        <p:nvSpPr>
          <p:cNvPr id="4" name="Date Placeholder 3">
            <a:extLst>
              <a:ext uri="{FF2B5EF4-FFF2-40B4-BE49-F238E27FC236}">
                <a16:creationId xmlns:a16="http://schemas.microsoft.com/office/drawing/2014/main" id="{E58CD507-925C-84B3-8F49-9F3B91209D8F}"/>
              </a:ext>
            </a:extLst>
          </p:cNvPr>
          <p:cNvSpPr>
            <a:spLocks noGrp="1"/>
          </p:cNvSpPr>
          <p:nvPr>
            <p:ph type="dt" sz="half" idx="10"/>
          </p:nvPr>
        </p:nvSpPr>
        <p:spPr/>
        <p:txBody>
          <a:bodyPr/>
          <a:lstStyle>
            <a:lvl1pPr>
              <a:defRPr>
                <a:solidFill>
                  <a:schemeClr val="tx2"/>
                </a:solidFill>
              </a:defRPr>
            </a:lvl1pPr>
          </a:lstStyle>
          <a:p>
            <a:fld id="{955570C2-432E-4238-AE9E-852D979BFC70}" type="datetime1">
              <a:rPr lang="en-US" smtClean="0"/>
              <a:t>10/2/2025</a:t>
            </a:fld>
            <a:endParaRPr lang="en-US" dirty="0"/>
          </a:p>
        </p:txBody>
      </p:sp>
      <p:sp>
        <p:nvSpPr>
          <p:cNvPr id="6" name="Slide Number Placeholder 5">
            <a:extLst>
              <a:ext uri="{FF2B5EF4-FFF2-40B4-BE49-F238E27FC236}">
                <a16:creationId xmlns:a16="http://schemas.microsoft.com/office/drawing/2014/main" id="{6C13B4AE-32E8-CAFF-4A3C-6CBE4FFFA843}"/>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7" name="Straight Connector 6">
            <a:extLst>
              <a:ext uri="{FF2B5EF4-FFF2-40B4-BE49-F238E27FC236}">
                <a16:creationId xmlns:a16="http://schemas.microsoft.com/office/drawing/2014/main" id="{9BFA0DE8-9E4B-D747-CB64-14B8DEDC02EA}"/>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95FFB35-3AE5-1BED-838E-1C6BC98721BC}"/>
              </a:ext>
            </a:extLst>
          </p:cNvPr>
          <p:cNvCxnSpPr>
            <a:cxnSpLocks/>
          </p:cNvCxnSpPr>
          <p:nvPr/>
        </p:nvCxnSpPr>
        <p:spPr>
          <a:xfrm>
            <a:off x="117348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179777"/>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Agenda">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02D18C4-A1A8-6CA4-B4A2-0E9791DC7F71}"/>
              </a:ext>
            </a:extLst>
          </p:cNvPr>
          <p:cNvSpPr/>
          <p:nvPr/>
        </p:nvSpPr>
        <p:spPr>
          <a:xfrm>
            <a:off x="0" y="0"/>
            <a:ext cx="12192000" cy="6858000"/>
          </a:xfrm>
          <a:prstGeom prst="rect">
            <a:avLst/>
          </a:prstGeom>
          <a:solidFill>
            <a:schemeClr val="bg2">
              <a:lumMod val="9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57201" y="463362"/>
            <a:ext cx="11122507" cy="1162632"/>
          </a:xfrm>
        </p:spPr>
        <p:txBody>
          <a:bodyPr anchor="ctr">
            <a:normAutofit/>
          </a:bodyPr>
          <a:lstStyle>
            <a:lvl1pPr>
              <a:defRPr sz="7200" cap="all" baseline="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479085" y="2249592"/>
            <a:ext cx="6100623" cy="3787062"/>
          </a:xfrm>
        </p:spPr>
        <p:txBody>
          <a:bodyPr vert="horz" lIns="91440" tIns="45720" rIns="91440" bIns="45720" rtlCol="0">
            <a:normAutofit/>
          </a:bodyPr>
          <a:lstStyle>
            <a:lvl1pPr marL="457200" indent="-457200">
              <a:buFont typeface="+mj-lt"/>
              <a:buAutoNum type="arabicPeriod"/>
              <a:defRPr lang="en-US" sz="2000" dirty="0">
                <a:solidFill>
                  <a:schemeClr val="tx2"/>
                </a:solidFill>
              </a:defRPr>
            </a:lvl1pPr>
            <a:lvl2pPr marL="571500" indent="-342900">
              <a:buFont typeface="+mj-lt"/>
              <a:buAutoNum type="arabicPeriod"/>
              <a:defRPr lang="en-US" sz="1800" dirty="0">
                <a:solidFill>
                  <a:schemeClr val="tx2"/>
                </a:solidFill>
              </a:defRPr>
            </a:lvl2pPr>
            <a:lvl3pPr marL="800100" indent="-342900">
              <a:buFont typeface="+mj-lt"/>
              <a:buAutoNum type="arabicPeriod"/>
              <a:defRPr lang="en-US" sz="1600" dirty="0">
                <a:solidFill>
                  <a:schemeClr val="tx2"/>
                </a:solidFill>
              </a:defRPr>
            </a:lvl3pPr>
            <a:lvl4pPr marL="1028700" indent="-342900">
              <a:buFont typeface="+mj-lt"/>
              <a:buAutoNum type="arabicPeriod"/>
              <a:defRPr lang="en-US" sz="1400" dirty="0">
                <a:solidFill>
                  <a:schemeClr val="tx2"/>
                </a:solidFill>
              </a:defRPr>
            </a:lvl4pPr>
            <a:lvl5pPr marL="1257300" indent="-342900">
              <a:buFont typeface="+mj-lt"/>
              <a:buAutoNum type="arabicPeriod"/>
              <a:defRPr lang="en-US" sz="1400" dirty="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457200" y="6445997"/>
            <a:ext cx="3949302" cy="365125"/>
          </a:xfrm>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tx2"/>
                </a:solidFill>
              </a:defRPr>
            </a:lvl1pPr>
          </a:lstStyle>
          <a:p>
            <a:fld id="{30A4DEF6-D0A5-424B-A38E-B8028C0E0D08}" type="datetime1">
              <a:rPr lang="en-US" smtClean="0"/>
              <a:t>10/2/2025</a:t>
            </a:fld>
            <a:endParaRPr lang="en-US" dirty="0"/>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11" name="Straight Connector 10">
            <a:extLst>
              <a:ext uri="{FF2B5EF4-FFF2-40B4-BE49-F238E27FC236}">
                <a16:creationId xmlns:a16="http://schemas.microsoft.com/office/drawing/2014/main" id="{F06406B2-3637-5849-867E-A0ADC9D9DDA5}"/>
              </a:ext>
            </a:extLst>
          </p:cNvPr>
          <p:cNvCxnSpPr>
            <a:cxnSpLocks/>
          </p:cNvCxnSpPr>
          <p:nvPr/>
        </p:nvCxnSpPr>
        <p:spPr>
          <a:xfrm flipH="1">
            <a:off x="0" y="1822345"/>
            <a:ext cx="12192000" cy="0"/>
          </a:xfrm>
          <a:prstGeom prst="line">
            <a:avLst/>
          </a:prstGeom>
          <a:ln w="12700">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E47964-42E3-09B6-4B3F-96D1060D072B}"/>
              </a:ext>
            </a:extLst>
          </p:cNvPr>
          <p:cNvCxnSpPr>
            <a:cxnSpLocks/>
          </p:cNvCxnSpPr>
          <p:nvPr/>
        </p:nvCxnSpPr>
        <p:spPr>
          <a:xfrm flipH="1">
            <a:off x="0" y="6398068"/>
            <a:ext cx="12192000" cy="0"/>
          </a:xfrm>
          <a:prstGeom prst="line">
            <a:avLst/>
          </a:prstGeom>
          <a:ln w="9525">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2668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2">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8E6B6D-2F30-4BA9-2B55-62940E3BFCA3}"/>
              </a:ext>
            </a:extLst>
          </p:cNvPr>
          <p:cNvSpPr/>
          <p:nvPr/>
        </p:nvSpPr>
        <p:spPr>
          <a:xfrm>
            <a:off x="0" y="0"/>
            <a:ext cx="12192000" cy="6858000"/>
          </a:xfrm>
          <a:prstGeom prst="rect">
            <a:avLst/>
          </a:prstGeom>
          <a:solidFill>
            <a:schemeClr val="bg2">
              <a:lumMod val="9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57201" y="1118941"/>
            <a:ext cx="6565392" cy="5200516"/>
          </a:xfrm>
        </p:spPr>
        <p:txBody>
          <a:bodyPr anchor="b">
            <a:normAutofit/>
          </a:bodyPr>
          <a:lstStyle>
            <a:lvl1pPr>
              <a:lnSpc>
                <a:spcPct val="80000"/>
              </a:lnSpc>
              <a:defRPr sz="8000" cap="all" baseline="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857689" y="532759"/>
            <a:ext cx="3877110" cy="5463437"/>
          </a:xfrm>
        </p:spPr>
        <p:txBody>
          <a:bodyPr vert="horz" lIns="91440" tIns="45720" rIns="91440" bIns="45720" rtlCol="0">
            <a:normAutofit/>
          </a:bodyPr>
          <a:lstStyle>
            <a:lvl1pPr marL="457200" indent="-457200">
              <a:buFont typeface="+mj-lt"/>
              <a:buAutoNum type="arabicPeriod"/>
              <a:defRPr lang="en-US" sz="1800" dirty="0">
                <a:solidFill>
                  <a:schemeClr val="tx2"/>
                </a:solidFill>
              </a:defRPr>
            </a:lvl1pPr>
            <a:lvl2pPr marL="571500" indent="-342900">
              <a:buFont typeface="+mj-lt"/>
              <a:buAutoNum type="arabicPeriod"/>
              <a:defRPr lang="en-US" sz="1600" dirty="0">
                <a:solidFill>
                  <a:schemeClr val="tx2"/>
                </a:solidFill>
              </a:defRPr>
            </a:lvl2pPr>
            <a:lvl3pPr marL="800100" indent="-342900">
              <a:buFont typeface="+mj-lt"/>
              <a:buAutoNum type="arabicPeriod"/>
              <a:defRPr lang="en-US" sz="1600" dirty="0">
                <a:solidFill>
                  <a:schemeClr val="tx2"/>
                </a:solidFill>
              </a:defRPr>
            </a:lvl3pPr>
            <a:lvl4pPr marL="1028700" indent="-342900">
              <a:buFont typeface="+mj-lt"/>
              <a:buAutoNum type="arabicPeriod"/>
              <a:defRPr lang="en-US" sz="1400" dirty="0">
                <a:solidFill>
                  <a:schemeClr val="tx2"/>
                </a:solidFill>
              </a:defRPr>
            </a:lvl4pPr>
            <a:lvl5pPr marL="1257300" indent="-342900">
              <a:buFont typeface="+mj-lt"/>
              <a:buAutoNum type="arabicPeriod"/>
              <a:defRPr lang="en-US" sz="1400" dirty="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457200" y="6445997"/>
            <a:ext cx="3949302" cy="365125"/>
          </a:xfrm>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tx2"/>
                </a:solidFill>
              </a:defRPr>
            </a:lvl1pPr>
          </a:lstStyle>
          <a:p>
            <a:fld id="{AC46AD62-1AB6-4EFB-8DBD-6D00C7B465F9}" type="datetime1">
              <a:rPr lang="en-US" smtClean="0"/>
              <a:t>10/2/2025</a:t>
            </a:fld>
            <a:endParaRPr lang="en-US" dirty="0"/>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15" name="Straight Connector 14">
            <a:extLst>
              <a:ext uri="{FF2B5EF4-FFF2-40B4-BE49-F238E27FC236}">
                <a16:creationId xmlns:a16="http://schemas.microsoft.com/office/drawing/2014/main" id="{40E47964-42E3-09B6-4B3F-96D1060D072B}"/>
              </a:ext>
            </a:extLst>
          </p:cNvPr>
          <p:cNvCxnSpPr>
            <a:cxnSpLocks/>
          </p:cNvCxnSpPr>
          <p:nvPr/>
        </p:nvCxnSpPr>
        <p:spPr>
          <a:xfrm flipH="1">
            <a:off x="0" y="6398068"/>
            <a:ext cx="12192000" cy="0"/>
          </a:xfrm>
          <a:prstGeom prst="line">
            <a:avLst/>
          </a:prstGeom>
          <a:ln w="9525">
            <a:solidFill>
              <a:schemeClr val="tx1">
                <a:lumMod val="75000"/>
                <a:lumOff val="2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5DD64E6-257D-65B2-D2A7-6A1002E1E580}"/>
              </a:ext>
            </a:extLst>
          </p:cNvPr>
          <p:cNvCxnSpPr>
            <a:cxnSpLocks/>
          </p:cNvCxnSpPr>
          <p:nvPr/>
        </p:nvCxnSpPr>
        <p:spPr>
          <a:xfrm>
            <a:off x="740049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76744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with Picture">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D0A563-F018-FFF1-B911-D69E42CEEAA5}"/>
              </a:ext>
            </a:extLst>
          </p:cNvPr>
          <p:cNvSpPr/>
          <p:nvPr/>
        </p:nvSpPr>
        <p:spPr>
          <a:xfrm>
            <a:off x="0" y="0"/>
            <a:ext cx="12192000" cy="6858000"/>
          </a:xfrm>
          <a:prstGeom prst="rect">
            <a:avLst/>
          </a:prstGeom>
          <a:solidFill>
            <a:schemeClr val="bg2">
              <a:lumMod val="9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57201" y="463362"/>
            <a:ext cx="11130279" cy="1162632"/>
          </a:xfrm>
        </p:spPr>
        <p:txBody>
          <a:bodyPr anchor="ctr">
            <a:normAutofit/>
          </a:bodyPr>
          <a:lstStyle>
            <a:lvl1pPr>
              <a:defRPr sz="7200" cap="all" baseline="0">
                <a:solidFill>
                  <a:schemeClr val="accent1"/>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5DA2B1BE-7DDF-C8B4-6A46-21B5A0257D08}"/>
              </a:ext>
            </a:extLst>
          </p:cNvPr>
          <p:cNvSpPr>
            <a:spLocks noGrp="1"/>
          </p:cNvSpPr>
          <p:nvPr>
            <p:ph type="pic" sz="quarter" idx="14" hasCustomPrompt="1"/>
          </p:nvPr>
        </p:nvSpPr>
        <p:spPr>
          <a:xfrm>
            <a:off x="-8364" y="1830708"/>
            <a:ext cx="5321063" cy="4563927"/>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846552" y="2191025"/>
            <a:ext cx="5733156" cy="3894807"/>
          </a:xfrm>
        </p:spPr>
        <p:txBody>
          <a:bodyPr vert="horz" lIns="91440" tIns="45720" rIns="91440" bIns="45720" rtlCol="0">
            <a:normAutofit/>
          </a:bodyPr>
          <a:lstStyle>
            <a:lvl1pPr marL="457200" indent="-457200">
              <a:buFont typeface="+mj-lt"/>
              <a:buAutoNum type="arabicPeriod"/>
              <a:defRPr lang="en-US" sz="2000" dirty="0">
                <a:solidFill>
                  <a:schemeClr val="tx2"/>
                </a:solidFill>
              </a:defRPr>
            </a:lvl1pPr>
            <a:lvl2pPr marL="571500" indent="-342900">
              <a:buFont typeface="+mj-lt"/>
              <a:buAutoNum type="arabicPeriod"/>
              <a:defRPr lang="en-US" sz="1800" dirty="0">
                <a:solidFill>
                  <a:schemeClr val="tx2"/>
                </a:solidFill>
              </a:defRPr>
            </a:lvl2pPr>
            <a:lvl3pPr marL="800100" indent="-342900">
              <a:buFont typeface="+mj-lt"/>
              <a:buAutoNum type="arabicPeriod"/>
              <a:defRPr lang="en-US" sz="1600" dirty="0">
                <a:solidFill>
                  <a:schemeClr val="tx2"/>
                </a:solidFill>
              </a:defRPr>
            </a:lvl3pPr>
            <a:lvl4pPr marL="1028700" indent="-342900">
              <a:buFont typeface="+mj-lt"/>
              <a:buAutoNum type="arabicPeriod"/>
              <a:defRPr lang="en-US" sz="1400" dirty="0">
                <a:solidFill>
                  <a:schemeClr val="tx2"/>
                </a:solidFill>
              </a:defRPr>
            </a:lvl4pPr>
            <a:lvl5pPr marL="1257300" indent="-342900">
              <a:buFont typeface="+mj-lt"/>
              <a:buAutoNum type="arabicPeriod"/>
              <a:defRPr lang="en-US" sz="1400" dirty="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457200" y="6445997"/>
            <a:ext cx="3949302" cy="365125"/>
          </a:xfrm>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tx2"/>
                </a:solidFill>
              </a:defRPr>
            </a:lvl1pPr>
          </a:lstStyle>
          <a:p>
            <a:fld id="{2B09C6DF-0139-4F07-BF9C-4309D0C9DCA6}" type="datetime1">
              <a:rPr lang="en-US" smtClean="0"/>
              <a:t>10/2/2025</a:t>
            </a:fld>
            <a:endParaRPr lang="en-US" dirty="0"/>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11" name="Straight Connector 10">
            <a:extLst>
              <a:ext uri="{FF2B5EF4-FFF2-40B4-BE49-F238E27FC236}">
                <a16:creationId xmlns:a16="http://schemas.microsoft.com/office/drawing/2014/main" id="{F06406B2-3637-5849-867E-A0ADC9D9DDA5}"/>
              </a:ext>
            </a:extLst>
          </p:cNvPr>
          <p:cNvCxnSpPr>
            <a:cxnSpLocks/>
          </p:cNvCxnSpPr>
          <p:nvPr/>
        </p:nvCxnSpPr>
        <p:spPr>
          <a:xfrm flipH="1">
            <a:off x="0" y="1822345"/>
            <a:ext cx="12192000" cy="0"/>
          </a:xfrm>
          <a:prstGeom prst="line">
            <a:avLst/>
          </a:prstGeom>
          <a:ln w="9525">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E47964-42E3-09B6-4B3F-96D1060D072B}"/>
              </a:ext>
            </a:extLst>
          </p:cNvPr>
          <p:cNvCxnSpPr>
            <a:cxnSpLocks/>
          </p:cNvCxnSpPr>
          <p:nvPr/>
        </p:nvCxnSpPr>
        <p:spPr>
          <a:xfrm flipH="1">
            <a:off x="0" y="6398068"/>
            <a:ext cx="12192000" cy="0"/>
          </a:xfrm>
          <a:prstGeom prst="line">
            <a:avLst/>
          </a:prstGeom>
          <a:ln w="9525">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5DD64E6-257D-65B2-D2A7-6A1002E1E580}"/>
              </a:ext>
            </a:extLst>
          </p:cNvPr>
          <p:cNvCxnSpPr>
            <a:cxnSpLocks/>
          </p:cNvCxnSpPr>
          <p:nvPr/>
        </p:nvCxnSpPr>
        <p:spPr>
          <a:xfrm>
            <a:off x="5321065" y="1822345"/>
            <a:ext cx="0" cy="5035655"/>
          </a:xfrm>
          <a:prstGeom prst="line">
            <a:avLst/>
          </a:prstGeom>
          <a:ln w="9525">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60788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2919167" y="860128"/>
            <a:ext cx="6353666" cy="1711083"/>
          </a:xfrm>
        </p:spPr>
        <p:txBody>
          <a:bodyPr anchor="b">
            <a:normAutofit/>
          </a:bodyPr>
          <a:lstStyle>
            <a:lvl1pPr algn="ctr">
              <a:defRPr sz="3200">
                <a:solidFill>
                  <a:schemeClr val="tx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3306618" y="3155112"/>
            <a:ext cx="5578764" cy="2442120"/>
          </a:xfrm>
        </p:spPr>
        <p:txBody>
          <a:bodyPr anchor="t"/>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BF50FAFF-A1AC-4B36-A522-D3A2BD4C7FC3}"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8" name="Straight Connector 7">
            <a:extLst>
              <a:ext uri="{FF2B5EF4-FFF2-40B4-BE49-F238E27FC236}">
                <a16:creationId xmlns:a16="http://schemas.microsoft.com/office/drawing/2014/main" id="{2682F24D-05C9-B6C7-3A94-C06130BFE9B2}"/>
              </a:ext>
            </a:extLst>
          </p:cNvPr>
          <p:cNvCxnSpPr>
            <a:cxnSpLocks/>
          </p:cNvCxnSpPr>
          <p:nvPr/>
        </p:nvCxnSpPr>
        <p:spPr>
          <a:xfrm flipH="1">
            <a:off x="0" y="2783179"/>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932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3494711" y="845617"/>
            <a:ext cx="5897862" cy="143633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3494711" y="2910484"/>
            <a:ext cx="5897862" cy="30663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4267E660-7124-4C3A-8AAA-B41D80ACF1A9}"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5" name="Straight Connector 14">
            <a:extLst>
              <a:ext uri="{FF2B5EF4-FFF2-40B4-BE49-F238E27FC236}">
                <a16:creationId xmlns:a16="http://schemas.microsoft.com/office/drawing/2014/main" id="{A1AB0C69-C415-7A7B-376B-69AA51CE6A5E}"/>
              </a:ext>
            </a:extLst>
          </p:cNvPr>
          <p:cNvCxnSpPr>
            <a:cxnSpLocks/>
          </p:cNvCxnSpPr>
          <p:nvPr/>
        </p:nvCxnSpPr>
        <p:spPr>
          <a:xfrm flipH="1">
            <a:off x="0" y="253652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FDABE4-7855-701A-F892-8CE2C6CE02A5}"/>
              </a:ext>
            </a:extLst>
          </p:cNvPr>
          <p:cNvCxnSpPr>
            <a:cxnSpLocks/>
          </p:cNvCxnSpPr>
          <p:nvPr/>
        </p:nvCxnSpPr>
        <p:spPr>
          <a:xfrm>
            <a:off x="3019559"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79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721299"/>
            <a:ext cx="3689927" cy="1486906"/>
          </a:xfrm>
        </p:spPr>
        <p:txBody>
          <a:bodyPr anchor="t"/>
          <a:lstStyle>
            <a:lvl1pPr>
              <a:defRPr>
                <a:solidFill>
                  <a:schemeClr val="tx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904515" y="2780147"/>
            <a:ext cx="6567049" cy="3359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6F2F4876-ABF6-46E9-AABB-9093F4FF9830}"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1" name="Straight Connector 10">
            <a:extLst>
              <a:ext uri="{FF2B5EF4-FFF2-40B4-BE49-F238E27FC236}">
                <a16:creationId xmlns:a16="http://schemas.microsoft.com/office/drawing/2014/main" id="{4BF5C1EC-3A2D-2E51-65A6-6155B3776C4A}"/>
              </a:ext>
            </a:extLst>
          </p:cNvPr>
          <p:cNvCxnSpPr>
            <a:cxnSpLocks/>
          </p:cNvCxnSpPr>
          <p:nvPr/>
        </p:nvCxnSpPr>
        <p:spPr>
          <a:xfrm flipH="1">
            <a:off x="0" y="2397979"/>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797FEE4-9B7E-CE58-4AA3-EC6E3E1861F3}"/>
              </a:ext>
            </a:extLst>
          </p:cNvPr>
          <p:cNvCxnSpPr>
            <a:cxnSpLocks/>
          </p:cNvCxnSpPr>
          <p:nvPr/>
        </p:nvCxnSpPr>
        <p:spPr>
          <a:xfrm>
            <a:off x="4469245"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0062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360">
          <p15:clr>
            <a:srgbClr val="FBAE40"/>
          </p15:clr>
        </p15:guide>
        <p15:guide id="4" pos="2928">
          <p15:clr>
            <a:srgbClr val="FBAE40"/>
          </p15:clr>
        </p15:guide>
        <p15:guide id="5" pos="47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1163119"/>
            <a:ext cx="4152377" cy="3434657"/>
          </a:xfrm>
        </p:spPr>
        <p:txBody>
          <a:bodyPr anchor="t"/>
          <a:lstStyle>
            <a:lvl1pPr>
              <a:defRPr>
                <a:solidFill>
                  <a:schemeClr val="tx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5824602" y="1153691"/>
            <a:ext cx="5496988" cy="45683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64D7CF1F-58DF-43AF-921D-9C5F21D87011}"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0" name="Straight Connector 9">
            <a:extLst>
              <a:ext uri="{FF2B5EF4-FFF2-40B4-BE49-F238E27FC236}">
                <a16:creationId xmlns:a16="http://schemas.microsoft.com/office/drawing/2014/main" id="{E151E503-5C8D-3CDA-5CC2-A56B4F2A6193}"/>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A2129-EA91-4982-7EB1-1F590E56CA3B}"/>
              </a:ext>
            </a:extLst>
          </p:cNvPr>
          <p:cNvCxnSpPr>
            <a:cxnSpLocks/>
          </p:cNvCxnSpPr>
          <p:nvPr/>
        </p:nvCxnSpPr>
        <p:spPr>
          <a:xfrm>
            <a:off x="5323105"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597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720473"/>
            <a:ext cx="3664107" cy="3864052"/>
          </a:xfrm>
        </p:spPr>
        <p:txBody>
          <a:bodyPr anchor="t"/>
          <a:lstStyle>
            <a:lvl1pPr>
              <a:defRPr>
                <a:solidFill>
                  <a:schemeClr val="tx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5270349" y="720473"/>
            <a:ext cx="6309360" cy="5303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6F9649F7-D424-4C48-9F1A-F9E6A6464624}"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9" name="Straight Connector 8">
            <a:extLst>
              <a:ext uri="{FF2B5EF4-FFF2-40B4-BE49-F238E27FC236}">
                <a16:creationId xmlns:a16="http://schemas.microsoft.com/office/drawing/2014/main" id="{A6AC6891-86BE-FF41-E94E-AB97BFFB2322}"/>
              </a:ext>
            </a:extLst>
          </p:cNvPr>
          <p:cNvCxnSpPr>
            <a:cxnSpLocks/>
          </p:cNvCxnSpPr>
          <p:nvPr/>
        </p:nvCxnSpPr>
        <p:spPr>
          <a:xfrm>
            <a:off x="4643464"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51E503-5C8D-3CDA-5CC2-A56B4F2A6193}"/>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6166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Content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720473"/>
            <a:ext cx="3280573" cy="3864052"/>
          </a:xfrm>
        </p:spPr>
        <p:txBody>
          <a:bodyPr anchor="t"/>
          <a:lstStyle>
            <a:lvl1pPr>
              <a:defRPr>
                <a:solidFill>
                  <a:schemeClr val="tx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662388" y="720473"/>
            <a:ext cx="7072408"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280570"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AFF038B1-676A-4930-9A2B-D361CEEB3399}"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9" name="Straight Connector 8">
            <a:extLst>
              <a:ext uri="{FF2B5EF4-FFF2-40B4-BE49-F238E27FC236}">
                <a16:creationId xmlns:a16="http://schemas.microsoft.com/office/drawing/2014/main" id="{A6AC6891-86BE-FF41-E94E-AB97BFFB2322}"/>
              </a:ext>
            </a:extLst>
          </p:cNvPr>
          <p:cNvCxnSpPr>
            <a:cxnSpLocks/>
          </p:cNvCxnSpPr>
          <p:nvPr/>
        </p:nvCxnSpPr>
        <p:spPr>
          <a:xfrm>
            <a:off x="4140231"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51E503-5C8D-3CDA-5CC2-A56B4F2A6193}"/>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4441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685800" y="360221"/>
            <a:ext cx="10515600" cy="133046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685800" y="2004291"/>
            <a:ext cx="10515600" cy="41726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6858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2F88F8D0-0E9B-4650-859F-69E8A62E8B3F}" type="datetime1">
              <a:rPr lang="en-US" smtClean="0"/>
              <a:t>10/2/2025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5" name="Straight Connector 14">
            <a:extLst>
              <a:ext uri="{FF2B5EF4-FFF2-40B4-BE49-F238E27FC236}">
                <a16:creationId xmlns:a16="http://schemas.microsoft.com/office/drawing/2014/main" id="{176D044F-5574-D6D7-2A47-5069E411C22F}"/>
              </a:ext>
            </a:extLst>
          </p:cNvPr>
          <p:cNvCxnSpPr>
            <a:cxnSpLocks/>
          </p:cNvCxnSpPr>
          <p:nvPr/>
        </p:nvCxnSpPr>
        <p:spPr>
          <a:xfrm flipH="1">
            <a:off x="0" y="1825625"/>
            <a:ext cx="12210293"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6187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911995" y="559483"/>
            <a:ext cx="6825541" cy="1009652"/>
          </a:xfrm>
        </p:spPr>
        <p:txBody>
          <a:bodyPr anchor="b"/>
          <a:lstStyle/>
          <a:p>
            <a:r>
              <a:rPr lang="en-US"/>
              <a:t>Click to edit Master title style</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1"/>
            <a:ext cx="4421943" cy="6398066"/>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911994" y="2083837"/>
            <a:ext cx="6825545" cy="4032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811448"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A520E1D3-9897-4F62-B20F-820B96903029}"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4423739"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4425535" y="1810995"/>
            <a:ext cx="7750205"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5744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1" y="557784"/>
            <a:ext cx="6781799" cy="1009652"/>
          </a:xfrm>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57200" y="2084832"/>
            <a:ext cx="6781800" cy="4032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7758244" y="1"/>
            <a:ext cx="4441796" cy="6398066"/>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77910969-82E1-4DC2-8A32-95F8999F3C79}"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7750205"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0" y="1810512"/>
            <a:ext cx="7750205"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503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472644" y="669386"/>
            <a:ext cx="7231413" cy="1005840"/>
          </a:xfrm>
        </p:spPr>
        <p:txBody>
          <a:bodyPr/>
          <a:lstStyle/>
          <a:p>
            <a:r>
              <a:rPr lang="en-US"/>
              <a:t>Click to edit Master title style</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8994" y="-5468"/>
            <a:ext cx="4011836" cy="6398066"/>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472644" y="1812385"/>
            <a:ext cx="7231407" cy="4423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408011"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AFDCD3FE-7D00-42C8-AAA1-7B40C480DCD1}"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4009212"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8512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680728"/>
            <a:ext cx="7281067" cy="100584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57200" y="1823728"/>
            <a:ext cx="7281061" cy="4423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8195489" y="-6369"/>
            <a:ext cx="3996512" cy="6398066"/>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EBE49B79-F7D7-4EC9-B39C-00EEEABA80A1}"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8188287"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6237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5365423" y="678485"/>
            <a:ext cx="6369370" cy="1005840"/>
          </a:xfrm>
        </p:spPr>
        <p:txBody>
          <a:bodyPr/>
          <a:lstStyle/>
          <a:p>
            <a:r>
              <a:rPr lang="en-US"/>
              <a:t>Click to edit Master title style</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8466"/>
            <a:ext cx="4886539" cy="6398066"/>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5373890" y="1821484"/>
            <a:ext cx="6360897" cy="42921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0179C259-8124-4DF9-9476-1C574CC8A380}"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4890812"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6616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678485"/>
            <a:ext cx="6369370" cy="100584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57200" y="1821484"/>
            <a:ext cx="6360897" cy="42921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7277100" y="-8466"/>
            <a:ext cx="4914895" cy="6398066"/>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D30DCB73-7DFF-41E9-94AE-03DDC0983D5F}"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7270008"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4378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8191500" y="458144"/>
            <a:ext cx="3433926" cy="1681551"/>
          </a:xfrm>
        </p:spPr>
        <p:txBody>
          <a:bodyPr/>
          <a:lstStyle/>
          <a:p>
            <a:r>
              <a:rPr lang="en-US"/>
              <a:t>Click to edit Master title style</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0"/>
            <a:ext cx="7722292" cy="6396281"/>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8191500" y="2276856"/>
            <a:ext cx="3433926" cy="3785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41D76A9E-247B-42FF-94A5-087CF9B29B6E}"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985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67EAFE-BA64-2156-9780-AA400F6F3026}"/>
              </a:ext>
            </a:extLst>
          </p:cNvPr>
          <p:cNvCxnSpPr>
            <a:cxnSpLocks/>
          </p:cNvCxnSpPr>
          <p:nvPr/>
        </p:nvCxnSpPr>
        <p:spPr>
          <a:xfrm>
            <a:off x="7727358"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987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458145"/>
            <a:ext cx="4000497" cy="16797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57200" y="2272880"/>
            <a:ext cx="4000497" cy="3789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4853323" y="0"/>
            <a:ext cx="7338676" cy="6396281"/>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4000500"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216F4089-B0B8-4924-B485-08424C78200C}"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985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4849331"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3190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7739922" y="458144"/>
            <a:ext cx="3909536" cy="1485873"/>
          </a:xfrm>
        </p:spPr>
        <p:txBody>
          <a:bodyPr/>
          <a:lstStyle/>
          <a:p>
            <a:r>
              <a:rPr lang="en-US"/>
              <a:t>Click to edit Master title style</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0"/>
            <a:ext cx="7268396" cy="6396281"/>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7739922" y="2463789"/>
            <a:ext cx="3909534" cy="3561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4E58CB80-2CED-4065-90C6-0999AD9EE7FC}"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985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67EAFE-BA64-2156-9780-AA400F6F3026}"/>
              </a:ext>
            </a:extLst>
          </p:cNvPr>
          <p:cNvCxnSpPr>
            <a:cxnSpLocks/>
          </p:cNvCxnSpPr>
          <p:nvPr/>
        </p:nvCxnSpPr>
        <p:spPr>
          <a:xfrm>
            <a:off x="7271347"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54F2342-86AA-3EA4-EB3B-2DB8D68315E6}"/>
              </a:ext>
            </a:extLst>
          </p:cNvPr>
          <p:cNvCxnSpPr>
            <a:cxnSpLocks/>
          </p:cNvCxnSpPr>
          <p:nvPr/>
        </p:nvCxnSpPr>
        <p:spPr>
          <a:xfrm flipH="1">
            <a:off x="7227420" y="2212509"/>
            <a:ext cx="493532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1228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8664673" y="586591"/>
            <a:ext cx="2915036" cy="1600279"/>
          </a:xfrm>
        </p:spPr>
        <p:txBody>
          <a:bodyPr/>
          <a:lstStyle/>
          <a:p>
            <a:r>
              <a:rPr lang="en-US"/>
              <a:t>Click to edit Master title style</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0"/>
            <a:ext cx="8186508" cy="6396281"/>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8664673" y="2714536"/>
            <a:ext cx="2915038" cy="3227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77E374A5-F4AA-48A6-9C78-6905B67B6273}"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985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E6711F-CD71-AB46-003C-BE1DB3B8E841}"/>
              </a:ext>
            </a:extLst>
          </p:cNvPr>
          <p:cNvCxnSpPr>
            <a:cxnSpLocks/>
          </p:cNvCxnSpPr>
          <p:nvPr/>
        </p:nvCxnSpPr>
        <p:spPr>
          <a:xfrm>
            <a:off x="8187768"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D5807C1-3535-030D-D48C-9F2B70401B10}"/>
              </a:ext>
            </a:extLst>
          </p:cNvPr>
          <p:cNvCxnSpPr>
            <a:cxnSpLocks/>
          </p:cNvCxnSpPr>
          <p:nvPr/>
        </p:nvCxnSpPr>
        <p:spPr>
          <a:xfrm flipH="1">
            <a:off x="8186508" y="2443138"/>
            <a:ext cx="4005492"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63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512724" y="1480212"/>
            <a:ext cx="3918954" cy="2273637"/>
          </a:xfrm>
        </p:spPr>
        <p:txBody>
          <a:bodyPr vert="horz" lIns="91440" tIns="45720" rIns="91440" bIns="45720" rtlCol="0" anchor="b">
            <a:normAutofit/>
          </a:bodyPr>
          <a:lstStyle>
            <a:lvl1pPr algn="ctr">
              <a:defRPr lang="en-US" sz="3600" dirty="0">
                <a:solidFill>
                  <a:schemeClr val="tx2">
                    <a:alpha val="90000"/>
                  </a:schemeClr>
                </a:solidFill>
              </a:defRPr>
            </a:lvl1pPr>
          </a:lstStyle>
          <a:p>
            <a:pPr lvl="0" algn="ctr"/>
            <a:r>
              <a:rPr lang="en-US"/>
              <a:t>Click to edit Master title style</a:t>
            </a:r>
            <a:endParaRPr lang="en-US" dirty="0"/>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620272" y="4232388"/>
            <a:ext cx="3703859" cy="1542770"/>
          </a:xfrm>
        </p:spPr>
        <p:txBody>
          <a:bodyPr vert="horz" lIns="91440" tIns="45720" rIns="91440" bIns="45720" rtlCol="0">
            <a:normAutofit/>
          </a:bodyPr>
          <a:lstStyle>
            <a:lvl1pPr marL="0" indent="0" algn="ctr">
              <a:buNone/>
              <a:defRPr lang="en-US" dirty="0"/>
            </a:lvl1pPr>
          </a:lstStyle>
          <a:p>
            <a:pPr lvl="0"/>
            <a:r>
              <a:rPr lang="en-US"/>
              <a:t>Click to edit Master subtitle style</a:t>
            </a:r>
            <a:endParaRPr lang="en-US" dirty="0"/>
          </a:p>
        </p:txBody>
      </p:sp>
      <p:sp>
        <p:nvSpPr>
          <p:cNvPr id="16" name="Picture Placeholder 15">
            <a:extLst>
              <a:ext uri="{FF2B5EF4-FFF2-40B4-BE49-F238E27FC236}">
                <a16:creationId xmlns:a16="http://schemas.microsoft.com/office/drawing/2014/main" id="{569E8996-63F9-282F-EB89-823A9E405F96}"/>
              </a:ext>
            </a:extLst>
          </p:cNvPr>
          <p:cNvSpPr>
            <a:spLocks noGrp="1"/>
          </p:cNvSpPr>
          <p:nvPr>
            <p:ph type="pic" sz="quarter" idx="13" hasCustomPrompt="1"/>
          </p:nvPr>
        </p:nvSpPr>
        <p:spPr>
          <a:xfrm>
            <a:off x="4958748" y="465265"/>
            <a:ext cx="7240587" cy="5927467"/>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p:txBody>
          <a:bodyPr/>
          <a:lstStyle>
            <a:lvl1pPr>
              <a:defRPr>
                <a:solidFill>
                  <a:schemeClr val="tx2"/>
                </a:solidFill>
              </a:defRPr>
            </a:lvl1pPr>
          </a:lstStyle>
          <a:p>
            <a:fld id="{00EF5918-5053-4743-83B7-4EAD76501314}" type="datetime1">
              <a:rPr lang="en-US" smtClean="0"/>
              <a:t>10/2/2025</a:t>
            </a:fld>
            <a:endParaRPr lang="en-US"/>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10" name="Straight Connector 9">
            <a:extLst>
              <a:ext uri="{FF2B5EF4-FFF2-40B4-BE49-F238E27FC236}">
                <a16:creationId xmlns:a16="http://schemas.microsoft.com/office/drawing/2014/main" id="{90C7E87E-EC44-47F9-6172-5EEA03DE5D87}"/>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071CA13-2095-558D-E0DC-1576A14BBE72}"/>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59F346-B80F-F5BC-5D76-9443FA0031B4}"/>
              </a:ext>
            </a:extLst>
          </p:cNvPr>
          <p:cNvCxnSpPr>
            <a:cxnSpLocks/>
          </p:cNvCxnSpPr>
          <p:nvPr/>
        </p:nvCxnSpPr>
        <p:spPr>
          <a:xfrm>
            <a:off x="4951575"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36325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5036986"/>
            <a:ext cx="3985579" cy="1397477"/>
          </a:xfrm>
        </p:spPr>
        <p:txBody>
          <a:bodyPr anchor="t"/>
          <a:lstStyle/>
          <a:p>
            <a:r>
              <a:rPr lang="en-US"/>
              <a:t>Click to edit Master title style</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8965"/>
            <a:ext cx="12191999" cy="4767811"/>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5203180" y="5054245"/>
            <a:ext cx="6376529" cy="131983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70435D1F-FAB0-4D9D-B7BF-490C90B8E5BE}"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8" name="Straight Connector 7">
            <a:extLst>
              <a:ext uri="{FF2B5EF4-FFF2-40B4-BE49-F238E27FC236}">
                <a16:creationId xmlns:a16="http://schemas.microsoft.com/office/drawing/2014/main" id="{0493C13E-01BF-7326-0714-59845741BBF3}"/>
              </a:ext>
            </a:extLst>
          </p:cNvPr>
          <p:cNvCxnSpPr>
            <a:cxnSpLocks/>
          </p:cNvCxnSpPr>
          <p:nvPr/>
        </p:nvCxnSpPr>
        <p:spPr>
          <a:xfrm flipH="1">
            <a:off x="0" y="4759186"/>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B245A6F-9312-AEBD-1066-A68010EEF5A3}"/>
              </a:ext>
            </a:extLst>
          </p:cNvPr>
          <p:cNvCxnSpPr>
            <a:cxnSpLocks/>
          </p:cNvCxnSpPr>
          <p:nvPr/>
        </p:nvCxnSpPr>
        <p:spPr>
          <a:xfrm>
            <a:off x="4724925" y="4758846"/>
            <a:ext cx="0" cy="2099154"/>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6815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199" y="3959530"/>
            <a:ext cx="3512409" cy="2199864"/>
          </a:xfrm>
        </p:spPr>
        <p:txBody>
          <a:bodyPr anchor="t"/>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3B441162-7125-E1E0-1B82-FCC1AB84227E}"/>
              </a:ext>
            </a:extLst>
          </p:cNvPr>
          <p:cNvSpPr>
            <a:spLocks noGrp="1"/>
          </p:cNvSpPr>
          <p:nvPr>
            <p:ph type="pic" sz="quarter" idx="13" hasCustomPrompt="1"/>
          </p:nvPr>
        </p:nvSpPr>
        <p:spPr>
          <a:xfrm>
            <a:off x="-857" y="-1"/>
            <a:ext cx="12192000" cy="3648977"/>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723613" y="3959529"/>
            <a:ext cx="7011183" cy="23695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1" y="6445997"/>
            <a:ext cx="3543299"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F3C6F935-567A-4AB6-A4C6-B3A3054E8F97}"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8" name="Straight Connector 7">
            <a:extLst>
              <a:ext uri="{FF2B5EF4-FFF2-40B4-BE49-F238E27FC236}">
                <a16:creationId xmlns:a16="http://schemas.microsoft.com/office/drawing/2014/main" id="{2FF81FBD-8D67-B5E4-E22E-74E98EF89F80}"/>
              </a:ext>
            </a:extLst>
          </p:cNvPr>
          <p:cNvCxnSpPr>
            <a:cxnSpLocks/>
          </p:cNvCxnSpPr>
          <p:nvPr/>
        </p:nvCxnSpPr>
        <p:spPr>
          <a:xfrm>
            <a:off x="4290210" y="3648976"/>
            <a:ext cx="0" cy="3209024"/>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8892870-1B48-2935-21E8-3BC6F474C661}"/>
              </a:ext>
            </a:extLst>
          </p:cNvPr>
          <p:cNvCxnSpPr>
            <a:cxnSpLocks/>
          </p:cNvCxnSpPr>
          <p:nvPr/>
        </p:nvCxnSpPr>
        <p:spPr>
          <a:xfrm flipH="1">
            <a:off x="-857" y="3654706"/>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1419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451413"/>
            <a:ext cx="3511296" cy="1645744"/>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727448" y="451414"/>
            <a:ext cx="7013448" cy="22151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1" y="2746159"/>
            <a:ext cx="3543299"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a:xfrm>
            <a:off x="9737594" y="2746159"/>
            <a:ext cx="1842115" cy="365125"/>
          </a:xfrm>
        </p:spPr>
        <p:txBody>
          <a:bodyPr/>
          <a:lstStyle/>
          <a:p>
            <a:fld id="{BF100A10-24AF-407C-B97C-359EEB8D1EF0}"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a:xfrm>
            <a:off x="11734800" y="2746159"/>
            <a:ext cx="457200" cy="365125"/>
          </a:xfrm>
        </p:spPr>
        <p:txBody>
          <a:bodyPr/>
          <a:lstStyle/>
          <a:p>
            <a:fld id="{DDF60B60-82CA-4BB9-BA6E-A62FADF2374B}" type="slidenum">
              <a:rPr lang="en-US" smtClean="0"/>
              <a:t>‹#›</a:t>
            </a:fld>
            <a:endParaRPr lang="en-US" dirty="0"/>
          </a:p>
        </p:txBody>
      </p:sp>
      <p:sp>
        <p:nvSpPr>
          <p:cNvPr id="15" name="Picture Placeholder 14">
            <a:extLst>
              <a:ext uri="{FF2B5EF4-FFF2-40B4-BE49-F238E27FC236}">
                <a16:creationId xmlns:a16="http://schemas.microsoft.com/office/drawing/2014/main" id="{3B441162-7125-E1E0-1B82-FCC1AB84227E}"/>
              </a:ext>
            </a:extLst>
          </p:cNvPr>
          <p:cNvSpPr>
            <a:spLocks noGrp="1"/>
          </p:cNvSpPr>
          <p:nvPr>
            <p:ph type="pic" sz="quarter" idx="13" hasCustomPrompt="1"/>
          </p:nvPr>
        </p:nvSpPr>
        <p:spPr>
          <a:xfrm>
            <a:off x="0" y="3182112"/>
            <a:ext cx="12191143" cy="3675888"/>
          </a:xfrm>
          <a:blipFill dpi="0" rotWithShape="1">
            <a:blip r:embed="rId2">
              <a:alphaModFix amt="80000"/>
            </a:blip>
            <a:srcRect/>
            <a:stretch>
              <a:fillRect/>
            </a:stretch>
          </a:blipFill>
        </p:spPr>
        <p:txBody>
          <a:bodyPr/>
          <a:lstStyle>
            <a:lvl1pPr marL="0" indent="0">
              <a:buNone/>
              <a:defRPr/>
            </a:lvl1pPr>
          </a:lstStyle>
          <a:p>
            <a:r>
              <a:rPr lang="en-US" dirty="0"/>
              <a:t> </a:t>
            </a:r>
          </a:p>
        </p:txBody>
      </p:sp>
      <p:cxnSp>
        <p:nvCxnSpPr>
          <p:cNvPr id="7" name="Straight Connector 6">
            <a:extLst>
              <a:ext uri="{FF2B5EF4-FFF2-40B4-BE49-F238E27FC236}">
                <a16:creationId xmlns:a16="http://schemas.microsoft.com/office/drawing/2014/main" id="{78892870-1B48-2935-21E8-3BC6F474C661}"/>
              </a:ext>
            </a:extLst>
          </p:cNvPr>
          <p:cNvCxnSpPr>
            <a:cxnSpLocks/>
          </p:cNvCxnSpPr>
          <p:nvPr/>
        </p:nvCxnSpPr>
        <p:spPr>
          <a:xfrm flipH="1">
            <a:off x="-857" y="3174990"/>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2E0C665-CD78-E346-994A-0AC535ACCC98}"/>
              </a:ext>
            </a:extLst>
          </p:cNvPr>
          <p:cNvCxnSpPr>
            <a:cxnSpLocks/>
          </p:cNvCxnSpPr>
          <p:nvPr/>
        </p:nvCxnSpPr>
        <p:spPr>
          <a:xfrm>
            <a:off x="4288536" y="0"/>
            <a:ext cx="0" cy="3182112"/>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4021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199" y="681037"/>
            <a:ext cx="11277596" cy="1009652"/>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57201" y="2098467"/>
            <a:ext cx="4415882" cy="4078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5332581" y="1829880"/>
            <a:ext cx="6863265" cy="4566088"/>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78ED1D8B-0329-44CA-97BE-DA70811A8630}"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5326714" y="1825625"/>
            <a:ext cx="0" cy="5032375"/>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0" y="1825625"/>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39AB141-EFC4-A843-71E7-C52C8709BA26}"/>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368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199" y="681037"/>
            <a:ext cx="11277595" cy="1009652"/>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57200" y="2098467"/>
            <a:ext cx="6802582" cy="4032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7756147" y="1829880"/>
            <a:ext cx="4441796" cy="4566088"/>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98621EB5-723F-4AD6-AEC4-D406AB116579}"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7750205" y="1825625"/>
            <a:ext cx="0" cy="5032375"/>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0" y="1825625"/>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39AB141-EFC4-A843-71E7-C52C8709BA26}"/>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8163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199" y="377072"/>
            <a:ext cx="4958078" cy="1225485"/>
          </a:xfrm>
        </p:spPr>
        <p:txBody>
          <a:bodyPr anchor="t"/>
          <a:lstStyle/>
          <a:p>
            <a:r>
              <a:rPr lang="en-US"/>
              <a:t>Click to edit Master title style</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1842182"/>
            <a:ext cx="5758172" cy="4546457"/>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6176142" y="377072"/>
            <a:ext cx="5558655" cy="57974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EA0A916D-ECC1-407F-9384-347E5A5D7944}"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7362BC-3CD1-D6F5-CB9B-B2AAD7EAD176}"/>
              </a:ext>
            </a:extLst>
          </p:cNvPr>
          <p:cNvCxnSpPr>
            <a:cxnSpLocks/>
          </p:cNvCxnSpPr>
          <p:nvPr/>
        </p:nvCxnSpPr>
        <p:spPr>
          <a:xfrm>
            <a:off x="5758174"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0" y="1842182"/>
            <a:ext cx="5758174"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5954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377072"/>
            <a:ext cx="4000500" cy="1225485"/>
          </a:xfrm>
        </p:spPr>
        <p:txBody>
          <a:bodyPr anchor="t"/>
          <a:lstStyle/>
          <a:p>
            <a:r>
              <a:rPr lang="en-US"/>
              <a:t>Click to edit Master title style</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1847087"/>
            <a:ext cx="4922517" cy="4544568"/>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5438534" y="377072"/>
            <a:ext cx="6141175" cy="57974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67B79CB6-58B7-4AEB-BE2A-306450DBAD2A}"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0" y="1849497"/>
            <a:ext cx="4648195"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7362BC-3CD1-D6F5-CB9B-B2AAD7EAD176}"/>
              </a:ext>
            </a:extLst>
          </p:cNvPr>
          <p:cNvCxnSpPr>
            <a:cxnSpLocks/>
          </p:cNvCxnSpPr>
          <p:nvPr/>
        </p:nvCxnSpPr>
        <p:spPr>
          <a:xfrm>
            <a:off x="4922519"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1357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1" y="4407360"/>
            <a:ext cx="3543299" cy="1732820"/>
          </a:xfrm>
        </p:spPr>
        <p:txBody>
          <a:bodyPr anchor="t"/>
          <a:lstStyle/>
          <a:p>
            <a:r>
              <a:rPr lang="en-US"/>
              <a:t>Click to edit Master title style</a:t>
            </a:r>
            <a:endParaRPr lang="en-US" dirty="0"/>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1" y="466598"/>
            <a:ext cx="4460008" cy="3601433"/>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892635" y="788704"/>
            <a:ext cx="6730614" cy="53858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543300"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AD924D50-69B4-493C-AABF-53036A8D79F6}" type="datetime1">
              <a:rPr lang="en-US" smtClean="0"/>
              <a:t>10/2/2025</a:t>
            </a:fld>
            <a:endParaRPr lang="en-US" dirty="0"/>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0" y="4068031"/>
            <a:ext cx="4460008"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7362BC-3CD1-D6F5-CB9B-B2AAD7EAD176}"/>
              </a:ext>
            </a:extLst>
          </p:cNvPr>
          <p:cNvCxnSpPr>
            <a:cxnSpLocks/>
          </p:cNvCxnSpPr>
          <p:nvPr/>
        </p:nvCxnSpPr>
        <p:spPr>
          <a:xfrm>
            <a:off x="4460008"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0D58D1-F636-9620-582E-41FBB707092B}"/>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8966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umber Lar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1F6A87-CC7B-D4BD-1F6A-C3948971C39D}"/>
              </a:ext>
            </a:extLst>
          </p:cNvPr>
          <p:cNvSpPr/>
          <p:nvPr/>
        </p:nvSpPr>
        <p:spPr>
          <a:xfrm>
            <a:off x="0" y="0"/>
            <a:ext cx="1219200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1188720" y="5264780"/>
            <a:ext cx="9811512" cy="1097280"/>
          </a:xfrm>
        </p:spPr>
        <p:txBody>
          <a:bodyPr vert="horz" lIns="91440" tIns="45720" rIns="91440" bIns="45720" rtlCol="0" anchor="ctr">
            <a:normAutofit/>
          </a:bodyPr>
          <a:lstStyle>
            <a:lvl1pPr algn="ctr">
              <a:lnSpc>
                <a:spcPct val="110000"/>
              </a:lnSpc>
              <a:defRPr lang="en-US" sz="2800" cap="all" spc="100" baseline="0" dirty="0">
                <a:solidFill>
                  <a:schemeClr val="tx2">
                    <a:lumMod val="90000"/>
                  </a:schemeClr>
                </a:solidFill>
                <a:latin typeface="+mn-lt"/>
              </a:defRPr>
            </a:lvl1pPr>
          </a:lstStyle>
          <a:p>
            <a:pPr lvl="0"/>
            <a:r>
              <a:rPr lang="en-US" dirty="0"/>
              <a:t>Click to edit Master title styles</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493776" y="676656"/>
            <a:ext cx="11201400" cy="4206240"/>
          </a:xfrm>
        </p:spPr>
        <p:txBody>
          <a:bodyPr vert="horz" lIns="91440" tIns="45720" rIns="91440" bIns="45720" rtlCol="0" anchor="b">
            <a:normAutofit/>
          </a:bodyPr>
          <a:lstStyle>
            <a:lvl1pPr marL="0" indent="0" algn="ctr">
              <a:lnSpc>
                <a:spcPct val="90000"/>
              </a:lnSpc>
              <a:spcBef>
                <a:spcPts val="0"/>
              </a:spcBef>
              <a:buNone/>
              <a:defRPr lang="en-US" sz="27800" dirty="0">
                <a:solidFill>
                  <a:schemeClr val="tx2">
                    <a:lumMod val="90000"/>
                  </a:schemeClr>
                </a:solidFill>
                <a:latin typeface="+mj-lt"/>
              </a:defRPr>
            </a:lvl1pPr>
          </a:lstStyle>
          <a:p>
            <a:pPr lvl="0"/>
            <a:r>
              <a:rPr lang="en-US" dirty="0"/>
              <a:t>##%</a:t>
            </a:r>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2"/>
                </a:solidFill>
              </a:defRPr>
            </a:lvl1pPr>
          </a:lstStyle>
          <a:p>
            <a:fld id="{4AC8F0CD-CD54-4D81-AA2E-F53EC757E087}" type="datetime1">
              <a:rPr lang="en-US" smtClean="0"/>
              <a:t>10/2/2025</a:t>
            </a:fld>
            <a:endParaRPr lang="en-US" dirty="0"/>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10" name="Straight Connector 9">
            <a:extLst>
              <a:ext uri="{FF2B5EF4-FFF2-40B4-BE49-F238E27FC236}">
                <a16:creationId xmlns:a16="http://schemas.microsoft.com/office/drawing/2014/main" id="{85ADE133-B5D6-A1C0-6BC9-C723D008EC0E}"/>
              </a:ext>
            </a:extLst>
          </p:cNvPr>
          <p:cNvCxnSpPr>
            <a:cxnSpLocks/>
          </p:cNvCxnSpPr>
          <p:nvPr/>
        </p:nvCxnSpPr>
        <p:spPr>
          <a:xfrm flipH="1">
            <a:off x="0" y="5018669"/>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389604"/>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mber Large 2">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9816A-24DB-A6D2-3F39-E78DC5E1C26D}"/>
              </a:ext>
            </a:extLst>
          </p:cNvPr>
          <p:cNvSpPr/>
          <p:nvPr/>
        </p:nvSpPr>
        <p:spPr>
          <a:xfrm>
            <a:off x="0" y="0"/>
            <a:ext cx="12192000" cy="6858000"/>
          </a:xfrm>
          <a:prstGeom prst="rect">
            <a:avLst/>
          </a:prstGeom>
          <a:solidFill>
            <a:schemeClr val="accent2">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806196" y="5248656"/>
            <a:ext cx="10579608" cy="896112"/>
          </a:xfrm>
        </p:spPr>
        <p:txBody>
          <a:bodyPr vert="horz" lIns="91440" tIns="45720" rIns="91440" bIns="45720" rtlCol="0" anchor="ctr">
            <a:normAutofit/>
          </a:bodyPr>
          <a:lstStyle>
            <a:lvl1pPr algn="ctr">
              <a:lnSpc>
                <a:spcPct val="110000"/>
              </a:lnSpc>
              <a:defRPr lang="en-US" sz="2400" cap="all" spc="200" baseline="0" dirty="0">
                <a:solidFill>
                  <a:schemeClr val="accent4">
                    <a:lumMod val="75000"/>
                  </a:schemeClr>
                </a:solidFill>
                <a:latin typeface="+mn-lt"/>
              </a:defRPr>
            </a:lvl1pPr>
          </a:lstStyle>
          <a:p>
            <a:pPr lvl="0"/>
            <a:r>
              <a:rPr lang="en-US" dirty="0"/>
              <a:t>Click to edit Master title styles</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495300" y="603504"/>
            <a:ext cx="11201400" cy="4206240"/>
          </a:xfrm>
        </p:spPr>
        <p:txBody>
          <a:bodyPr vert="horz" lIns="91440" tIns="45720" rIns="91440" bIns="45720" rtlCol="0" anchor="b">
            <a:normAutofit/>
          </a:bodyPr>
          <a:lstStyle>
            <a:lvl1pPr marL="0" indent="0" algn="ctr">
              <a:lnSpc>
                <a:spcPct val="90000"/>
              </a:lnSpc>
              <a:spcBef>
                <a:spcPts val="0"/>
              </a:spcBef>
              <a:buNone/>
              <a:defRPr lang="en-US" sz="27800" dirty="0">
                <a:solidFill>
                  <a:schemeClr val="accent4">
                    <a:lumMod val="75000"/>
                  </a:schemeClr>
                </a:solidFill>
                <a:latin typeface="+mj-lt"/>
              </a:defRPr>
            </a:lvl1pPr>
          </a:lstStyle>
          <a:p>
            <a:pPr lvl="0"/>
            <a:r>
              <a:rPr lang="en-US" dirty="0"/>
              <a:t>##%</a:t>
            </a:r>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2"/>
                </a:solidFill>
              </a:defRPr>
            </a:lvl1pPr>
          </a:lstStyle>
          <a:p>
            <a:fld id="{357BF1D3-2990-4429-A9CB-0765BDF1B23D}" type="datetime1">
              <a:rPr lang="en-US" smtClean="0"/>
              <a:t>10/2/2025</a:t>
            </a:fld>
            <a:endParaRPr lang="en-US" dirty="0"/>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6" name="Straight Connector 5">
            <a:extLst>
              <a:ext uri="{FF2B5EF4-FFF2-40B4-BE49-F238E27FC236}">
                <a16:creationId xmlns:a16="http://schemas.microsoft.com/office/drawing/2014/main" id="{64C657CA-BC15-CFB3-68A2-CD405FBC42E3}"/>
              </a:ext>
            </a:extLst>
          </p:cNvPr>
          <p:cNvCxnSpPr>
            <a:cxnSpLocks/>
          </p:cNvCxnSpPr>
          <p:nvPr/>
        </p:nvCxnSpPr>
        <p:spPr>
          <a:xfrm flipH="1">
            <a:off x="0" y="5018669"/>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2258A7C-B0B2-E98B-CC50-E513F3F96778}"/>
              </a:ext>
            </a:extLst>
          </p:cNvPr>
          <p:cNvCxnSpPr>
            <a:cxnSpLocks/>
          </p:cNvCxnSpPr>
          <p:nvPr/>
        </p:nvCxnSpPr>
        <p:spPr>
          <a:xfrm flipH="1">
            <a:off x="0" y="6396171"/>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3906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7772445" y="1480212"/>
            <a:ext cx="3849131" cy="2871351"/>
          </a:xfrm>
        </p:spPr>
        <p:txBody>
          <a:bodyPr anchor="ctr">
            <a:normAutofit/>
          </a:bodyPr>
          <a:lstStyle>
            <a:lvl1pPr algn="ctr">
              <a:defRPr sz="3600">
                <a:solidFill>
                  <a:schemeClr val="tx2">
                    <a:alpha val="90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7772446" y="5410440"/>
            <a:ext cx="3849128" cy="1068207"/>
          </a:xfrm>
        </p:spPr>
        <p:txBody>
          <a:bodyPr anchor="ctr">
            <a:normAutofit/>
          </a:bodyPr>
          <a:lstStyle>
            <a:lvl1pPr marL="0" indent="0" algn="ctr">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569E8996-63F9-282F-EB89-823A9E405F96}"/>
              </a:ext>
            </a:extLst>
          </p:cNvPr>
          <p:cNvSpPr>
            <a:spLocks noGrp="1"/>
          </p:cNvSpPr>
          <p:nvPr>
            <p:ph type="pic" sz="quarter" idx="13" hasCustomPrompt="1"/>
          </p:nvPr>
        </p:nvSpPr>
        <p:spPr>
          <a:xfrm>
            <a:off x="0" y="0"/>
            <a:ext cx="7204414" cy="6859634"/>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a:xfrm>
            <a:off x="7429501" y="6445997"/>
            <a:ext cx="2955465" cy="365125"/>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a:xfrm>
            <a:off x="10226650" y="6445997"/>
            <a:ext cx="1353059" cy="365125"/>
          </a:xfrm>
        </p:spPr>
        <p:txBody>
          <a:bodyPr/>
          <a:lstStyle>
            <a:lvl1pPr>
              <a:defRPr>
                <a:solidFill>
                  <a:schemeClr val="tx2"/>
                </a:solidFill>
              </a:defRPr>
            </a:lvl1pPr>
          </a:lstStyle>
          <a:p>
            <a:fld id="{AD495F72-74F9-4C7D-96DC-BB7900DFF168}" type="datetime1">
              <a:rPr lang="en-US" smtClean="0"/>
              <a:t>10/2/2025</a:t>
            </a:fld>
            <a:endParaRPr lang="en-US"/>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88BE003B-9AA9-5AAB-16A3-CC8CD5997AAA}"/>
              </a:ext>
            </a:extLst>
          </p:cNvPr>
          <p:cNvCxnSpPr>
            <a:cxnSpLocks/>
          </p:cNvCxnSpPr>
          <p:nvPr/>
        </p:nvCxnSpPr>
        <p:spPr>
          <a:xfrm flipH="1">
            <a:off x="7206802" y="5031087"/>
            <a:ext cx="4985198"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0CBC2A1-BC50-27CD-C764-435FA7A59ABD}"/>
              </a:ext>
            </a:extLst>
          </p:cNvPr>
          <p:cNvCxnSpPr>
            <a:cxnSpLocks/>
          </p:cNvCxnSpPr>
          <p:nvPr/>
        </p:nvCxnSpPr>
        <p:spPr>
          <a:xfrm>
            <a:off x="7206802"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388852"/>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umber Large 3">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E1DC1-9689-2EE3-E7BA-1B5865E69925}"/>
              </a:ext>
            </a:extLst>
          </p:cNvPr>
          <p:cNvSpPr/>
          <p:nvPr/>
        </p:nvSpPr>
        <p:spPr>
          <a:xfrm>
            <a:off x="0" y="0"/>
            <a:ext cx="12192000" cy="6858000"/>
          </a:xfrm>
          <a:prstGeom prst="rect">
            <a:avLst/>
          </a:prstGeom>
          <a:solidFill>
            <a:schemeClr val="accent2">
              <a:lumMod val="60000"/>
              <a:lumOff val="4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1718209" y="5095152"/>
            <a:ext cx="8755582" cy="1397088"/>
          </a:xfrm>
        </p:spPr>
        <p:txBody>
          <a:bodyPr vert="horz" lIns="91440" tIns="45720" rIns="91440" bIns="45720" rtlCol="0" anchor="ctr">
            <a:normAutofit/>
          </a:bodyPr>
          <a:lstStyle>
            <a:lvl1pPr algn="ctr">
              <a:lnSpc>
                <a:spcPct val="120000"/>
              </a:lnSpc>
              <a:defRPr lang="en-US" sz="2600" cap="all" spc="100" baseline="0" dirty="0">
                <a:solidFill>
                  <a:schemeClr val="accent4"/>
                </a:solidFill>
                <a:latin typeface="+mn-lt"/>
              </a:defRPr>
            </a:lvl1pPr>
          </a:lstStyle>
          <a:p>
            <a:pPr lvl="0"/>
            <a:r>
              <a:rPr lang="en-US" dirty="0"/>
              <a:t>Click to edit Master title styles</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915924" y="604476"/>
            <a:ext cx="10360152" cy="3886200"/>
          </a:xfrm>
        </p:spPr>
        <p:txBody>
          <a:bodyPr vert="horz" lIns="91440" tIns="45720" rIns="91440" bIns="45720" rtlCol="0" anchor="b">
            <a:normAutofit/>
          </a:bodyPr>
          <a:lstStyle>
            <a:lvl1pPr marL="0" indent="0" algn="ctr">
              <a:lnSpc>
                <a:spcPct val="90000"/>
              </a:lnSpc>
              <a:spcBef>
                <a:spcPts val="0"/>
              </a:spcBef>
              <a:buNone/>
              <a:defRPr lang="en-US" sz="26000" dirty="0">
                <a:solidFill>
                  <a:schemeClr val="accent4"/>
                </a:solidFill>
                <a:latin typeface="+mj-lt"/>
              </a:defRPr>
            </a:lvl1pPr>
          </a:lstStyle>
          <a:p>
            <a:pPr lvl="0"/>
            <a:r>
              <a:rPr lang="en-US" dirty="0"/>
              <a:t>##%</a:t>
            </a:r>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a:xfrm>
            <a:off x="640080" y="6445997"/>
            <a:ext cx="3949302" cy="365125"/>
          </a:xfrm>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2"/>
                </a:solidFill>
              </a:defRPr>
            </a:lvl1pPr>
          </a:lstStyle>
          <a:p>
            <a:fld id="{BE99BABC-AD7D-4A6D-A89B-3BB2921A5531}" type="datetime1">
              <a:rPr lang="en-US" smtClean="0"/>
              <a:t>10/2/2025</a:t>
            </a:fld>
            <a:endParaRPr lang="en-US" dirty="0"/>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9" name="Straight Connector 8">
            <a:extLst>
              <a:ext uri="{FF2B5EF4-FFF2-40B4-BE49-F238E27FC236}">
                <a16:creationId xmlns:a16="http://schemas.microsoft.com/office/drawing/2014/main" id="{C4E840B4-4A86-E59D-DE37-6D68E8998743}"/>
              </a:ext>
            </a:extLst>
          </p:cNvPr>
          <p:cNvCxnSpPr>
            <a:cxnSpLocks/>
          </p:cNvCxnSpPr>
          <p:nvPr/>
        </p:nvCxnSpPr>
        <p:spPr>
          <a:xfrm flipH="1">
            <a:off x="0" y="4800185"/>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74C1874-713F-9C70-0910-15468C71D94B}"/>
              </a:ext>
            </a:extLst>
          </p:cNvPr>
          <p:cNvCxnSpPr>
            <a:cxnSpLocks/>
          </p:cNvCxnSpPr>
          <p:nvPr/>
        </p:nvCxnSpPr>
        <p:spPr>
          <a:xfrm>
            <a:off x="457200" y="0"/>
            <a:ext cx="0" cy="685800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FE3C4BC-AB49-4B2D-6D76-2DB06F19B146}"/>
              </a:ext>
            </a:extLst>
          </p:cNvPr>
          <p:cNvCxnSpPr>
            <a:cxnSpLocks/>
          </p:cNvCxnSpPr>
          <p:nvPr/>
        </p:nvCxnSpPr>
        <p:spPr>
          <a:xfrm>
            <a:off x="11734800" y="0"/>
            <a:ext cx="0" cy="685800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190486"/>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umber Large 4">
    <p:bg>
      <p:bgRef idx="1001">
        <a:schemeClr val="bg2"/>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F5F8892-F2ED-BFCA-E7AB-85D6D27E4996}"/>
              </a:ext>
            </a:extLst>
          </p:cNvPr>
          <p:cNvSpPr/>
          <p:nvPr/>
        </p:nvSpPr>
        <p:spPr>
          <a:xfrm>
            <a:off x="0" y="0"/>
            <a:ext cx="12192000" cy="6858000"/>
          </a:xfrm>
          <a:prstGeom prst="rect">
            <a:avLst/>
          </a:prstGeom>
          <a:solidFill>
            <a:schemeClr val="accent2">
              <a:lumMod val="60000"/>
              <a:lumOff val="4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457200" y="4809744"/>
            <a:ext cx="10817352" cy="1325880"/>
          </a:xfrm>
        </p:spPr>
        <p:txBody>
          <a:bodyPr vert="horz" lIns="91440" tIns="45720" rIns="91440" bIns="45720" rtlCol="0" anchor="ctr">
            <a:normAutofit/>
          </a:bodyPr>
          <a:lstStyle>
            <a:lvl1pPr>
              <a:lnSpc>
                <a:spcPct val="120000"/>
              </a:lnSpc>
              <a:defRPr lang="en-US" sz="2400" cap="all" spc="200" baseline="0" dirty="0">
                <a:solidFill>
                  <a:schemeClr val="tx2">
                    <a:alpha val="90000"/>
                  </a:schemeClr>
                </a:solidFill>
                <a:latin typeface="+mn-lt"/>
              </a:defRPr>
            </a:lvl1pPr>
          </a:lstStyle>
          <a:p>
            <a:pPr lvl="0"/>
            <a:r>
              <a:rPr lang="en-US" dirty="0"/>
              <a:t>Click to edit Master title styles</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457200" y="603504"/>
            <a:ext cx="10817352" cy="3886200"/>
          </a:xfrm>
        </p:spPr>
        <p:txBody>
          <a:bodyPr vert="horz" lIns="91440" tIns="45720" rIns="91440" bIns="45720" rtlCol="0" anchor="b">
            <a:normAutofit/>
          </a:bodyPr>
          <a:lstStyle>
            <a:lvl1pPr marL="0" indent="0">
              <a:lnSpc>
                <a:spcPct val="90000"/>
              </a:lnSpc>
              <a:buNone/>
              <a:defRPr lang="en-US" sz="26000" dirty="0">
                <a:solidFill>
                  <a:schemeClr val="accent4"/>
                </a:solidFill>
                <a:latin typeface="+mj-lt"/>
              </a:defRPr>
            </a:lvl1pPr>
          </a:lstStyle>
          <a:p>
            <a:pPr lvl="0"/>
            <a:r>
              <a:rPr lang="en-US" dirty="0"/>
              <a:t>##%</a:t>
            </a:r>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2"/>
                </a:solidFill>
              </a:defRPr>
            </a:lvl1pPr>
          </a:lstStyle>
          <a:p>
            <a:fld id="{651FE32A-A87D-4DC3-874C-FBD040896932}" type="datetime1">
              <a:rPr lang="en-US" smtClean="0"/>
              <a:t>10/2/2025</a:t>
            </a:fld>
            <a:endParaRPr lang="en-US" dirty="0"/>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6" name="Straight Connector 5">
            <a:extLst>
              <a:ext uri="{FF2B5EF4-FFF2-40B4-BE49-F238E27FC236}">
                <a16:creationId xmlns:a16="http://schemas.microsoft.com/office/drawing/2014/main" id="{FBC03FAC-E732-2A29-931B-DF10E16576A9}"/>
              </a:ext>
            </a:extLst>
          </p:cNvPr>
          <p:cNvCxnSpPr>
            <a:cxnSpLocks/>
          </p:cNvCxnSpPr>
          <p:nvPr/>
        </p:nvCxnSpPr>
        <p:spPr>
          <a:xfrm flipH="1">
            <a:off x="0" y="4567063"/>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2EAA9EA-F053-9082-1866-9E27466BAA2B}"/>
              </a:ext>
            </a:extLst>
          </p:cNvPr>
          <p:cNvCxnSpPr>
            <a:cxnSpLocks/>
          </p:cNvCxnSpPr>
          <p:nvPr/>
        </p:nvCxnSpPr>
        <p:spPr>
          <a:xfrm flipH="1">
            <a:off x="0" y="6396171"/>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4634D08-FFFD-5C50-9C95-E26621C9F10B}"/>
              </a:ext>
            </a:extLst>
          </p:cNvPr>
          <p:cNvCxnSpPr>
            <a:cxnSpLocks/>
          </p:cNvCxnSpPr>
          <p:nvPr/>
        </p:nvCxnSpPr>
        <p:spPr>
          <a:xfrm>
            <a:off x="11734800" y="0"/>
            <a:ext cx="0" cy="685800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991171"/>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tement">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FB4D75-C478-D736-9A5A-B64DEA241030}"/>
              </a:ext>
            </a:extLst>
          </p:cNvPr>
          <p:cNvSpPr/>
          <p:nvPr/>
        </p:nvSpPr>
        <p:spPr>
          <a:xfrm>
            <a:off x="0" y="0"/>
            <a:ext cx="1219200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bg2"/>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693103" y="1493520"/>
            <a:ext cx="8805794" cy="3911600"/>
          </a:xfrm>
        </p:spPr>
        <p:txBody>
          <a:bodyPr anchor="ctr">
            <a:normAutofit/>
          </a:bodyPr>
          <a:lstStyle>
            <a:lvl1pPr marL="0" indent="0" algn="ctr">
              <a:lnSpc>
                <a:spcPct val="110000"/>
              </a:lnSpc>
              <a:buNone/>
              <a:defRPr sz="5400" b="0">
                <a:solidFill>
                  <a:schemeClr val="tx2"/>
                </a:solidFill>
                <a:latin typeface="+mj-lt"/>
              </a:defRPr>
            </a:lvl1pPr>
            <a:lvl2pPr marL="228600" indent="0" algn="ctr">
              <a:lnSpc>
                <a:spcPct val="110000"/>
              </a:lnSpc>
              <a:buNone/>
              <a:defRPr sz="4800" b="0">
                <a:solidFill>
                  <a:schemeClr val="tx2"/>
                </a:solidFill>
                <a:latin typeface="+mj-lt"/>
              </a:defRPr>
            </a:lvl2pPr>
            <a:lvl3pPr marL="457200" indent="0" algn="ctr">
              <a:lnSpc>
                <a:spcPct val="110000"/>
              </a:lnSpc>
              <a:buNone/>
              <a:defRPr sz="4400" b="0">
                <a:solidFill>
                  <a:schemeClr val="tx2"/>
                </a:solidFill>
                <a:latin typeface="+mj-lt"/>
              </a:defRPr>
            </a:lvl3pPr>
            <a:lvl4pPr marL="685800" indent="0" algn="ctr">
              <a:lnSpc>
                <a:spcPct val="110000"/>
              </a:lnSpc>
              <a:buNone/>
              <a:defRPr sz="4000" b="0">
                <a:solidFill>
                  <a:schemeClr val="tx2"/>
                </a:solidFill>
                <a:latin typeface="+mj-lt"/>
              </a:defRPr>
            </a:lvl4pPr>
            <a:lvl5pPr marL="914400" indent="0" algn="ctr">
              <a:lnSpc>
                <a:spcPct val="110000"/>
              </a:lnSpc>
              <a:buNone/>
              <a:defRPr sz="3600" b="0">
                <a:solidFill>
                  <a:schemeClr val="tx2"/>
                </a:solidFill>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640080" y="6445997"/>
            <a:ext cx="3949302" cy="365125"/>
          </a:xfrm>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2"/>
                </a:solidFill>
              </a:defRPr>
            </a:lvl1pPr>
          </a:lstStyle>
          <a:p>
            <a:fld id="{E036278C-3666-418F-8843-DFD38DB3098D}" type="datetime1">
              <a:rPr lang="en-US" smtClean="0"/>
              <a:t>10/2/2025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9" name="Straight Connector 8">
            <a:extLst>
              <a:ext uri="{FF2B5EF4-FFF2-40B4-BE49-F238E27FC236}">
                <a16:creationId xmlns:a16="http://schemas.microsoft.com/office/drawing/2014/main" id="{6C547212-589F-3A5C-2FF7-4E576B86E3A3}"/>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0E2472-A2D0-B3C4-1592-E709B2EC9AD6}"/>
              </a:ext>
            </a:extLst>
          </p:cNvPr>
          <p:cNvCxnSpPr>
            <a:cxnSpLocks/>
          </p:cNvCxnSpPr>
          <p:nvPr/>
        </p:nvCxnSpPr>
        <p:spPr>
          <a:xfrm>
            <a:off x="4572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F95E0B8-C6C3-8095-D53F-FB618E39D7CE}"/>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D2DF78-237E-1E21-906C-273460F55F55}"/>
              </a:ext>
            </a:extLst>
          </p:cNvPr>
          <p:cNvCxnSpPr>
            <a:cxnSpLocks/>
          </p:cNvCxnSpPr>
          <p:nvPr/>
        </p:nvCxnSpPr>
        <p:spPr>
          <a:xfrm>
            <a:off x="117348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49831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Statement 2">
    <p:bg>
      <p:bgRef idx="1001">
        <a:schemeClr val="bg2"/>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FC0D0B-DA30-766C-173E-0170DEC1DFE7}"/>
              </a:ext>
            </a:extLst>
          </p:cNvPr>
          <p:cNvSpPr/>
          <p:nvPr/>
        </p:nvSpPr>
        <p:spPr>
          <a:xfrm>
            <a:off x="0" y="0"/>
            <a:ext cx="121920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bg2"/>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450676" y="1069677"/>
            <a:ext cx="9290649" cy="4744528"/>
          </a:xfrm>
        </p:spPr>
        <p:txBody>
          <a:bodyPr anchor="ctr">
            <a:normAutofit/>
          </a:bodyPr>
          <a:lstStyle>
            <a:lvl1pPr marL="0" indent="0" algn="ctr">
              <a:lnSpc>
                <a:spcPct val="120000"/>
              </a:lnSpc>
              <a:buNone/>
              <a:defRPr sz="4000" b="0" cap="all" spc="260" baseline="0">
                <a:solidFill>
                  <a:schemeClr val="tx2"/>
                </a:solidFill>
              </a:defRPr>
            </a:lvl1pPr>
            <a:lvl2pPr marL="228600" indent="0" algn="ctr">
              <a:lnSpc>
                <a:spcPct val="120000"/>
              </a:lnSpc>
              <a:buNone/>
              <a:defRPr sz="4000" b="0" cap="all" spc="260" baseline="0">
                <a:solidFill>
                  <a:schemeClr val="tx2"/>
                </a:solidFill>
              </a:defRPr>
            </a:lvl2pPr>
            <a:lvl3pPr marL="457200" indent="0" algn="ctr">
              <a:lnSpc>
                <a:spcPct val="120000"/>
              </a:lnSpc>
              <a:buNone/>
              <a:defRPr sz="4000" b="0" cap="all" spc="260" baseline="0">
                <a:solidFill>
                  <a:schemeClr val="tx2"/>
                </a:solidFill>
              </a:defRPr>
            </a:lvl3pPr>
            <a:lvl4pPr marL="685800" indent="0" algn="ctr">
              <a:lnSpc>
                <a:spcPct val="120000"/>
              </a:lnSpc>
              <a:buNone/>
              <a:defRPr sz="4000" b="0" cap="all" spc="260" baseline="0">
                <a:solidFill>
                  <a:schemeClr val="tx2"/>
                </a:solidFill>
              </a:defRPr>
            </a:lvl4pPr>
            <a:lvl5pPr marL="914400" indent="0" algn="ctr">
              <a:lnSpc>
                <a:spcPct val="120000"/>
              </a:lnSpc>
              <a:buNone/>
              <a:defRPr sz="4000" b="0" cap="all" spc="260" baseline="0">
                <a:solidFill>
                  <a:schemeClr val="tx2"/>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640080" y="6445997"/>
            <a:ext cx="3949302" cy="365125"/>
          </a:xfrm>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2"/>
                </a:solidFill>
              </a:defRPr>
            </a:lvl1pPr>
          </a:lstStyle>
          <a:p>
            <a:fld id="{4E50C56A-CD5D-4BFA-97E5-381E40BD37FE}" type="datetime1">
              <a:rPr lang="en-US" smtClean="0"/>
              <a:t>10/2/2025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6" name="Straight Connector 5">
            <a:extLst>
              <a:ext uri="{FF2B5EF4-FFF2-40B4-BE49-F238E27FC236}">
                <a16:creationId xmlns:a16="http://schemas.microsoft.com/office/drawing/2014/main" id="{6D749579-0FDB-004C-88C7-AEAFA967138F}"/>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236D2D7-1E6C-18EB-97E2-3C716E213514}"/>
              </a:ext>
            </a:extLst>
          </p:cNvPr>
          <p:cNvCxnSpPr>
            <a:cxnSpLocks/>
          </p:cNvCxnSpPr>
          <p:nvPr/>
        </p:nvCxnSpPr>
        <p:spPr>
          <a:xfrm>
            <a:off x="4572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134195-89D3-0A49-21C0-FCE233C5FA6B}"/>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A06AC78-B01D-B856-062B-5BDFA424140A}"/>
              </a:ext>
            </a:extLst>
          </p:cNvPr>
          <p:cNvCxnSpPr>
            <a:cxnSpLocks/>
          </p:cNvCxnSpPr>
          <p:nvPr/>
        </p:nvCxnSpPr>
        <p:spPr>
          <a:xfrm>
            <a:off x="117348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58208"/>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tatement 3">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4B8B42-1FAE-0461-C13E-F2663EC89061}"/>
              </a:ext>
            </a:extLst>
          </p:cNvPr>
          <p:cNvSpPr/>
          <p:nvPr/>
        </p:nvSpPr>
        <p:spPr>
          <a:xfrm>
            <a:off x="0" y="0"/>
            <a:ext cx="12192000" cy="6858000"/>
          </a:xfrm>
          <a:prstGeom prst="rect">
            <a:avLst/>
          </a:prstGeom>
          <a:solidFill>
            <a:schemeClr val="accent5">
              <a:lumMod val="40000"/>
              <a:lumOff val="60000"/>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693103" y="1493520"/>
            <a:ext cx="8805794" cy="3911600"/>
          </a:xfrm>
        </p:spPr>
        <p:txBody>
          <a:bodyPr anchor="ctr">
            <a:normAutofit/>
          </a:bodyPr>
          <a:lstStyle>
            <a:lvl1pPr marL="0" indent="0" algn="ctr">
              <a:lnSpc>
                <a:spcPct val="110000"/>
              </a:lnSpc>
              <a:buNone/>
              <a:defRPr sz="5400" b="0">
                <a:solidFill>
                  <a:schemeClr val="tx2">
                    <a:alpha val="90000"/>
                  </a:schemeClr>
                </a:solidFill>
                <a:latin typeface="+mj-lt"/>
              </a:defRPr>
            </a:lvl1pPr>
            <a:lvl2pPr marL="228600" indent="0" algn="ctr">
              <a:lnSpc>
                <a:spcPct val="110000"/>
              </a:lnSpc>
              <a:buNone/>
              <a:defRPr sz="4800" b="0">
                <a:solidFill>
                  <a:schemeClr val="tx2">
                    <a:alpha val="90000"/>
                  </a:schemeClr>
                </a:solidFill>
                <a:latin typeface="+mj-lt"/>
              </a:defRPr>
            </a:lvl2pPr>
            <a:lvl3pPr marL="457200" indent="0" algn="ctr">
              <a:lnSpc>
                <a:spcPct val="110000"/>
              </a:lnSpc>
              <a:buNone/>
              <a:defRPr sz="4400" b="0">
                <a:solidFill>
                  <a:schemeClr val="tx2">
                    <a:alpha val="90000"/>
                  </a:schemeClr>
                </a:solidFill>
                <a:latin typeface="+mj-lt"/>
              </a:defRPr>
            </a:lvl3pPr>
            <a:lvl4pPr marL="685800" indent="0" algn="ctr">
              <a:lnSpc>
                <a:spcPct val="110000"/>
              </a:lnSpc>
              <a:buNone/>
              <a:defRPr sz="4000" b="0">
                <a:solidFill>
                  <a:schemeClr val="tx2">
                    <a:alpha val="90000"/>
                  </a:schemeClr>
                </a:solidFill>
                <a:latin typeface="+mj-lt"/>
              </a:defRPr>
            </a:lvl4pPr>
            <a:lvl5pPr marL="914400" indent="0" algn="ctr">
              <a:lnSpc>
                <a:spcPct val="110000"/>
              </a:lnSpc>
              <a:buNone/>
              <a:defRPr sz="3600" b="0">
                <a:solidFill>
                  <a:schemeClr val="tx2">
                    <a:alpha val="90000"/>
                  </a:schemeClr>
                </a:solidFill>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640080" y="6445997"/>
            <a:ext cx="3949302" cy="365125"/>
          </a:xfrm>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2"/>
                </a:solidFill>
              </a:defRPr>
            </a:lvl1pPr>
          </a:lstStyle>
          <a:p>
            <a:fld id="{DBF456FA-CA72-4459-B86B-03B2C85DD46A}" type="datetime1">
              <a:rPr lang="en-US" smtClean="0"/>
              <a:t>10/2/2025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9" name="Straight Connector 8">
            <a:extLst>
              <a:ext uri="{FF2B5EF4-FFF2-40B4-BE49-F238E27FC236}">
                <a16:creationId xmlns:a16="http://schemas.microsoft.com/office/drawing/2014/main" id="{6C547212-589F-3A5C-2FF7-4E576B86E3A3}"/>
              </a:ext>
            </a:extLst>
          </p:cNvPr>
          <p:cNvCxnSpPr>
            <a:cxnSpLocks/>
          </p:cNvCxnSpPr>
          <p:nvPr/>
        </p:nvCxnSpPr>
        <p:spPr>
          <a:xfrm flipH="1">
            <a:off x="0" y="6398068"/>
            <a:ext cx="12192000" cy="0"/>
          </a:xfrm>
          <a:prstGeom prst="line">
            <a:avLst/>
          </a:prstGeom>
          <a:ln w="9525">
            <a:solidFill>
              <a:schemeClr val="bg2">
                <a:alpha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0E2472-A2D0-B3C4-1592-E709B2EC9AD6}"/>
              </a:ext>
            </a:extLst>
          </p:cNvPr>
          <p:cNvCxnSpPr>
            <a:cxnSpLocks/>
          </p:cNvCxnSpPr>
          <p:nvPr/>
        </p:nvCxnSpPr>
        <p:spPr>
          <a:xfrm>
            <a:off x="457200" y="0"/>
            <a:ext cx="0" cy="6858000"/>
          </a:xfrm>
          <a:prstGeom prst="line">
            <a:avLst/>
          </a:prstGeom>
          <a:ln w="9525">
            <a:solidFill>
              <a:schemeClr val="bg2">
                <a:alpha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F95E0B8-C6C3-8095-D53F-FB618E39D7CE}"/>
              </a:ext>
            </a:extLst>
          </p:cNvPr>
          <p:cNvCxnSpPr>
            <a:cxnSpLocks/>
          </p:cNvCxnSpPr>
          <p:nvPr/>
        </p:nvCxnSpPr>
        <p:spPr>
          <a:xfrm flipH="1">
            <a:off x="0" y="459932"/>
            <a:ext cx="12192000" cy="0"/>
          </a:xfrm>
          <a:prstGeom prst="line">
            <a:avLst/>
          </a:prstGeom>
          <a:ln w="9525">
            <a:solidFill>
              <a:schemeClr val="bg2">
                <a:alpha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D2DF78-237E-1E21-906C-273460F55F55}"/>
              </a:ext>
            </a:extLst>
          </p:cNvPr>
          <p:cNvCxnSpPr>
            <a:cxnSpLocks/>
          </p:cNvCxnSpPr>
          <p:nvPr/>
        </p:nvCxnSpPr>
        <p:spPr>
          <a:xfrm>
            <a:off x="11734800" y="0"/>
            <a:ext cx="0" cy="6858000"/>
          </a:xfrm>
          <a:prstGeom prst="line">
            <a:avLst/>
          </a:prstGeom>
          <a:ln w="9525">
            <a:solidFill>
              <a:schemeClr val="bg2">
                <a:alpha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551971"/>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4">
    <p:bg>
      <p:bgRef idx="1001">
        <a:schemeClr val="bg2"/>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AF5849-739D-C101-47C3-B7745B65C36B}"/>
              </a:ext>
            </a:extLst>
          </p:cNvPr>
          <p:cNvSpPr/>
          <p:nvPr/>
        </p:nvSpPr>
        <p:spPr>
          <a:xfrm>
            <a:off x="0" y="0"/>
            <a:ext cx="12192000" cy="6858000"/>
          </a:xfrm>
          <a:prstGeom prst="rect">
            <a:avLst/>
          </a:prstGeom>
          <a:solidFill>
            <a:schemeClr val="accent5">
              <a:lumMod val="40000"/>
              <a:lumOff val="60000"/>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57201" y="726618"/>
            <a:ext cx="9057452" cy="3959677"/>
          </a:xfrm>
        </p:spPr>
        <p:txBody>
          <a:bodyPr anchor="ctr">
            <a:noAutofit/>
          </a:bodyPr>
          <a:lstStyle>
            <a:lvl1pPr marL="0" indent="0">
              <a:lnSpc>
                <a:spcPct val="100000"/>
              </a:lnSpc>
              <a:buNone/>
              <a:defRPr sz="6200" b="0">
                <a:solidFill>
                  <a:schemeClr val="tx2">
                    <a:alpha val="90000"/>
                  </a:schemeClr>
                </a:solidFill>
                <a:latin typeface="+mj-lt"/>
              </a:defRPr>
            </a:lvl1pPr>
            <a:lvl2pPr marL="228600" indent="0">
              <a:lnSpc>
                <a:spcPct val="100000"/>
              </a:lnSpc>
              <a:buNone/>
              <a:defRPr sz="6200" b="0">
                <a:solidFill>
                  <a:schemeClr val="tx2">
                    <a:alpha val="90000"/>
                  </a:schemeClr>
                </a:solidFill>
                <a:latin typeface="+mj-lt"/>
              </a:defRPr>
            </a:lvl2pPr>
            <a:lvl3pPr marL="457200" indent="0">
              <a:lnSpc>
                <a:spcPct val="100000"/>
              </a:lnSpc>
              <a:buNone/>
              <a:defRPr sz="6200" b="0">
                <a:solidFill>
                  <a:schemeClr val="tx2">
                    <a:alpha val="90000"/>
                  </a:schemeClr>
                </a:solidFill>
                <a:latin typeface="+mj-lt"/>
              </a:defRPr>
            </a:lvl3pPr>
            <a:lvl4pPr marL="685800" indent="0">
              <a:lnSpc>
                <a:spcPct val="100000"/>
              </a:lnSpc>
              <a:buNone/>
              <a:defRPr sz="6200" b="0">
                <a:solidFill>
                  <a:schemeClr val="tx2">
                    <a:alpha val="90000"/>
                  </a:schemeClr>
                </a:solidFill>
                <a:latin typeface="+mj-lt"/>
              </a:defRPr>
            </a:lvl4pPr>
            <a:lvl5pPr marL="914400" indent="0">
              <a:lnSpc>
                <a:spcPct val="100000"/>
              </a:lnSpc>
              <a:buNone/>
              <a:defRPr sz="6200" b="0">
                <a:solidFill>
                  <a:schemeClr val="tx2">
                    <a:alpha val="90000"/>
                  </a:schemeClr>
                </a:solidFill>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457200" y="6445997"/>
            <a:ext cx="3949302" cy="365125"/>
          </a:xfrm>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2"/>
                </a:solidFill>
              </a:defRPr>
            </a:lvl1pPr>
          </a:lstStyle>
          <a:p>
            <a:fld id="{B3EC1153-D263-4C11-8011-CBFFD9730DCE}" type="datetime1">
              <a:rPr lang="en-US" smtClean="0"/>
              <a:t>10/2/2025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6" name="Straight Connector 5">
            <a:extLst>
              <a:ext uri="{FF2B5EF4-FFF2-40B4-BE49-F238E27FC236}">
                <a16:creationId xmlns:a16="http://schemas.microsoft.com/office/drawing/2014/main" id="{7E668AFA-4F03-20A8-1BA4-B3199B0ED0C7}"/>
              </a:ext>
            </a:extLst>
          </p:cNvPr>
          <p:cNvCxnSpPr>
            <a:cxnSpLocks/>
          </p:cNvCxnSpPr>
          <p:nvPr/>
        </p:nvCxnSpPr>
        <p:spPr>
          <a:xfrm flipH="1">
            <a:off x="0" y="528468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2798B79-8105-6FCD-C65A-F6BE09F875EB}"/>
              </a:ext>
            </a:extLst>
          </p:cNvPr>
          <p:cNvCxnSpPr>
            <a:cxnSpLocks/>
          </p:cNvCxnSpPr>
          <p:nvPr/>
        </p:nvCxnSpPr>
        <p:spPr>
          <a:xfrm>
            <a:off x="10624726"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580160"/>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7DCC75-46A1-9953-9459-89672E9805A8}"/>
              </a:ext>
            </a:extLst>
          </p:cNvPr>
          <p:cNvSpPr/>
          <p:nvPr/>
        </p:nvSpPr>
        <p:spPr>
          <a:xfrm>
            <a:off x="0" y="0"/>
            <a:ext cx="12192000" cy="6858000"/>
          </a:xfrm>
          <a:prstGeom prst="rect">
            <a:avLst/>
          </a:prstGeom>
          <a:solidFill>
            <a:schemeClr val="accent1">
              <a:lumMod val="40000"/>
              <a:lumOff val="6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562100" y="5549186"/>
            <a:ext cx="9199563" cy="653184"/>
          </a:xfrm>
        </p:spPr>
        <p:txBody>
          <a:bodyPr anchor="ctr">
            <a:normAutofit/>
          </a:bodyPr>
          <a:lstStyle>
            <a:lvl1pPr>
              <a:lnSpc>
                <a:spcPct val="120000"/>
              </a:lnSpc>
              <a:defRPr sz="1800" b="1" cap="all" spc="100" baseline="0">
                <a:solidFill>
                  <a:schemeClr val="accent4">
                    <a:lumMod val="75000"/>
                  </a:schemeClr>
                </a:solidFill>
                <a:latin typeface="+mn-lt"/>
              </a:defRPr>
            </a:lvl1pPr>
          </a:lstStyle>
          <a:p>
            <a:r>
              <a:rPr lang="en-US" dirty="0"/>
              <a:t>Quote Author</a:t>
            </a:r>
          </a:p>
        </p:txBody>
      </p:sp>
      <p:sp>
        <p:nvSpPr>
          <p:cNvPr id="10" name="Content Placeholder 9">
            <a:extLst>
              <a:ext uri="{FF2B5EF4-FFF2-40B4-BE49-F238E27FC236}">
                <a16:creationId xmlns:a16="http://schemas.microsoft.com/office/drawing/2014/main" id="{636EB602-83B2-B4EE-7805-FB94B7747666}"/>
              </a:ext>
            </a:extLst>
          </p:cNvPr>
          <p:cNvSpPr>
            <a:spLocks noGrp="1"/>
          </p:cNvSpPr>
          <p:nvPr>
            <p:ph sz="quarter" idx="14" hasCustomPrompt="1"/>
          </p:nvPr>
        </p:nvSpPr>
        <p:spPr>
          <a:xfrm>
            <a:off x="1562100" y="823913"/>
            <a:ext cx="9199563" cy="3614737"/>
          </a:xfrm>
        </p:spPr>
        <p:txBody>
          <a:bodyPr anchor="ctr">
            <a:normAutofit/>
          </a:bodyPr>
          <a:lstStyle>
            <a:lvl1pPr marL="182880" indent="-182880">
              <a:buNone/>
              <a:defRPr sz="4000">
                <a:solidFill>
                  <a:schemeClr val="accent4">
                    <a:lumMod val="75000"/>
                  </a:schemeClr>
                </a:solidFill>
                <a:latin typeface="+mj-lt"/>
              </a:defRPr>
            </a:lvl1pPr>
          </a:lstStyle>
          <a:p>
            <a:pPr lvl="0"/>
            <a:r>
              <a:rPr lang="en-US" dirty="0"/>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a:xfrm>
            <a:off x="685800" y="6445997"/>
            <a:ext cx="3949302" cy="365125"/>
          </a:xfrm>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lvl1pPr>
              <a:defRPr>
                <a:solidFill>
                  <a:schemeClr val="tx2"/>
                </a:solidFill>
              </a:defRPr>
            </a:lvl1pPr>
          </a:lstStyle>
          <a:p>
            <a:fld id="{192870C0-88BC-4B78-A088-30393EC7D39C}" type="datetime1">
              <a:rPr lang="en-US" smtClean="0"/>
              <a:t>10/2/2025</a:t>
            </a:fld>
            <a:endParaRPr lang="en-US" dirty="0"/>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6" name="Straight Connector 5">
            <a:extLst>
              <a:ext uri="{FF2B5EF4-FFF2-40B4-BE49-F238E27FC236}">
                <a16:creationId xmlns:a16="http://schemas.microsoft.com/office/drawing/2014/main" id="{741338F2-C5CE-45A7-7748-138B348BA1E7}"/>
              </a:ext>
            </a:extLst>
          </p:cNvPr>
          <p:cNvCxnSpPr>
            <a:cxnSpLocks/>
          </p:cNvCxnSpPr>
          <p:nvPr/>
        </p:nvCxnSpPr>
        <p:spPr>
          <a:xfrm>
            <a:off x="457200" y="0"/>
            <a:ext cx="0" cy="685800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4CFB94-8AB3-65DB-0B12-EC4F7DAAEBF7}"/>
              </a:ext>
            </a:extLst>
          </p:cNvPr>
          <p:cNvCxnSpPr>
            <a:cxnSpLocks/>
          </p:cNvCxnSpPr>
          <p:nvPr/>
        </p:nvCxnSpPr>
        <p:spPr>
          <a:xfrm flipH="1">
            <a:off x="0" y="5043721"/>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546094"/>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2">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0E8326-1507-F48A-851B-53763210D1ED}"/>
              </a:ext>
            </a:extLst>
          </p:cNvPr>
          <p:cNvSpPr/>
          <p:nvPr/>
        </p:nvSpPr>
        <p:spPr>
          <a:xfrm>
            <a:off x="0" y="0"/>
            <a:ext cx="12192000" cy="6858000"/>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562100" y="5549186"/>
            <a:ext cx="7900414" cy="653184"/>
          </a:xfrm>
        </p:spPr>
        <p:txBody>
          <a:bodyPr anchor="ctr">
            <a:normAutofit/>
          </a:bodyPr>
          <a:lstStyle>
            <a:lvl1pPr>
              <a:lnSpc>
                <a:spcPct val="120000"/>
              </a:lnSpc>
              <a:defRPr sz="1800" b="1" cap="all" spc="100" baseline="0">
                <a:solidFill>
                  <a:schemeClr val="accent1"/>
                </a:solidFill>
                <a:latin typeface="+mn-lt"/>
              </a:defRPr>
            </a:lvl1pPr>
          </a:lstStyle>
          <a:p>
            <a:r>
              <a:rPr lang="en-US" dirty="0"/>
              <a:t>Quote Author</a:t>
            </a:r>
          </a:p>
        </p:txBody>
      </p:sp>
      <p:sp>
        <p:nvSpPr>
          <p:cNvPr id="10" name="Content Placeholder 9">
            <a:extLst>
              <a:ext uri="{FF2B5EF4-FFF2-40B4-BE49-F238E27FC236}">
                <a16:creationId xmlns:a16="http://schemas.microsoft.com/office/drawing/2014/main" id="{636EB602-83B2-B4EE-7805-FB94B7747666}"/>
              </a:ext>
            </a:extLst>
          </p:cNvPr>
          <p:cNvSpPr>
            <a:spLocks noGrp="1"/>
          </p:cNvSpPr>
          <p:nvPr>
            <p:ph sz="quarter" idx="14" hasCustomPrompt="1"/>
          </p:nvPr>
        </p:nvSpPr>
        <p:spPr>
          <a:xfrm>
            <a:off x="1562100" y="823913"/>
            <a:ext cx="7900416" cy="3614737"/>
          </a:xfrm>
        </p:spPr>
        <p:txBody>
          <a:bodyPr anchor="ctr">
            <a:normAutofit/>
          </a:bodyPr>
          <a:lstStyle>
            <a:lvl1pPr marL="182880" indent="-182880">
              <a:buNone/>
              <a:defRPr sz="4000">
                <a:solidFill>
                  <a:schemeClr val="tx2">
                    <a:alpha val="80000"/>
                  </a:schemeClr>
                </a:solidFill>
                <a:latin typeface="+mj-lt"/>
              </a:defRPr>
            </a:lvl1pPr>
          </a:lstStyle>
          <a:p>
            <a:pPr lvl="0"/>
            <a:r>
              <a:rPr lang="en-US" dirty="0"/>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lvl1pPr>
              <a:defRPr>
                <a:solidFill>
                  <a:schemeClr val="tx2"/>
                </a:solidFill>
              </a:defRPr>
            </a:lvl1pPr>
          </a:lstStyle>
          <a:p>
            <a:fld id="{D49EA2AE-D036-4E26-95AB-9605EDE53986}" type="datetime1">
              <a:rPr lang="en-US" smtClean="0"/>
              <a:t>10/2/2025</a:t>
            </a:fld>
            <a:endParaRPr lang="en-US" dirty="0"/>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7" name="Straight Connector 6">
            <a:extLst>
              <a:ext uri="{FF2B5EF4-FFF2-40B4-BE49-F238E27FC236}">
                <a16:creationId xmlns:a16="http://schemas.microsoft.com/office/drawing/2014/main" id="{207475CC-2E7D-619F-AFAD-0EB2BC1DFC40}"/>
              </a:ext>
            </a:extLst>
          </p:cNvPr>
          <p:cNvCxnSpPr>
            <a:cxnSpLocks/>
          </p:cNvCxnSpPr>
          <p:nvPr/>
        </p:nvCxnSpPr>
        <p:spPr>
          <a:xfrm flipH="1">
            <a:off x="0" y="5043721"/>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D81F4D6-9057-EF87-48BE-0C6D4ADC8BC6}"/>
              </a:ext>
            </a:extLst>
          </p:cNvPr>
          <p:cNvCxnSpPr>
            <a:cxnSpLocks/>
          </p:cNvCxnSpPr>
          <p:nvPr/>
        </p:nvCxnSpPr>
        <p:spPr>
          <a:xfrm>
            <a:off x="10337077"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91658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3">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407D4A-1244-6A47-327B-CDB05AF70268}"/>
              </a:ext>
            </a:extLst>
          </p:cNvPr>
          <p:cNvSpPr/>
          <p:nvPr/>
        </p:nvSpPr>
        <p:spPr>
          <a:xfrm>
            <a:off x="0" y="0"/>
            <a:ext cx="12192000" cy="6858000"/>
          </a:xfrm>
          <a:prstGeom prst="rect">
            <a:avLst/>
          </a:prstGeom>
          <a:solidFill>
            <a:schemeClr val="accent3">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562100" y="5549186"/>
            <a:ext cx="7982709" cy="653184"/>
          </a:xfrm>
        </p:spPr>
        <p:txBody>
          <a:bodyPr anchor="ctr">
            <a:normAutofit/>
          </a:bodyPr>
          <a:lstStyle>
            <a:lvl1pPr>
              <a:lnSpc>
                <a:spcPct val="120000"/>
              </a:lnSpc>
              <a:defRPr sz="1800" b="1" cap="all" spc="100" baseline="0">
                <a:solidFill>
                  <a:schemeClr val="tx2"/>
                </a:solidFill>
                <a:latin typeface="+mn-lt"/>
              </a:defRPr>
            </a:lvl1pPr>
          </a:lstStyle>
          <a:p>
            <a:r>
              <a:rPr lang="en-US" dirty="0"/>
              <a:t>Quote Author</a:t>
            </a:r>
          </a:p>
        </p:txBody>
      </p:sp>
      <p:sp>
        <p:nvSpPr>
          <p:cNvPr id="10" name="Content Placeholder 9">
            <a:extLst>
              <a:ext uri="{FF2B5EF4-FFF2-40B4-BE49-F238E27FC236}">
                <a16:creationId xmlns:a16="http://schemas.microsoft.com/office/drawing/2014/main" id="{636EB602-83B2-B4EE-7805-FB94B7747666}"/>
              </a:ext>
            </a:extLst>
          </p:cNvPr>
          <p:cNvSpPr>
            <a:spLocks noGrp="1"/>
          </p:cNvSpPr>
          <p:nvPr>
            <p:ph sz="quarter" idx="14" hasCustomPrompt="1"/>
          </p:nvPr>
        </p:nvSpPr>
        <p:spPr>
          <a:xfrm>
            <a:off x="1562100" y="823913"/>
            <a:ext cx="7982712" cy="3614737"/>
          </a:xfrm>
        </p:spPr>
        <p:txBody>
          <a:bodyPr anchor="ctr">
            <a:normAutofit/>
          </a:bodyPr>
          <a:lstStyle>
            <a:lvl1pPr marL="182880" indent="-182880">
              <a:buNone/>
              <a:defRPr sz="3600">
                <a:solidFill>
                  <a:schemeClr val="tx2"/>
                </a:solidFill>
                <a:latin typeface="+mj-lt"/>
              </a:defRPr>
            </a:lvl1pPr>
          </a:lstStyle>
          <a:p>
            <a:pPr lvl="0"/>
            <a:r>
              <a:rPr lang="en-US" dirty="0"/>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a:xfrm>
            <a:off x="640080" y="6445997"/>
            <a:ext cx="3949302" cy="365125"/>
          </a:xfrm>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lvl1pPr>
              <a:defRPr>
                <a:solidFill>
                  <a:schemeClr val="tx2"/>
                </a:solidFill>
              </a:defRPr>
            </a:lvl1pPr>
          </a:lstStyle>
          <a:p>
            <a:fld id="{2D99B03C-9B9E-4B25-B0F1-2ABF7EE05CC0}" type="datetime1">
              <a:rPr lang="en-US" smtClean="0"/>
              <a:t>10/2/2025</a:t>
            </a:fld>
            <a:endParaRPr lang="en-US" dirty="0"/>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6" name="Straight Connector 5">
            <a:extLst>
              <a:ext uri="{FF2B5EF4-FFF2-40B4-BE49-F238E27FC236}">
                <a16:creationId xmlns:a16="http://schemas.microsoft.com/office/drawing/2014/main" id="{DBA83050-F737-4CAA-50C3-B1912F8DCD46}"/>
              </a:ext>
            </a:extLst>
          </p:cNvPr>
          <p:cNvCxnSpPr>
            <a:cxnSpLocks/>
          </p:cNvCxnSpPr>
          <p:nvPr/>
        </p:nvCxnSpPr>
        <p:spPr>
          <a:xfrm>
            <a:off x="4572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AC790E-B990-47FD-A7C4-38DEB7A38CA4}"/>
              </a:ext>
            </a:extLst>
          </p:cNvPr>
          <p:cNvCxnSpPr>
            <a:cxnSpLocks/>
          </p:cNvCxnSpPr>
          <p:nvPr/>
        </p:nvCxnSpPr>
        <p:spPr>
          <a:xfrm flipH="1">
            <a:off x="0" y="5043721"/>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2CD9DAA-71D0-AF79-A512-7D264779C222}"/>
              </a:ext>
            </a:extLst>
          </p:cNvPr>
          <p:cNvCxnSpPr>
            <a:cxnSpLocks/>
          </p:cNvCxnSpPr>
          <p:nvPr/>
        </p:nvCxnSpPr>
        <p:spPr>
          <a:xfrm>
            <a:off x="10337077"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010584"/>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4">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B63E278-755B-41D3-7218-B797D9B5DF3C}"/>
              </a:ext>
            </a:extLst>
          </p:cNvPr>
          <p:cNvSpPr/>
          <p:nvPr/>
        </p:nvSpPr>
        <p:spPr>
          <a:xfrm>
            <a:off x="0" y="0"/>
            <a:ext cx="12192000" cy="6858000"/>
          </a:xfrm>
          <a:prstGeom prst="rect">
            <a:avLst/>
          </a:prstGeom>
          <a:solidFill>
            <a:schemeClr val="accent3">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475488" y="4893472"/>
            <a:ext cx="8019287" cy="1205575"/>
          </a:xfrm>
        </p:spPr>
        <p:txBody>
          <a:bodyPr anchor="t">
            <a:normAutofit/>
          </a:bodyPr>
          <a:lstStyle>
            <a:lvl1pPr>
              <a:lnSpc>
                <a:spcPct val="120000"/>
              </a:lnSpc>
              <a:defRPr sz="1800" b="1" cap="all" spc="100" baseline="0">
                <a:solidFill>
                  <a:schemeClr val="tx2"/>
                </a:solidFill>
                <a:latin typeface="+mn-lt"/>
              </a:defRPr>
            </a:lvl1pPr>
          </a:lstStyle>
          <a:p>
            <a:r>
              <a:rPr lang="en-US" dirty="0"/>
              <a:t>Quote Author</a:t>
            </a:r>
          </a:p>
        </p:txBody>
      </p:sp>
      <p:sp>
        <p:nvSpPr>
          <p:cNvPr id="10" name="Content Placeholder 9">
            <a:extLst>
              <a:ext uri="{FF2B5EF4-FFF2-40B4-BE49-F238E27FC236}">
                <a16:creationId xmlns:a16="http://schemas.microsoft.com/office/drawing/2014/main" id="{636EB602-83B2-B4EE-7805-FB94B7747666}"/>
              </a:ext>
            </a:extLst>
          </p:cNvPr>
          <p:cNvSpPr>
            <a:spLocks noGrp="1"/>
          </p:cNvSpPr>
          <p:nvPr>
            <p:ph sz="quarter" idx="14" hasCustomPrompt="1"/>
          </p:nvPr>
        </p:nvSpPr>
        <p:spPr>
          <a:xfrm>
            <a:off x="475488" y="594360"/>
            <a:ext cx="8019288" cy="3236976"/>
          </a:xfrm>
        </p:spPr>
        <p:txBody>
          <a:bodyPr anchor="b">
            <a:normAutofit/>
          </a:bodyPr>
          <a:lstStyle>
            <a:lvl1pPr marL="182880" indent="-182880">
              <a:buNone/>
              <a:defRPr sz="3600">
                <a:latin typeface="+mj-lt"/>
              </a:defRPr>
            </a:lvl1pPr>
          </a:lstStyle>
          <a:p>
            <a:pPr lvl="0"/>
            <a:r>
              <a:rPr lang="en-US" dirty="0"/>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lvl1pPr>
              <a:defRPr>
                <a:solidFill>
                  <a:schemeClr val="tx2"/>
                </a:solidFill>
              </a:defRPr>
            </a:lvl1pPr>
          </a:lstStyle>
          <a:p>
            <a:fld id="{A1B6A855-EE76-45C6-B820-67541FFB5E07}" type="datetime1">
              <a:rPr lang="en-US" smtClean="0"/>
              <a:t>10/2/2025</a:t>
            </a:fld>
            <a:endParaRPr lang="en-US" dirty="0"/>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7" name="Straight Connector 6">
            <a:extLst>
              <a:ext uri="{FF2B5EF4-FFF2-40B4-BE49-F238E27FC236}">
                <a16:creationId xmlns:a16="http://schemas.microsoft.com/office/drawing/2014/main" id="{8AA0B79A-2EB3-E6D5-B923-60D51965E7A7}"/>
              </a:ext>
            </a:extLst>
          </p:cNvPr>
          <p:cNvCxnSpPr>
            <a:cxnSpLocks/>
          </p:cNvCxnSpPr>
          <p:nvPr/>
        </p:nvCxnSpPr>
        <p:spPr>
          <a:xfrm flipH="1">
            <a:off x="0" y="436240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1507FC-FD8A-132E-6F82-1A96368D292F}"/>
              </a:ext>
            </a:extLst>
          </p:cNvPr>
          <p:cNvCxnSpPr>
            <a:cxnSpLocks/>
          </p:cNvCxnSpPr>
          <p:nvPr/>
        </p:nvCxnSpPr>
        <p:spPr>
          <a:xfrm>
            <a:off x="9037194"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78164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685800" y="5160261"/>
            <a:ext cx="10813067" cy="783835"/>
          </a:xfrm>
        </p:spPr>
        <p:txBody>
          <a:bodyPr vert="horz" lIns="91440" tIns="45720" rIns="91440" bIns="45720" rtlCol="0" anchor="b">
            <a:normAutofit/>
          </a:bodyPr>
          <a:lstStyle>
            <a:lvl1pPr>
              <a:defRPr lang="en-US" sz="3600" dirty="0">
                <a:solidFill>
                  <a:schemeClr val="tx2">
                    <a:alpha val="90000"/>
                  </a:schemeClr>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685800" y="5931483"/>
            <a:ext cx="10813067" cy="611557"/>
          </a:xfrm>
        </p:spPr>
        <p:txBody>
          <a:bodyPr vert="horz" lIns="91440" tIns="45720" rIns="91440" bIns="45720" rtlCol="0">
            <a:normAutofit/>
          </a:bodyPr>
          <a:lstStyle>
            <a:lvl1pPr marL="0" indent="0">
              <a:buNone/>
              <a:defRPr lang="en-US" dirty="0"/>
            </a:lvl1pPr>
          </a:lstStyle>
          <a:p>
            <a:pPr lvl="0"/>
            <a:r>
              <a:rPr lang="en-US"/>
              <a:t>Click to edit Master subtitle style</a:t>
            </a:r>
            <a:endParaRPr lang="en-US" dirty="0"/>
          </a:p>
        </p:txBody>
      </p:sp>
      <p:sp>
        <p:nvSpPr>
          <p:cNvPr id="16" name="Picture Placeholder 15">
            <a:extLst>
              <a:ext uri="{FF2B5EF4-FFF2-40B4-BE49-F238E27FC236}">
                <a16:creationId xmlns:a16="http://schemas.microsoft.com/office/drawing/2014/main" id="{569E8996-63F9-282F-EB89-823A9E405F96}"/>
              </a:ext>
            </a:extLst>
          </p:cNvPr>
          <p:cNvSpPr>
            <a:spLocks noGrp="1"/>
          </p:cNvSpPr>
          <p:nvPr>
            <p:ph type="pic" sz="quarter" idx="13" hasCustomPrompt="1"/>
          </p:nvPr>
        </p:nvSpPr>
        <p:spPr>
          <a:xfrm>
            <a:off x="462974" y="0"/>
            <a:ext cx="11268845" cy="5019190"/>
          </a:xfrm>
          <a:blipFill dpi="0" rotWithShape="1">
            <a:blip r:embed="rId2">
              <a:alphaModFix amt="80000"/>
            </a:blip>
            <a:srcRect/>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a:xfrm>
            <a:off x="685800" y="6445997"/>
            <a:ext cx="3949302" cy="365125"/>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p:txBody>
          <a:bodyPr/>
          <a:lstStyle>
            <a:lvl1pPr>
              <a:defRPr>
                <a:solidFill>
                  <a:schemeClr val="tx2"/>
                </a:solidFill>
              </a:defRPr>
            </a:lvl1pPr>
          </a:lstStyle>
          <a:p>
            <a:fld id="{AB6383D2-C802-4DD2-AEDD-7474238763C3}" type="datetime1">
              <a:rPr lang="en-US" smtClean="0"/>
              <a:t>10/2/2025</a:t>
            </a:fld>
            <a:endParaRPr lang="en-US"/>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FFFC4771-5A22-2E68-AB04-0949D0A15B66}"/>
              </a:ext>
            </a:extLst>
          </p:cNvPr>
          <p:cNvCxnSpPr>
            <a:cxnSpLocks/>
          </p:cNvCxnSpPr>
          <p:nvPr/>
        </p:nvCxnSpPr>
        <p:spPr>
          <a:xfrm flipH="1">
            <a:off x="0" y="5019261"/>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A95C5A-6D75-9E1D-C459-7F2022E84F55}"/>
              </a:ext>
            </a:extLst>
          </p:cNvPr>
          <p:cNvCxnSpPr>
            <a:cxnSpLocks/>
          </p:cNvCxnSpPr>
          <p:nvPr/>
        </p:nvCxnSpPr>
        <p:spPr>
          <a:xfrm>
            <a:off x="4572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D5AC1-9F96-A868-7F45-523BF1A45E7C}"/>
              </a:ext>
            </a:extLst>
          </p:cNvPr>
          <p:cNvCxnSpPr>
            <a:cxnSpLocks/>
          </p:cNvCxnSpPr>
          <p:nvPr/>
        </p:nvCxnSpPr>
        <p:spPr>
          <a:xfrm>
            <a:off x="117348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885426"/>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7BF6-CDFA-AAF4-F7FD-F4F8D06FF275}"/>
              </a:ext>
            </a:extLst>
          </p:cNvPr>
          <p:cNvSpPr>
            <a:spLocks noGrp="1"/>
          </p:cNvSpPr>
          <p:nvPr>
            <p:ph type="title"/>
          </p:nvPr>
        </p:nvSpPr>
        <p:spPr>
          <a:xfrm>
            <a:off x="457200" y="275309"/>
            <a:ext cx="11277600" cy="914400"/>
          </a:xfrm>
        </p:spPr>
        <p:txBody>
          <a:bodyPr anchor="ct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6EAB1904-05A3-AF54-90B7-8B4E5E9BFC62}"/>
              </a:ext>
            </a:extLst>
          </p:cNvPr>
          <p:cNvSpPr>
            <a:spLocks noGrp="1"/>
          </p:cNvSpPr>
          <p:nvPr>
            <p:ph sz="quarter" idx="15"/>
          </p:nvPr>
        </p:nvSpPr>
        <p:spPr>
          <a:xfrm>
            <a:off x="455613" y="1677988"/>
            <a:ext cx="5181600" cy="4498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a:extLst>
              <a:ext uri="{FF2B5EF4-FFF2-40B4-BE49-F238E27FC236}">
                <a16:creationId xmlns:a16="http://schemas.microsoft.com/office/drawing/2014/main" id="{0D15555F-2C1E-04D7-CE37-D06ABFB5685F}"/>
              </a:ext>
            </a:extLst>
          </p:cNvPr>
          <p:cNvSpPr>
            <a:spLocks noGrp="1"/>
          </p:cNvSpPr>
          <p:nvPr>
            <p:ph sz="quarter" idx="16"/>
          </p:nvPr>
        </p:nvSpPr>
        <p:spPr>
          <a:xfrm>
            <a:off x="6553200" y="1677988"/>
            <a:ext cx="5180013" cy="4498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1B108197-F703-726D-4372-C7520052DC70}"/>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F85FAA39-5E1E-3A94-5A04-C36BA19E34ED}"/>
              </a:ext>
            </a:extLst>
          </p:cNvPr>
          <p:cNvSpPr>
            <a:spLocks noGrp="1"/>
          </p:cNvSpPr>
          <p:nvPr>
            <p:ph type="dt" sz="half" idx="10"/>
          </p:nvPr>
        </p:nvSpPr>
        <p:spPr/>
        <p:txBody>
          <a:bodyPr/>
          <a:lstStyle/>
          <a:p>
            <a:fld id="{B20F022F-161E-41B9-A1BC-CC85E43B1AF4}" type="datetime1">
              <a:rPr lang="en-US" smtClean="0"/>
              <a:t>10/2/2025</a:t>
            </a:fld>
            <a:endParaRPr lang="en-US" dirty="0"/>
          </a:p>
        </p:txBody>
      </p:sp>
      <p:sp>
        <p:nvSpPr>
          <p:cNvPr id="7" name="Slide Number Placeholder 6">
            <a:extLst>
              <a:ext uri="{FF2B5EF4-FFF2-40B4-BE49-F238E27FC236}">
                <a16:creationId xmlns:a16="http://schemas.microsoft.com/office/drawing/2014/main" id="{ACE80595-19B6-01B9-FCF5-F94B0C1BBAA2}"/>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9" name="Straight Connector 8">
            <a:extLst>
              <a:ext uri="{FF2B5EF4-FFF2-40B4-BE49-F238E27FC236}">
                <a16:creationId xmlns:a16="http://schemas.microsoft.com/office/drawing/2014/main" id="{52C5098A-8A29-951C-ABCF-B4C329C3A94F}"/>
              </a:ext>
            </a:extLst>
          </p:cNvPr>
          <p:cNvCxnSpPr>
            <a:cxnSpLocks/>
          </p:cNvCxnSpPr>
          <p:nvPr/>
        </p:nvCxnSpPr>
        <p:spPr>
          <a:xfrm>
            <a:off x="6096000" y="1362719"/>
            <a:ext cx="0" cy="5490348"/>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4A1D01-2B46-73F0-8DC7-926AA95F7DFC}"/>
              </a:ext>
            </a:extLst>
          </p:cNvPr>
          <p:cNvCxnSpPr>
            <a:cxnSpLocks/>
          </p:cNvCxnSpPr>
          <p:nvPr/>
        </p:nvCxnSpPr>
        <p:spPr>
          <a:xfrm flipH="1">
            <a:off x="0" y="1362719"/>
            <a:ext cx="12200040" cy="0"/>
          </a:xfrm>
          <a:prstGeom prst="line">
            <a:avLst/>
          </a:prstGeom>
          <a:ln w="9525">
            <a:solidFill>
              <a:srgbClr val="616867">
                <a:alpha val="4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2330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27A1-B3E2-4312-9475-76586DB132FF}"/>
              </a:ext>
            </a:extLst>
          </p:cNvPr>
          <p:cNvSpPr>
            <a:spLocks noGrp="1"/>
          </p:cNvSpPr>
          <p:nvPr>
            <p:ph type="title"/>
          </p:nvPr>
        </p:nvSpPr>
        <p:spPr>
          <a:xfrm>
            <a:off x="457199" y="276838"/>
            <a:ext cx="11274552" cy="914400"/>
          </a:xfrm>
        </p:spPr>
        <p:txBody>
          <a:bodyPr vert="horz" lIns="91440" tIns="45720" rIns="91440" bIns="45720" rtlCol="0" anchor="ctr">
            <a:normAutofit/>
          </a:bodyPr>
          <a:lstStyle>
            <a:lvl1pPr>
              <a:defRPr lang="en-US" dirty="0"/>
            </a:lvl1p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25FD6984-5D8F-6F35-3DC2-352D46E75874}"/>
              </a:ext>
            </a:extLst>
          </p:cNvPr>
          <p:cNvSpPr>
            <a:spLocks noGrp="1"/>
          </p:cNvSpPr>
          <p:nvPr>
            <p:ph type="body" idx="1"/>
          </p:nvPr>
        </p:nvSpPr>
        <p:spPr>
          <a:xfrm>
            <a:off x="457199" y="1475623"/>
            <a:ext cx="5184648" cy="676690"/>
          </a:xfrm>
        </p:spPr>
        <p:txBody>
          <a:bodyPr anchor="ctr">
            <a:normAutofit/>
          </a:bodyPr>
          <a:lstStyle>
            <a:lvl1pPr marL="0" indent="0">
              <a:buNone/>
              <a:defRPr sz="1800" b="0" cap="all" spc="16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D5136-48A0-D788-8CE2-627309A00EC8}"/>
              </a:ext>
            </a:extLst>
          </p:cNvPr>
          <p:cNvSpPr>
            <a:spLocks noGrp="1"/>
          </p:cNvSpPr>
          <p:nvPr>
            <p:ph sz="quarter" idx="15"/>
          </p:nvPr>
        </p:nvSpPr>
        <p:spPr>
          <a:xfrm>
            <a:off x="457200" y="2522538"/>
            <a:ext cx="5178425" cy="380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807CEA6-7FDB-2A72-485B-D38A79C1826D}"/>
              </a:ext>
            </a:extLst>
          </p:cNvPr>
          <p:cNvSpPr>
            <a:spLocks noGrp="1"/>
          </p:cNvSpPr>
          <p:nvPr>
            <p:ph type="body" sz="quarter" idx="3"/>
          </p:nvPr>
        </p:nvSpPr>
        <p:spPr>
          <a:xfrm>
            <a:off x="6556248" y="1475622"/>
            <a:ext cx="5184648" cy="676690"/>
          </a:xfrm>
        </p:spPr>
        <p:txBody>
          <a:bodyPr anchor="ctr">
            <a:normAutofit/>
          </a:bodyPr>
          <a:lstStyle>
            <a:lvl1pPr marL="0" indent="0">
              <a:buNone/>
              <a:defRPr sz="1800" b="0" cap="all" spc="16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13">
            <a:extLst>
              <a:ext uri="{FF2B5EF4-FFF2-40B4-BE49-F238E27FC236}">
                <a16:creationId xmlns:a16="http://schemas.microsoft.com/office/drawing/2014/main" id="{FC4D723F-4492-3B3B-CE74-0959714EEB14}"/>
              </a:ext>
            </a:extLst>
          </p:cNvPr>
          <p:cNvSpPr>
            <a:spLocks noGrp="1"/>
          </p:cNvSpPr>
          <p:nvPr>
            <p:ph sz="quarter" idx="16"/>
          </p:nvPr>
        </p:nvSpPr>
        <p:spPr>
          <a:xfrm>
            <a:off x="6556375" y="2522538"/>
            <a:ext cx="5175249" cy="380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FA108E0-63AE-4B5C-404F-AD0FEC4AB8B8}"/>
              </a:ext>
            </a:extLst>
          </p:cNvPr>
          <p:cNvSpPr>
            <a:spLocks noGrp="1"/>
          </p:cNvSpPr>
          <p:nvPr>
            <p:ph type="ftr" sz="quarter" idx="11"/>
          </p:nvPr>
        </p:nvSpPr>
        <p:spPr/>
        <p:txBody>
          <a:bodyPr/>
          <a:lstStyle/>
          <a:p>
            <a:r>
              <a:rPr lang="en-US" dirty="0"/>
              <a:t>Sample Footer Text</a:t>
            </a:r>
          </a:p>
        </p:txBody>
      </p:sp>
      <p:sp>
        <p:nvSpPr>
          <p:cNvPr id="10" name="Date Placeholder 9">
            <a:extLst>
              <a:ext uri="{FF2B5EF4-FFF2-40B4-BE49-F238E27FC236}">
                <a16:creationId xmlns:a16="http://schemas.microsoft.com/office/drawing/2014/main" id="{42E2EB77-3CF8-CDC9-D0D4-1AC07FC535D4}"/>
              </a:ext>
            </a:extLst>
          </p:cNvPr>
          <p:cNvSpPr>
            <a:spLocks noGrp="1"/>
          </p:cNvSpPr>
          <p:nvPr>
            <p:ph type="dt" sz="half" idx="10"/>
          </p:nvPr>
        </p:nvSpPr>
        <p:spPr/>
        <p:txBody>
          <a:bodyPr/>
          <a:lstStyle/>
          <a:p>
            <a:fld id="{6BC8F49A-9797-4EFB-8F78-023201B418DD}" type="datetime1">
              <a:rPr lang="en-US" smtClean="0"/>
              <a:t>10/2/2025</a:t>
            </a:fld>
            <a:endParaRPr lang="en-US" dirty="0"/>
          </a:p>
        </p:txBody>
      </p:sp>
      <p:sp>
        <p:nvSpPr>
          <p:cNvPr id="15" name="Slide Number Placeholder 14">
            <a:extLst>
              <a:ext uri="{FF2B5EF4-FFF2-40B4-BE49-F238E27FC236}">
                <a16:creationId xmlns:a16="http://schemas.microsoft.com/office/drawing/2014/main" id="{6918C09E-FCA3-F1F6-7408-40D98FCEA9FD}"/>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7" name="Straight Connector 6">
            <a:extLst>
              <a:ext uri="{FF2B5EF4-FFF2-40B4-BE49-F238E27FC236}">
                <a16:creationId xmlns:a16="http://schemas.microsoft.com/office/drawing/2014/main" id="{354F547E-1AC1-2FFD-3E17-DC3F25B07823}"/>
              </a:ext>
            </a:extLst>
          </p:cNvPr>
          <p:cNvCxnSpPr>
            <a:cxnSpLocks/>
          </p:cNvCxnSpPr>
          <p:nvPr/>
        </p:nvCxnSpPr>
        <p:spPr>
          <a:xfrm>
            <a:off x="6096000" y="1362719"/>
            <a:ext cx="0" cy="5490348"/>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695E25D-D4B1-2002-F8AB-8B987C1683D9}"/>
              </a:ext>
            </a:extLst>
          </p:cNvPr>
          <p:cNvCxnSpPr>
            <a:cxnSpLocks/>
          </p:cNvCxnSpPr>
          <p:nvPr/>
        </p:nvCxnSpPr>
        <p:spPr>
          <a:xfrm flipH="1">
            <a:off x="0" y="2268129"/>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335EA16-C700-BA75-F075-2E4BC3EAFBE2}"/>
              </a:ext>
            </a:extLst>
          </p:cNvPr>
          <p:cNvCxnSpPr>
            <a:cxnSpLocks/>
          </p:cNvCxnSpPr>
          <p:nvPr/>
        </p:nvCxnSpPr>
        <p:spPr>
          <a:xfrm flipH="1">
            <a:off x="0" y="1362719"/>
            <a:ext cx="12200040" cy="0"/>
          </a:xfrm>
          <a:prstGeom prst="line">
            <a:avLst/>
          </a:prstGeom>
          <a:ln w="9525">
            <a:solidFill>
              <a:srgbClr val="616867">
                <a:alpha val="4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8154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52C1-DD73-A90F-46E0-33A4D558013C}"/>
              </a:ext>
            </a:extLst>
          </p:cNvPr>
          <p:cNvSpPr>
            <a:spLocks noGrp="1"/>
          </p:cNvSpPr>
          <p:nvPr>
            <p:ph type="title"/>
          </p:nvPr>
        </p:nvSpPr>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238F8C10-87B8-01D2-2FEE-DAC41B9CF7CE}"/>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6225E57E-7F73-3825-2158-80859BAD43A4}"/>
              </a:ext>
            </a:extLst>
          </p:cNvPr>
          <p:cNvSpPr>
            <a:spLocks noGrp="1"/>
          </p:cNvSpPr>
          <p:nvPr>
            <p:ph type="dt" sz="half" idx="10"/>
          </p:nvPr>
        </p:nvSpPr>
        <p:spPr/>
        <p:txBody>
          <a:bodyPr/>
          <a:lstStyle/>
          <a:p>
            <a:fld id="{F1E57D35-FD3E-408B-A06E-7ED09E94C083}" type="datetime1">
              <a:rPr lang="en-US" smtClean="0"/>
              <a:t>10/2/2025</a:t>
            </a:fld>
            <a:endParaRPr lang="en-US" dirty="0"/>
          </a:p>
        </p:txBody>
      </p:sp>
      <p:sp>
        <p:nvSpPr>
          <p:cNvPr id="5" name="Slide Number Placeholder 4">
            <a:extLst>
              <a:ext uri="{FF2B5EF4-FFF2-40B4-BE49-F238E27FC236}">
                <a16:creationId xmlns:a16="http://schemas.microsoft.com/office/drawing/2014/main" id="{27A634BF-792D-AC8C-B0E0-492263401E1B}"/>
              </a:ext>
            </a:extLst>
          </p:cNvPr>
          <p:cNvSpPr>
            <a:spLocks noGrp="1"/>
          </p:cNvSpPr>
          <p:nvPr>
            <p:ph type="sldNum" sz="quarter" idx="12"/>
          </p:nvPr>
        </p:nvSpPr>
        <p:spPr/>
        <p:txBody>
          <a:bodyPr/>
          <a:lstStyle/>
          <a:p>
            <a:fld id="{DDF60B60-82CA-4BB9-BA6E-A62FADF2374B}" type="slidenum">
              <a:rPr lang="en-US" smtClean="0"/>
              <a:t>‹#›</a:t>
            </a:fld>
            <a:endParaRPr lang="en-US" dirty="0"/>
          </a:p>
        </p:txBody>
      </p:sp>
    </p:spTree>
    <p:extLst>
      <p:ext uri="{BB962C8B-B14F-4D97-AF65-F5344CB8AC3E}">
        <p14:creationId xmlns:p14="http://schemas.microsoft.com/office/powerpoint/2010/main" val="26453765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151370D-0A93-44DD-E049-EF3265B73F77}"/>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B6FF00A2-5853-30A7-62F5-7C7CB5A22191}"/>
              </a:ext>
            </a:extLst>
          </p:cNvPr>
          <p:cNvSpPr>
            <a:spLocks noGrp="1"/>
          </p:cNvSpPr>
          <p:nvPr>
            <p:ph type="dt" sz="half" idx="10"/>
          </p:nvPr>
        </p:nvSpPr>
        <p:spPr/>
        <p:txBody>
          <a:bodyPr/>
          <a:lstStyle/>
          <a:p>
            <a:fld id="{8334BC47-E75B-4512-AE58-14F5144E068D}" type="datetime1">
              <a:rPr lang="en-US" smtClean="0"/>
              <a:t>10/2/2025</a:t>
            </a:fld>
            <a:endParaRPr lang="en-US" dirty="0"/>
          </a:p>
        </p:txBody>
      </p:sp>
      <p:sp>
        <p:nvSpPr>
          <p:cNvPr id="4" name="Slide Number Placeholder 3">
            <a:extLst>
              <a:ext uri="{FF2B5EF4-FFF2-40B4-BE49-F238E27FC236}">
                <a16:creationId xmlns:a16="http://schemas.microsoft.com/office/drawing/2014/main" id="{ED3E97DA-A7DF-E3FF-8937-F6A36D17F59B}"/>
              </a:ext>
            </a:extLst>
          </p:cNvPr>
          <p:cNvSpPr>
            <a:spLocks noGrp="1"/>
          </p:cNvSpPr>
          <p:nvPr>
            <p:ph type="sldNum" sz="quarter" idx="12"/>
          </p:nvPr>
        </p:nvSpPr>
        <p:spPr/>
        <p:txBody>
          <a:bodyPr/>
          <a:lstStyle/>
          <a:p>
            <a:fld id="{DDF60B60-82CA-4BB9-BA6E-A62FADF2374B}" type="slidenum">
              <a:rPr lang="en-US" smtClean="0"/>
              <a:t>‹#›</a:t>
            </a:fld>
            <a:endParaRPr lang="en-US" dirty="0"/>
          </a:p>
        </p:txBody>
      </p:sp>
    </p:spTree>
    <p:extLst>
      <p:ext uri="{BB962C8B-B14F-4D97-AF65-F5344CB8AC3E}">
        <p14:creationId xmlns:p14="http://schemas.microsoft.com/office/powerpoint/2010/main" val="8160835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B5AB-0FA3-E8AE-A6A1-C03EE2DDAC1C}"/>
              </a:ext>
            </a:extLst>
          </p:cNvPr>
          <p:cNvSpPr>
            <a:spLocks noGrp="1"/>
          </p:cNvSpPr>
          <p:nvPr>
            <p:ph type="title"/>
          </p:nvPr>
        </p:nvSpPr>
        <p:spPr>
          <a:xfrm>
            <a:off x="457200" y="457200"/>
            <a:ext cx="3840480" cy="1600200"/>
          </a:xfrm>
        </p:spPr>
        <p:txBody>
          <a:bodyPr anchor="t"/>
          <a:lstStyle>
            <a:lvl1pPr>
              <a:defRPr sz="32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407D3D71-61A7-7BE9-20ED-B5AF76B017E2}"/>
              </a:ext>
            </a:extLst>
          </p:cNvPr>
          <p:cNvSpPr>
            <a:spLocks noGrp="1"/>
          </p:cNvSpPr>
          <p:nvPr>
            <p:ph type="body" sz="half" idx="2"/>
          </p:nvPr>
        </p:nvSpPr>
        <p:spPr>
          <a:xfrm>
            <a:off x="457200" y="2057400"/>
            <a:ext cx="3840480" cy="397925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94D1ED4A-75CE-22B6-973F-969688C90EC1}"/>
              </a:ext>
            </a:extLst>
          </p:cNvPr>
          <p:cNvSpPr>
            <a:spLocks noGrp="1"/>
          </p:cNvSpPr>
          <p:nvPr>
            <p:ph idx="1"/>
          </p:nvPr>
        </p:nvSpPr>
        <p:spPr>
          <a:xfrm>
            <a:off x="5183187" y="457201"/>
            <a:ext cx="6551601" cy="5579457"/>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ABDB4269-D6C6-3706-6E34-9B96440E4C79}"/>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8525825D-6882-CF7E-DED2-796EB50E5624}"/>
              </a:ext>
            </a:extLst>
          </p:cNvPr>
          <p:cNvSpPr>
            <a:spLocks noGrp="1"/>
          </p:cNvSpPr>
          <p:nvPr>
            <p:ph type="dt" sz="half" idx="10"/>
          </p:nvPr>
        </p:nvSpPr>
        <p:spPr/>
        <p:txBody>
          <a:bodyPr/>
          <a:lstStyle/>
          <a:p>
            <a:fld id="{63E7E953-C3C8-4A4B-8817-BB1E8DE8DAD2}" type="datetime1">
              <a:rPr lang="en-US" smtClean="0"/>
              <a:t>10/2/2025</a:t>
            </a:fld>
            <a:endParaRPr lang="en-US" dirty="0"/>
          </a:p>
        </p:txBody>
      </p:sp>
      <p:sp>
        <p:nvSpPr>
          <p:cNvPr id="7" name="Slide Number Placeholder 6">
            <a:extLst>
              <a:ext uri="{FF2B5EF4-FFF2-40B4-BE49-F238E27FC236}">
                <a16:creationId xmlns:a16="http://schemas.microsoft.com/office/drawing/2014/main" id="{9E661EE4-2972-F8D1-E2C0-577A67DEC944}"/>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8" name="Straight Connector 7">
            <a:extLst>
              <a:ext uri="{FF2B5EF4-FFF2-40B4-BE49-F238E27FC236}">
                <a16:creationId xmlns:a16="http://schemas.microsoft.com/office/drawing/2014/main" id="{1A5F8204-04DE-BDF1-25A8-C8850EC04A7C}"/>
              </a:ext>
            </a:extLst>
          </p:cNvPr>
          <p:cNvCxnSpPr>
            <a:cxnSpLocks/>
          </p:cNvCxnSpPr>
          <p:nvPr/>
        </p:nvCxnSpPr>
        <p:spPr>
          <a:xfrm>
            <a:off x="4643464"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0CCA0B-4B85-D092-C9D6-7644345E4BFB}"/>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1642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64BF-25B8-DF5F-78A5-EF299DBC0FE5}"/>
              </a:ext>
            </a:extLst>
          </p:cNvPr>
          <p:cNvSpPr>
            <a:spLocks noGrp="1"/>
          </p:cNvSpPr>
          <p:nvPr>
            <p:ph type="title"/>
          </p:nvPr>
        </p:nvSpPr>
        <p:spPr>
          <a:xfrm>
            <a:off x="457200" y="457200"/>
            <a:ext cx="3840480" cy="1600200"/>
          </a:xfrm>
        </p:spPr>
        <p:txBody>
          <a:bodyPr anchor="t"/>
          <a:lstStyle>
            <a:lvl1pPr>
              <a:defRPr sz="32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3EB6BD76-5832-C2AF-7743-B7CB3A9FD207}"/>
              </a:ext>
            </a:extLst>
          </p:cNvPr>
          <p:cNvSpPr>
            <a:spLocks noGrp="1"/>
          </p:cNvSpPr>
          <p:nvPr>
            <p:ph type="body" sz="half" idx="2"/>
          </p:nvPr>
        </p:nvSpPr>
        <p:spPr>
          <a:xfrm>
            <a:off x="457200" y="2073584"/>
            <a:ext cx="3840480" cy="38807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3F01BD91-BD6E-DEBA-3699-22D6D0CCE7F1}"/>
              </a:ext>
            </a:extLst>
          </p:cNvPr>
          <p:cNvSpPr>
            <a:spLocks noGrp="1"/>
          </p:cNvSpPr>
          <p:nvPr>
            <p:ph type="pic" idx="1" hasCustomPrompt="1"/>
          </p:nvPr>
        </p:nvSpPr>
        <p:spPr>
          <a:xfrm>
            <a:off x="5183188" y="542165"/>
            <a:ext cx="6466646" cy="5313731"/>
          </a:xfrm>
          <a:blipFill dpi="0" rotWithShape="1">
            <a:blip r:embed="rId2">
              <a:alphaModFix amt="80000"/>
            </a:blip>
            <a:srcRect/>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6" name="Footer Placeholder 5">
            <a:extLst>
              <a:ext uri="{FF2B5EF4-FFF2-40B4-BE49-F238E27FC236}">
                <a16:creationId xmlns:a16="http://schemas.microsoft.com/office/drawing/2014/main" id="{5BC7AD9D-75CD-C3FA-F88F-4D8A87B72273}"/>
              </a:ext>
            </a:extLst>
          </p:cNvPr>
          <p:cNvSpPr>
            <a:spLocks noGrp="1"/>
          </p:cNvSpPr>
          <p:nvPr>
            <p:ph type="ftr" sz="quarter" idx="11"/>
          </p:nvPr>
        </p:nvSpPr>
        <p:spPr>
          <a:xfrm>
            <a:off x="457200" y="6445997"/>
            <a:ext cx="3949302"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F47D41FD-57A5-7CC9-58D3-3ACA20265E6C}"/>
              </a:ext>
            </a:extLst>
          </p:cNvPr>
          <p:cNvSpPr>
            <a:spLocks noGrp="1"/>
          </p:cNvSpPr>
          <p:nvPr>
            <p:ph type="dt" sz="half" idx="10"/>
          </p:nvPr>
        </p:nvSpPr>
        <p:spPr/>
        <p:txBody>
          <a:bodyPr/>
          <a:lstStyle/>
          <a:p>
            <a:fld id="{CF4969BF-940B-4FBC-8397-235C5A271474}" type="datetime1">
              <a:rPr lang="en-US" smtClean="0"/>
              <a:t>10/2/2025</a:t>
            </a:fld>
            <a:endParaRPr lang="en-US" dirty="0"/>
          </a:p>
        </p:txBody>
      </p:sp>
      <p:sp>
        <p:nvSpPr>
          <p:cNvPr id="7" name="Slide Number Placeholder 6">
            <a:extLst>
              <a:ext uri="{FF2B5EF4-FFF2-40B4-BE49-F238E27FC236}">
                <a16:creationId xmlns:a16="http://schemas.microsoft.com/office/drawing/2014/main" id="{6EACC530-F0C1-526A-3F3A-EA8A7A29A70E}"/>
              </a:ext>
            </a:extLst>
          </p:cNvPr>
          <p:cNvSpPr>
            <a:spLocks noGrp="1"/>
          </p:cNvSpPr>
          <p:nvPr>
            <p:ph type="sldNum" sz="quarter" idx="12"/>
          </p:nvPr>
        </p:nvSpPr>
        <p:spPr/>
        <p:txBody>
          <a:bodyPr/>
          <a:lstStyle/>
          <a:p>
            <a:fld id="{DDF60B60-82CA-4BB9-BA6E-A62FADF2374B}" type="slidenum">
              <a:rPr lang="en-US" smtClean="0"/>
              <a:t>‹#›</a:t>
            </a:fld>
            <a:endParaRPr lang="en-US" dirty="0"/>
          </a:p>
        </p:txBody>
      </p:sp>
      <p:cxnSp>
        <p:nvCxnSpPr>
          <p:cNvPr id="9" name="Straight Connector 8">
            <a:extLst>
              <a:ext uri="{FF2B5EF4-FFF2-40B4-BE49-F238E27FC236}">
                <a16:creationId xmlns:a16="http://schemas.microsoft.com/office/drawing/2014/main" id="{09332F2A-AF1E-7A2E-F872-24CEC59A2C2B}"/>
              </a:ext>
            </a:extLst>
          </p:cNvPr>
          <p:cNvCxnSpPr>
            <a:cxnSpLocks/>
          </p:cNvCxnSpPr>
          <p:nvPr/>
        </p:nvCxnSpPr>
        <p:spPr>
          <a:xfrm>
            <a:off x="4643464"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41477D-FCE4-BE8D-ED72-1A4C8D664981}"/>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4095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319627-2791-E32D-91B0-857B27F822FB}"/>
              </a:ext>
            </a:extLst>
          </p:cNvPr>
          <p:cNvSpPr/>
          <p:nvPr/>
        </p:nvSpPr>
        <p:spPr>
          <a:xfrm>
            <a:off x="0" y="0"/>
            <a:ext cx="12192000"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1034473"/>
            <a:ext cx="11122508" cy="1993399"/>
          </a:xfrm>
        </p:spPr>
        <p:txBody>
          <a:bodyPr anchor="b">
            <a:normAutofit/>
          </a:bodyPr>
          <a:lstStyle>
            <a:lvl1pPr>
              <a:defRPr sz="6000" cap="all" baseline="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457199" y="3528206"/>
            <a:ext cx="11122509" cy="2754253"/>
          </a:xfrm>
        </p:spPr>
        <p:txBody>
          <a:bodyPr vert="horz" lIns="91440" tIns="45720" rIns="91440" bIns="45720" rtlCol="0">
            <a:normAutofit/>
          </a:bodyPr>
          <a:lstStyle>
            <a:lvl1pPr marL="0" indent="0">
              <a:buNone/>
              <a:defRPr lang="en-US" dirty="0">
                <a:solidFill>
                  <a:schemeClr val="tx2"/>
                </a:solidFill>
              </a:defRPr>
            </a:lvl1pPr>
            <a:lvl2pPr marL="228600" indent="0">
              <a:buNone/>
              <a:defRPr lang="en-US" dirty="0">
                <a:solidFill>
                  <a:schemeClr val="tx2"/>
                </a:solidFill>
              </a:defRPr>
            </a:lvl2pPr>
            <a:lvl3pPr marL="457200" indent="0">
              <a:buNone/>
              <a:defRPr lang="en-US" dirty="0">
                <a:solidFill>
                  <a:schemeClr val="tx2"/>
                </a:solidFill>
              </a:defRPr>
            </a:lvl3pPr>
            <a:lvl4pPr marL="685800" indent="0">
              <a:buNone/>
              <a:defRPr lang="en-US" dirty="0">
                <a:solidFill>
                  <a:schemeClr val="tx2"/>
                </a:solidFill>
              </a:defRPr>
            </a:lvl4pPr>
            <a:lvl5pPr marL="914400" indent="0">
              <a:buNone/>
              <a:defRPr lang="en-US" dirty="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57200" y="6445997"/>
            <a:ext cx="3949302" cy="365125"/>
          </a:xfrm>
        </p:spPr>
        <p:txBody>
          <a:bodyPr/>
          <a:lstStyle>
            <a:lvl1pPr>
              <a:defRPr>
                <a:solidFill>
                  <a:schemeClr val="tx2"/>
                </a:solidFill>
              </a:defRPr>
            </a:lvl1p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2"/>
                </a:solidFill>
              </a:defRPr>
            </a:lvl1pPr>
          </a:lstStyle>
          <a:p>
            <a:fld id="{1DBA68D7-9D7C-42B8-BD6B-A4B9C6BE522F}" type="datetime1">
              <a:rPr lang="en-US" smtClean="0"/>
              <a:t>10/2/2025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11" name="Straight Connector 10">
            <a:extLst>
              <a:ext uri="{FF2B5EF4-FFF2-40B4-BE49-F238E27FC236}">
                <a16:creationId xmlns:a16="http://schemas.microsoft.com/office/drawing/2014/main" id="{E2128EF9-7F8A-2F1B-41F7-2CA02A35CCA7}"/>
              </a:ext>
            </a:extLst>
          </p:cNvPr>
          <p:cNvCxnSpPr>
            <a:cxnSpLocks/>
          </p:cNvCxnSpPr>
          <p:nvPr/>
        </p:nvCxnSpPr>
        <p:spPr>
          <a:xfrm flipH="1">
            <a:off x="0" y="3191402"/>
            <a:ext cx="12192000" cy="0"/>
          </a:xfrm>
          <a:prstGeom prst="line">
            <a:avLst/>
          </a:prstGeom>
          <a:ln w="12700">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477608"/>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Conclusion 2">
    <p:bg>
      <p:bgRef idx="1001">
        <a:schemeClr val="bg2"/>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7CD7571-736E-B4CB-34E0-C8B31B5A98C2}"/>
              </a:ext>
            </a:extLst>
          </p:cNvPr>
          <p:cNvSpPr/>
          <p:nvPr/>
        </p:nvSpPr>
        <p:spPr>
          <a:xfrm>
            <a:off x="0" y="0"/>
            <a:ext cx="12192000"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1034473"/>
            <a:ext cx="6768193" cy="1993399"/>
          </a:xfrm>
        </p:spPr>
        <p:txBody>
          <a:bodyPr anchor="b">
            <a:normAutofit/>
          </a:bodyPr>
          <a:lstStyle>
            <a:lvl1pPr>
              <a:defRPr sz="6000" cap="all" baseline="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457200" y="3528206"/>
            <a:ext cx="6768193" cy="1794899"/>
          </a:xfrm>
        </p:spPr>
        <p:txBody>
          <a:bodyPr vert="horz" lIns="91440" tIns="45720" rIns="91440" bIns="45720" rtlCol="0">
            <a:normAutofit/>
          </a:bodyPr>
          <a:lstStyle>
            <a:lvl1pPr marL="0" indent="0">
              <a:buNone/>
              <a:defRPr lang="en-US" dirty="0">
                <a:solidFill>
                  <a:schemeClr val="tx2"/>
                </a:solidFill>
              </a:defRPr>
            </a:lvl1pPr>
            <a:lvl2pPr marL="228600" indent="0">
              <a:buNone/>
              <a:defRPr lang="en-US" dirty="0">
                <a:solidFill>
                  <a:schemeClr val="tx2"/>
                </a:solidFill>
              </a:defRPr>
            </a:lvl2pPr>
            <a:lvl3pPr marL="457200" indent="0">
              <a:buNone/>
              <a:defRPr lang="en-US" dirty="0">
                <a:solidFill>
                  <a:schemeClr val="tx2"/>
                </a:solidFill>
              </a:defRPr>
            </a:lvl3pPr>
            <a:lvl4pPr marL="685800" indent="0">
              <a:buNone/>
              <a:defRPr lang="en-US" dirty="0">
                <a:solidFill>
                  <a:schemeClr val="tx2"/>
                </a:solidFill>
              </a:defRPr>
            </a:lvl4pPr>
            <a:lvl5pPr marL="914400" indent="0">
              <a:buNone/>
              <a:defRPr lang="en-US" dirty="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57200" y="6445997"/>
            <a:ext cx="3949302" cy="365125"/>
          </a:xfrm>
        </p:spPr>
        <p:txBody>
          <a:bodyPr/>
          <a:lstStyle>
            <a:lvl1pPr>
              <a:defRPr>
                <a:solidFill>
                  <a:schemeClr val="tx2"/>
                </a:solidFill>
              </a:defRPr>
            </a:lvl1p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2"/>
                </a:solidFill>
              </a:defRPr>
            </a:lvl1pPr>
          </a:lstStyle>
          <a:p>
            <a:fld id="{1F39104F-A6E3-4FB2-902A-A12FD9746726}" type="datetime1">
              <a:rPr lang="en-US" smtClean="0"/>
              <a:t>10/2/2025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11" name="Straight Connector 10">
            <a:extLst>
              <a:ext uri="{FF2B5EF4-FFF2-40B4-BE49-F238E27FC236}">
                <a16:creationId xmlns:a16="http://schemas.microsoft.com/office/drawing/2014/main" id="{E2128EF9-7F8A-2F1B-41F7-2CA02A35CCA7}"/>
              </a:ext>
            </a:extLst>
          </p:cNvPr>
          <p:cNvCxnSpPr>
            <a:cxnSpLocks/>
          </p:cNvCxnSpPr>
          <p:nvPr/>
        </p:nvCxnSpPr>
        <p:spPr>
          <a:xfrm flipH="1">
            <a:off x="0" y="3191402"/>
            <a:ext cx="12192000" cy="0"/>
          </a:xfrm>
          <a:prstGeom prst="line">
            <a:avLst/>
          </a:prstGeom>
          <a:ln w="12700">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08921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2096430" y="1226087"/>
            <a:ext cx="7961965" cy="3290611"/>
          </a:xfrm>
        </p:spPr>
        <p:txBody>
          <a:bodyPr anchor="ctr">
            <a:normAutofit/>
          </a:bodyPr>
          <a:lstStyle>
            <a:lvl1pPr algn="ctr">
              <a:defRPr sz="4800">
                <a:solidFill>
                  <a:schemeClr val="tx2">
                    <a:alpha val="90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2676941" y="5812260"/>
            <a:ext cx="6838118" cy="702946"/>
          </a:xfrm>
        </p:spPr>
        <p:txBody>
          <a:bodyPr anchor="ctr">
            <a:normAutofit/>
          </a:bodyPr>
          <a:lstStyle>
            <a:lvl1pPr marL="0" indent="0" algn="ctr">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a:xfrm>
            <a:off x="640080" y="6445997"/>
            <a:ext cx="3777327" cy="365125"/>
          </a:xfrm>
        </p:spPr>
        <p:txBody>
          <a:bodyPr/>
          <a:lstStyle>
            <a:lvl1pPr>
              <a:defRPr>
                <a:solidFill>
                  <a:schemeClr val="tx2"/>
                </a:solidFill>
              </a:defRPr>
            </a:lvl1pPr>
          </a:lstStyle>
          <a:p>
            <a:r>
              <a:rPr lang="en-US" dirty="0"/>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p:txBody>
          <a:bodyPr/>
          <a:lstStyle>
            <a:lvl1pPr>
              <a:defRPr>
                <a:solidFill>
                  <a:schemeClr val="tx2"/>
                </a:solidFill>
              </a:defRPr>
            </a:lvl1pPr>
          </a:lstStyle>
          <a:p>
            <a:fld id="{8A278C13-F8B8-4237-9811-6A882F130BDA}" type="datetime1">
              <a:rPr lang="en-US" smtClean="0"/>
              <a:t>10/2/2025</a:t>
            </a:fld>
            <a:endParaRPr lang="en-US"/>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77C4A186-7A3C-2849-F4A7-5B5565EB29E6}"/>
              </a:ext>
            </a:extLst>
          </p:cNvPr>
          <p:cNvCxnSpPr>
            <a:cxnSpLocks/>
          </p:cNvCxnSpPr>
          <p:nvPr/>
        </p:nvCxnSpPr>
        <p:spPr>
          <a:xfrm flipH="1">
            <a:off x="0" y="5469467"/>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92B7528-295D-CD0F-0521-B5C01EAC12DD}"/>
              </a:ext>
            </a:extLst>
          </p:cNvPr>
          <p:cNvCxnSpPr>
            <a:cxnSpLocks/>
          </p:cNvCxnSpPr>
          <p:nvPr/>
        </p:nvCxnSpPr>
        <p:spPr>
          <a:xfrm>
            <a:off x="4572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26261A6-5928-598A-5A46-6855CE4DF282}"/>
              </a:ext>
            </a:extLst>
          </p:cNvPr>
          <p:cNvCxnSpPr>
            <a:cxnSpLocks/>
          </p:cNvCxnSpPr>
          <p:nvPr/>
        </p:nvCxnSpPr>
        <p:spPr>
          <a:xfrm>
            <a:off x="117348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1263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1636222" y="1246912"/>
            <a:ext cx="8919556" cy="3050766"/>
          </a:xfrm>
        </p:spPr>
        <p:txBody>
          <a:bodyPr anchor="ctr">
            <a:normAutofit/>
          </a:bodyPr>
          <a:lstStyle>
            <a:lvl1pPr algn="ctr">
              <a:defRPr sz="5400">
                <a:solidFill>
                  <a:schemeClr val="tx2">
                    <a:alpha val="90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2451378" y="5345199"/>
            <a:ext cx="7289245" cy="1184035"/>
          </a:xfrm>
        </p:spPr>
        <p:txBody>
          <a:bodyPr anchor="ctr">
            <a:normAutofit/>
          </a:bodyPr>
          <a:lstStyle>
            <a:lvl1pPr marL="0" indent="0" algn="ctr">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p:txBody>
          <a:bodyPr/>
          <a:lstStyle>
            <a:lvl1pPr>
              <a:defRPr>
                <a:solidFill>
                  <a:schemeClr val="tx2"/>
                </a:solidFill>
              </a:defRPr>
            </a:lvl1pPr>
          </a:lstStyle>
          <a:p>
            <a:fld id="{3545FD76-1DE6-4A1C-9609-D2819734F8F3}" type="datetime1">
              <a:rPr lang="en-US" smtClean="0"/>
              <a:t>10/2/2025</a:t>
            </a:fld>
            <a:endParaRPr lang="en-US" dirty="0"/>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7" name="Straight Connector 6">
            <a:extLst>
              <a:ext uri="{FF2B5EF4-FFF2-40B4-BE49-F238E27FC236}">
                <a16:creationId xmlns:a16="http://schemas.microsoft.com/office/drawing/2014/main" id="{77C4A186-7A3C-2849-F4A7-5B5565EB29E6}"/>
              </a:ext>
            </a:extLst>
          </p:cNvPr>
          <p:cNvCxnSpPr>
            <a:cxnSpLocks/>
          </p:cNvCxnSpPr>
          <p:nvPr/>
        </p:nvCxnSpPr>
        <p:spPr>
          <a:xfrm flipH="1">
            <a:off x="0" y="5016433"/>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C7E87E-EC44-47F9-6172-5EEA03DE5D87}"/>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96824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3">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2950265" y="1400657"/>
            <a:ext cx="6291470" cy="3290611"/>
          </a:xfrm>
        </p:spPr>
        <p:txBody>
          <a:bodyPr anchor="ctr">
            <a:normAutofit/>
          </a:bodyPr>
          <a:lstStyle>
            <a:lvl1pPr algn="ctr">
              <a:defRPr sz="4800">
                <a:solidFill>
                  <a:schemeClr val="tx2">
                    <a:lumMod val="90000"/>
                    <a:alpha val="80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2676941" y="5812260"/>
            <a:ext cx="6838118" cy="702946"/>
          </a:xfrm>
        </p:spPr>
        <p:txBody>
          <a:bodyPr anchor="ctr">
            <a:normAutofit/>
          </a:bodyPr>
          <a:lstStyle>
            <a:lvl1pPr marL="0" indent="0" algn="ctr">
              <a:buNone/>
              <a:defRPr sz="1800">
                <a:solidFill>
                  <a:schemeClr val="tx2">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p:txBody>
          <a:bodyPr/>
          <a:lstStyle>
            <a:lvl1pPr>
              <a:defRPr>
                <a:solidFill>
                  <a:schemeClr val="tx2">
                    <a:alpha val="80000"/>
                  </a:schemeClr>
                </a:solidFill>
              </a:defRPr>
            </a:lvl1pPr>
          </a:lstStyle>
          <a:p>
            <a:r>
              <a:rPr lang="en-US" dirty="0"/>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p:txBody>
          <a:bodyPr/>
          <a:lstStyle>
            <a:lvl1pPr>
              <a:defRPr>
                <a:solidFill>
                  <a:schemeClr val="tx2">
                    <a:alpha val="80000"/>
                  </a:schemeClr>
                </a:solidFill>
              </a:defRPr>
            </a:lvl1pPr>
          </a:lstStyle>
          <a:p>
            <a:fld id="{014AE7A1-FDDE-474D-BCD9-88FCF250514D}" type="datetime1">
              <a:rPr lang="en-US" smtClean="0"/>
              <a:t>10/2/2025</a:t>
            </a:fld>
            <a:endParaRPr lang="en-US" dirty="0"/>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alpha val="80000"/>
                  </a:schemeClr>
                </a:solidFill>
              </a:defRPr>
            </a:lvl1pPr>
          </a:lstStyle>
          <a:p>
            <a:fld id="{DDF60B60-82CA-4BB9-BA6E-A62FADF2374B}" type="slidenum">
              <a:rPr lang="en-US" smtClean="0"/>
              <a:t>‹#›</a:t>
            </a:fld>
            <a:endParaRPr lang="en-US" dirty="0"/>
          </a:p>
        </p:txBody>
      </p:sp>
      <p:cxnSp>
        <p:nvCxnSpPr>
          <p:cNvPr id="7" name="Straight Connector 6">
            <a:extLst>
              <a:ext uri="{FF2B5EF4-FFF2-40B4-BE49-F238E27FC236}">
                <a16:creationId xmlns:a16="http://schemas.microsoft.com/office/drawing/2014/main" id="{77C4A186-7A3C-2849-F4A7-5B5565EB29E6}"/>
              </a:ext>
            </a:extLst>
          </p:cNvPr>
          <p:cNvCxnSpPr>
            <a:cxnSpLocks/>
          </p:cNvCxnSpPr>
          <p:nvPr/>
        </p:nvCxnSpPr>
        <p:spPr>
          <a:xfrm flipH="1">
            <a:off x="0" y="5469467"/>
            <a:ext cx="12192000" cy="0"/>
          </a:xfrm>
          <a:prstGeom prst="line">
            <a:avLst/>
          </a:prstGeom>
          <a:ln w="9525">
            <a:solidFill>
              <a:schemeClr val="tx2">
                <a:lumMod val="9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860F39-D33B-13B7-DD5E-58C8CE6DCE69}"/>
              </a:ext>
            </a:extLst>
          </p:cNvPr>
          <p:cNvCxnSpPr>
            <a:cxnSpLocks/>
          </p:cNvCxnSpPr>
          <p:nvPr/>
        </p:nvCxnSpPr>
        <p:spPr>
          <a:xfrm>
            <a:off x="2317750" y="0"/>
            <a:ext cx="0" cy="6858000"/>
          </a:xfrm>
          <a:prstGeom prst="line">
            <a:avLst/>
          </a:prstGeom>
          <a:ln w="9525">
            <a:solidFill>
              <a:schemeClr val="tx2">
                <a:lumMod val="9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417974A-33A9-A10C-D982-114045377C2E}"/>
              </a:ext>
            </a:extLst>
          </p:cNvPr>
          <p:cNvCxnSpPr>
            <a:cxnSpLocks/>
          </p:cNvCxnSpPr>
          <p:nvPr/>
        </p:nvCxnSpPr>
        <p:spPr>
          <a:xfrm>
            <a:off x="9874250" y="0"/>
            <a:ext cx="0" cy="6858000"/>
          </a:xfrm>
          <a:prstGeom prst="line">
            <a:avLst/>
          </a:prstGeom>
          <a:ln w="9525">
            <a:solidFill>
              <a:schemeClr val="tx2">
                <a:lumMod val="9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C7E87E-EC44-47F9-6172-5EEA03DE5D87}"/>
              </a:ext>
            </a:extLst>
          </p:cNvPr>
          <p:cNvCxnSpPr>
            <a:cxnSpLocks/>
          </p:cNvCxnSpPr>
          <p:nvPr/>
        </p:nvCxnSpPr>
        <p:spPr>
          <a:xfrm flipH="1">
            <a:off x="0" y="459932"/>
            <a:ext cx="12192000" cy="0"/>
          </a:xfrm>
          <a:prstGeom prst="line">
            <a:avLst/>
          </a:prstGeom>
          <a:ln w="9525">
            <a:solidFill>
              <a:schemeClr val="tx2">
                <a:lumMod val="90000"/>
                <a:alpha val="2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83711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2D6AD5-6168-B411-89A9-90C82303B25C}"/>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EC6DA0-2CB8-AFC5-DB06-AB9235983979}"/>
              </a:ext>
            </a:extLst>
          </p:cNvPr>
          <p:cNvSpPr>
            <a:spLocks noGrp="1"/>
          </p:cNvSpPr>
          <p:nvPr>
            <p:ph type="title"/>
          </p:nvPr>
        </p:nvSpPr>
        <p:spPr>
          <a:xfrm>
            <a:off x="457200" y="2838087"/>
            <a:ext cx="8932653" cy="3312544"/>
          </a:xfrm>
        </p:spPr>
        <p:txBody>
          <a:bodyPr anchor="b">
            <a:normAutofit/>
          </a:bodyPr>
          <a:lstStyle>
            <a:lvl1pPr>
              <a:lnSpc>
                <a:spcPct val="80000"/>
              </a:lnSpc>
              <a:defRPr sz="6600" cap="all" baseline="0">
                <a:solidFill>
                  <a:schemeClr val="tx2">
                    <a:alpha val="55000"/>
                  </a:schemeClr>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8E16A9F-28B9-2207-66D3-D952EB7EC876}"/>
              </a:ext>
            </a:extLst>
          </p:cNvPr>
          <p:cNvSpPr>
            <a:spLocks noGrp="1"/>
          </p:cNvSpPr>
          <p:nvPr>
            <p:ph type="body" idx="1"/>
          </p:nvPr>
        </p:nvSpPr>
        <p:spPr>
          <a:xfrm>
            <a:off x="685800" y="-789870"/>
            <a:ext cx="10515600" cy="638352"/>
          </a:xfrm>
        </p:spPr>
        <p:txBody>
          <a:bodyPr>
            <a:normAutofit/>
          </a:bodyPr>
          <a:lstStyle>
            <a:lvl1pPr marL="0" indent="0">
              <a:buNone/>
              <a:defRPr sz="2000">
                <a:solidFill>
                  <a:schemeClr val="bg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8B3F77F-C41D-1011-B9F4-A5DE814F43EF}"/>
              </a:ext>
            </a:extLst>
          </p:cNvPr>
          <p:cNvSpPr>
            <a:spLocks noGrp="1"/>
          </p:cNvSpPr>
          <p:nvPr>
            <p:ph type="ftr" sz="quarter" idx="11"/>
          </p:nvPr>
        </p:nvSpPr>
        <p:spPr>
          <a:xfrm>
            <a:off x="457200" y="6445997"/>
            <a:ext cx="3751081" cy="365125"/>
          </a:xfrm>
        </p:spPr>
        <p:txBody>
          <a:bodyPr/>
          <a:lstStyle>
            <a:lvl1pPr>
              <a:defRPr>
                <a:solidFill>
                  <a:schemeClr val="tx2"/>
                </a:solidFill>
              </a:defRPr>
            </a:lvl1pPr>
          </a:lstStyle>
          <a:p>
            <a:r>
              <a:rPr lang="en-US" dirty="0"/>
              <a:t>Sample Footer Text</a:t>
            </a:r>
          </a:p>
        </p:txBody>
      </p:sp>
      <p:sp>
        <p:nvSpPr>
          <p:cNvPr id="4" name="Date Placeholder 3">
            <a:extLst>
              <a:ext uri="{FF2B5EF4-FFF2-40B4-BE49-F238E27FC236}">
                <a16:creationId xmlns:a16="http://schemas.microsoft.com/office/drawing/2014/main" id="{E58CD507-925C-84B3-8F49-9F3B91209D8F}"/>
              </a:ext>
            </a:extLst>
          </p:cNvPr>
          <p:cNvSpPr>
            <a:spLocks noGrp="1"/>
          </p:cNvSpPr>
          <p:nvPr>
            <p:ph type="dt" sz="half" idx="10"/>
          </p:nvPr>
        </p:nvSpPr>
        <p:spPr/>
        <p:txBody>
          <a:bodyPr/>
          <a:lstStyle>
            <a:lvl1pPr>
              <a:defRPr>
                <a:solidFill>
                  <a:schemeClr val="tx2"/>
                </a:solidFill>
              </a:defRPr>
            </a:lvl1pPr>
          </a:lstStyle>
          <a:p>
            <a:fld id="{DAC6904D-FBDC-4E1E-863E-C45FAD9DD85B}" type="datetime1">
              <a:rPr lang="en-US" smtClean="0"/>
              <a:t>10/2/2025</a:t>
            </a:fld>
            <a:endParaRPr lang="en-US" dirty="0"/>
          </a:p>
        </p:txBody>
      </p:sp>
      <p:sp>
        <p:nvSpPr>
          <p:cNvPr id="6" name="Slide Number Placeholder 5">
            <a:extLst>
              <a:ext uri="{FF2B5EF4-FFF2-40B4-BE49-F238E27FC236}">
                <a16:creationId xmlns:a16="http://schemas.microsoft.com/office/drawing/2014/main" id="{6C13B4AE-32E8-CAFF-4A3C-6CBE4FFFA843}"/>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dirty="0"/>
          </a:p>
        </p:txBody>
      </p:sp>
      <p:cxnSp>
        <p:nvCxnSpPr>
          <p:cNvPr id="7" name="Straight Connector 6">
            <a:extLst>
              <a:ext uri="{FF2B5EF4-FFF2-40B4-BE49-F238E27FC236}">
                <a16:creationId xmlns:a16="http://schemas.microsoft.com/office/drawing/2014/main" id="{9BFA0DE8-9E4B-D747-CB64-14B8DEDC02EA}"/>
              </a:ext>
            </a:extLst>
          </p:cNvPr>
          <p:cNvCxnSpPr>
            <a:cxnSpLocks/>
          </p:cNvCxnSpPr>
          <p:nvPr/>
        </p:nvCxnSpPr>
        <p:spPr>
          <a:xfrm flipH="1">
            <a:off x="0" y="1367580"/>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EB75EB-F27E-271A-C843-4096E1F19057}"/>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12786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57148D-D60C-3359-4AC2-15A43E221742}"/>
              </a:ext>
            </a:extLst>
          </p:cNvPr>
          <p:cNvSpPr>
            <a:spLocks noGrp="1"/>
          </p:cNvSpPr>
          <p:nvPr>
            <p:ph type="title"/>
          </p:nvPr>
        </p:nvSpPr>
        <p:spPr>
          <a:xfrm>
            <a:off x="457200" y="533401"/>
            <a:ext cx="10515600" cy="115728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1A8731C-FCAE-A05A-5A11-57005B86ABD4}"/>
              </a:ext>
            </a:extLst>
          </p:cNvPr>
          <p:cNvSpPr>
            <a:spLocks noGrp="1"/>
          </p:cNvSpPr>
          <p:nvPr>
            <p:ph type="body" idx="1"/>
          </p:nvPr>
        </p:nvSpPr>
        <p:spPr>
          <a:xfrm>
            <a:off x="457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4952E70-B2DF-717F-6373-70A688FAD82F}"/>
              </a:ext>
            </a:extLst>
          </p:cNvPr>
          <p:cNvSpPr>
            <a:spLocks noGrp="1"/>
          </p:cNvSpPr>
          <p:nvPr>
            <p:ph type="ftr" sz="quarter" idx="3"/>
          </p:nvPr>
        </p:nvSpPr>
        <p:spPr>
          <a:xfrm>
            <a:off x="457200" y="6445997"/>
            <a:ext cx="3949302" cy="365125"/>
          </a:xfrm>
          <a:prstGeom prst="rect">
            <a:avLst/>
          </a:prstGeom>
        </p:spPr>
        <p:txBody>
          <a:bodyPr vert="horz" lIns="91440" tIns="45720" rIns="91440" bIns="45720" rtlCol="0" anchor="ctr"/>
          <a:lstStyle>
            <a:lvl1pPr algn="l">
              <a:defRPr sz="900">
                <a:solidFill>
                  <a:schemeClr val="tx1">
                    <a:lumMod val="95000"/>
                    <a:lumOff val="5000"/>
                  </a:schemeClr>
                </a:solidFill>
              </a:defRPr>
            </a:lvl1pPr>
          </a:lstStyle>
          <a:p>
            <a:r>
              <a:rPr lang="en-US"/>
              <a:t>Sample Footer Text</a:t>
            </a:r>
          </a:p>
        </p:txBody>
      </p:sp>
      <p:sp>
        <p:nvSpPr>
          <p:cNvPr id="4" name="Date Placeholder 3">
            <a:extLst>
              <a:ext uri="{FF2B5EF4-FFF2-40B4-BE49-F238E27FC236}">
                <a16:creationId xmlns:a16="http://schemas.microsoft.com/office/drawing/2014/main" id="{225215E5-6146-14C5-665E-EF04630DCB32}"/>
              </a:ext>
            </a:extLst>
          </p:cNvPr>
          <p:cNvSpPr>
            <a:spLocks noGrp="1"/>
          </p:cNvSpPr>
          <p:nvPr>
            <p:ph type="dt" sz="half" idx="2"/>
          </p:nvPr>
        </p:nvSpPr>
        <p:spPr>
          <a:xfrm>
            <a:off x="9737594" y="6445997"/>
            <a:ext cx="1842115" cy="365125"/>
          </a:xfrm>
          <a:prstGeom prst="rect">
            <a:avLst/>
          </a:prstGeom>
        </p:spPr>
        <p:txBody>
          <a:bodyPr vert="horz" lIns="91440" tIns="45720" rIns="91440" bIns="45720" rtlCol="0" anchor="ctr"/>
          <a:lstStyle>
            <a:lvl1pPr algn="r">
              <a:defRPr sz="900">
                <a:solidFill>
                  <a:schemeClr val="tx1">
                    <a:lumMod val="95000"/>
                    <a:lumOff val="5000"/>
                  </a:schemeClr>
                </a:solidFill>
              </a:defRPr>
            </a:lvl1pPr>
          </a:lstStyle>
          <a:p>
            <a:fld id="{56D64244-A3D4-4B68-87F0-779EEA0C37FE}" type="datetime1">
              <a:rPr lang="en-US" smtClean="0"/>
              <a:t>10/2/2025</a:t>
            </a:fld>
            <a:endParaRPr lang="en-US"/>
          </a:p>
        </p:txBody>
      </p:sp>
      <p:sp>
        <p:nvSpPr>
          <p:cNvPr id="6" name="Slide Number Placeholder 5">
            <a:extLst>
              <a:ext uri="{FF2B5EF4-FFF2-40B4-BE49-F238E27FC236}">
                <a16:creationId xmlns:a16="http://schemas.microsoft.com/office/drawing/2014/main" id="{20E8FA3A-8706-3F4B-41CC-B024431F6200}"/>
              </a:ext>
            </a:extLst>
          </p:cNvPr>
          <p:cNvSpPr>
            <a:spLocks noGrp="1"/>
          </p:cNvSpPr>
          <p:nvPr>
            <p:ph type="sldNum" sz="quarter" idx="4"/>
          </p:nvPr>
        </p:nvSpPr>
        <p:spPr>
          <a:xfrm>
            <a:off x="11734800" y="6445997"/>
            <a:ext cx="457200" cy="365125"/>
          </a:xfrm>
          <a:prstGeom prst="rect">
            <a:avLst/>
          </a:prstGeom>
        </p:spPr>
        <p:txBody>
          <a:bodyPr vert="horz" lIns="91440" tIns="45720" rIns="91440" bIns="45720" rtlCol="0" anchor="ctr"/>
          <a:lstStyle>
            <a:lvl1pPr algn="ctr">
              <a:defRPr sz="900">
                <a:solidFill>
                  <a:schemeClr val="tx1">
                    <a:lumMod val="95000"/>
                    <a:lumOff val="5000"/>
                  </a:schemeClr>
                </a:solidFill>
              </a:defRPr>
            </a:lvl1pPr>
          </a:lstStyle>
          <a:p>
            <a:fld id="{DDF60B60-82CA-4BB9-BA6E-A62FADF2374B}" type="slidenum">
              <a:rPr lang="en-US" smtClean="0"/>
              <a:t>‹#›</a:t>
            </a:fld>
            <a:endParaRPr lang="en-US"/>
          </a:p>
        </p:txBody>
      </p:sp>
    </p:spTree>
    <p:extLst>
      <p:ext uri="{BB962C8B-B14F-4D97-AF65-F5344CB8AC3E}">
        <p14:creationId xmlns:p14="http://schemas.microsoft.com/office/powerpoint/2010/main" val="2857678996"/>
      </p:ext>
    </p:extLst>
  </p:cSld>
  <p:clrMap bg1="lt1" tx1="dk1" bg2="lt2" tx2="dk2" accent1="accent1" accent2="accent2" accent3="accent3" accent4="accent4" accent5="accent5" accent6="accent6" hlink="hlink" folHlink="folHlink"/>
  <p:sldLayoutIdLst>
    <p:sldLayoutId id="2147483666" r:id="rId1"/>
    <p:sldLayoutId id="2147483662" r:id="rId2"/>
    <p:sldLayoutId id="2147483661" r:id="rId3"/>
    <p:sldLayoutId id="2147483663" r:id="rId4"/>
    <p:sldLayoutId id="2147483665" r:id="rId5"/>
    <p:sldLayoutId id="2147483667"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Lst>
  <p:hf hdr="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08">
          <p15:clr>
            <a:srgbClr val="F26B43"/>
          </p15:clr>
        </p15:guide>
        <p15:guide id="3" pos="4872">
          <p15:clr>
            <a:srgbClr val="F26B43"/>
          </p15:clr>
        </p15:guide>
        <p15:guide id="4" pos="5160">
          <p15:clr>
            <a:srgbClr val="F26B43"/>
          </p15:clr>
        </p15:guide>
        <p15:guide id="5" pos="2520">
          <p15:clr>
            <a:srgbClr val="F26B43"/>
          </p15:clr>
        </p15:guide>
        <p15:guide id="6" pos="45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A601-121C-E54B-E809-BD7C48DD025A}"/>
              </a:ext>
            </a:extLst>
          </p:cNvPr>
          <p:cNvSpPr>
            <a:spLocks noGrp="1"/>
          </p:cNvSpPr>
          <p:nvPr>
            <p:ph type="ctrTitle"/>
          </p:nvPr>
        </p:nvSpPr>
        <p:spPr>
          <a:xfrm>
            <a:off x="7772445" y="1480212"/>
            <a:ext cx="3849131" cy="2871351"/>
          </a:xfrm>
        </p:spPr>
        <p:txBody>
          <a:bodyPr anchor="ctr">
            <a:normAutofit/>
          </a:bodyPr>
          <a:lstStyle/>
          <a:p>
            <a:r>
              <a:rPr lang="en-US"/>
              <a:t>Tabletop Exercise: PCI-DSS Compliance in a Small Law Office</a:t>
            </a:r>
          </a:p>
        </p:txBody>
      </p:sp>
      <p:sp>
        <p:nvSpPr>
          <p:cNvPr id="3" name="Subtitle 2">
            <a:extLst>
              <a:ext uri="{FF2B5EF4-FFF2-40B4-BE49-F238E27FC236}">
                <a16:creationId xmlns:a16="http://schemas.microsoft.com/office/drawing/2014/main" id="{52D68E10-D32E-C1E9-1E62-E70F4AD05097}"/>
              </a:ext>
            </a:extLst>
          </p:cNvPr>
          <p:cNvSpPr>
            <a:spLocks noGrp="1"/>
          </p:cNvSpPr>
          <p:nvPr>
            <p:ph type="subTitle" idx="1"/>
          </p:nvPr>
        </p:nvSpPr>
        <p:spPr>
          <a:xfrm>
            <a:off x="7772446" y="5410440"/>
            <a:ext cx="3849128" cy="1068207"/>
          </a:xfrm>
        </p:spPr>
        <p:txBody>
          <a:bodyPr anchor="ctr">
            <a:normAutofit/>
          </a:bodyPr>
          <a:lstStyle/>
          <a:p>
            <a:r>
              <a:rPr lang="en-US"/>
              <a:t>Ensuring secure payment data handling procedures effectively</a:t>
            </a:r>
          </a:p>
        </p:txBody>
      </p:sp>
      <p:pic>
        <p:nvPicPr>
          <p:cNvPr id="7" name="Picture 6" descr="Alarm clock and mallet">
            <a:extLst>
              <a:ext uri="{FF2B5EF4-FFF2-40B4-BE49-F238E27FC236}">
                <a16:creationId xmlns:a16="http://schemas.microsoft.com/office/drawing/2014/main" id="{A893D6D0-764C-4257-9A61-7CA38272390C}"/>
              </a:ext>
            </a:extLst>
          </p:cNvPr>
          <p:cNvPicPr>
            <a:picLocks noChangeAspect="1"/>
          </p:cNvPicPr>
          <p:nvPr/>
        </p:nvPicPr>
        <p:blipFill>
          <a:blip r:embed="rId3"/>
          <a:srcRect l="14638" r="15256" b="-2"/>
          <a:stretch>
            <a:fillRect/>
          </a:stretch>
        </p:blipFill>
        <p:spPr>
          <a:xfrm>
            <a:off x="20" y="10"/>
            <a:ext cx="7204394" cy="6859624"/>
          </a:xfrm>
          <a:prstGeom prst="rect">
            <a:avLst/>
          </a:prstGeom>
          <a:noFill/>
        </p:spPr>
      </p:pic>
      <p:sp>
        <p:nvSpPr>
          <p:cNvPr id="4" name="Footer Placeholder 3">
            <a:extLst>
              <a:ext uri="{FF2B5EF4-FFF2-40B4-BE49-F238E27FC236}">
                <a16:creationId xmlns:a16="http://schemas.microsoft.com/office/drawing/2014/main" id="{78E60832-49D3-04FC-9D2A-8B4D04F0DABC}"/>
              </a:ext>
            </a:extLst>
          </p:cNvPr>
          <p:cNvSpPr>
            <a:spLocks noGrp="1"/>
          </p:cNvSpPr>
          <p:nvPr>
            <p:ph type="ftr" sz="quarter" idx="11"/>
          </p:nvPr>
        </p:nvSpPr>
        <p:spPr>
          <a:xfrm>
            <a:off x="7429501" y="6445997"/>
            <a:ext cx="2955465" cy="365125"/>
          </a:xfrm>
        </p:spPr>
        <p:txBody>
          <a:bodyPr anchor="ctr">
            <a:normAutofit/>
          </a:bodyPr>
          <a:lstStyle/>
          <a:p>
            <a:pPr>
              <a:spcAft>
                <a:spcPts val="600"/>
              </a:spcAft>
            </a:pPr>
            <a:r>
              <a:rPr lang="en-US" dirty="0"/>
              <a:t>MGMT8175</a:t>
            </a:r>
          </a:p>
        </p:txBody>
      </p:sp>
      <p:sp>
        <p:nvSpPr>
          <p:cNvPr id="5" name="Date Placeholder 4">
            <a:extLst>
              <a:ext uri="{FF2B5EF4-FFF2-40B4-BE49-F238E27FC236}">
                <a16:creationId xmlns:a16="http://schemas.microsoft.com/office/drawing/2014/main" id="{1A0FE817-7669-1D2D-937E-F99ACF148F59}"/>
              </a:ext>
            </a:extLst>
          </p:cNvPr>
          <p:cNvSpPr>
            <a:spLocks noGrp="1"/>
          </p:cNvSpPr>
          <p:nvPr>
            <p:ph type="dt" sz="half" idx="10"/>
          </p:nvPr>
        </p:nvSpPr>
        <p:spPr>
          <a:xfrm>
            <a:off x="10226650" y="6445997"/>
            <a:ext cx="1353059" cy="365125"/>
          </a:xfrm>
        </p:spPr>
        <p:txBody>
          <a:bodyPr anchor="ctr">
            <a:normAutofit/>
          </a:bodyPr>
          <a:lstStyle/>
          <a:p>
            <a:pPr>
              <a:spcAft>
                <a:spcPts val="600"/>
              </a:spcAft>
            </a:pPr>
            <a:fld id="{8A278C13-F8B8-4237-9811-6A882F130BDA}" type="datetime1">
              <a:rPr lang="en-US" smtClean="0"/>
              <a:pPr>
                <a:spcAft>
                  <a:spcPts val="600"/>
                </a:spcAft>
              </a:pPr>
              <a:t>10/2/2025</a:t>
            </a:fld>
            <a:endParaRPr lang="en-US"/>
          </a:p>
        </p:txBody>
      </p:sp>
      <p:sp>
        <p:nvSpPr>
          <p:cNvPr id="6" name="Slide Number Placeholder 5">
            <a:extLst>
              <a:ext uri="{FF2B5EF4-FFF2-40B4-BE49-F238E27FC236}">
                <a16:creationId xmlns:a16="http://schemas.microsoft.com/office/drawing/2014/main" id="{DD0F36AC-F288-8023-5DA0-AA96E247E1DA}"/>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1</a:t>
            </a:fld>
            <a:endParaRPr lang="en-US"/>
          </a:p>
        </p:txBody>
      </p:sp>
    </p:spTree>
    <p:extLst>
      <p:ext uri="{BB962C8B-B14F-4D97-AF65-F5344CB8AC3E}">
        <p14:creationId xmlns:p14="http://schemas.microsoft.com/office/powerpoint/2010/main" val="43997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8A39-24C8-5C06-FEED-CCF7B8942E84}"/>
              </a:ext>
            </a:extLst>
          </p:cNvPr>
          <p:cNvSpPr>
            <a:spLocks noGrp="1"/>
          </p:cNvSpPr>
          <p:nvPr>
            <p:ph type="title"/>
          </p:nvPr>
        </p:nvSpPr>
        <p:spPr>
          <a:xfrm>
            <a:off x="457200" y="2968607"/>
            <a:ext cx="8932653" cy="3450568"/>
          </a:xfrm>
        </p:spPr>
        <p:txBody>
          <a:bodyPr anchor="b">
            <a:normAutofit/>
          </a:bodyPr>
          <a:lstStyle/>
          <a:p>
            <a:r>
              <a:rPr lang="en-US"/>
              <a:t>Phase 2: Investigation</a:t>
            </a:r>
          </a:p>
        </p:txBody>
      </p:sp>
      <p:sp>
        <p:nvSpPr>
          <p:cNvPr id="4" name="Footer Placeholder 3">
            <a:extLst>
              <a:ext uri="{FF2B5EF4-FFF2-40B4-BE49-F238E27FC236}">
                <a16:creationId xmlns:a16="http://schemas.microsoft.com/office/drawing/2014/main" id="{375702C6-D6FB-921B-D20C-E2CB1F43051A}"/>
              </a:ext>
            </a:extLst>
          </p:cNvPr>
          <p:cNvSpPr>
            <a:spLocks noGrp="1"/>
          </p:cNvSpPr>
          <p:nvPr>
            <p:ph type="ftr" sz="quarter" idx="11"/>
          </p:nvPr>
        </p:nvSpPr>
        <p:spPr>
          <a:xfrm>
            <a:off x="457200" y="6445997"/>
            <a:ext cx="3751081" cy="365125"/>
          </a:xfrm>
        </p:spPr>
        <p:txBody>
          <a:bodyPr anchor="ctr">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6CF64536-2B34-D7E2-7452-E3C6EA434353}"/>
              </a:ext>
            </a:extLst>
          </p:cNvPr>
          <p:cNvSpPr>
            <a:spLocks noGrp="1"/>
          </p:cNvSpPr>
          <p:nvPr>
            <p:ph type="dt" sz="half" idx="10"/>
          </p:nvPr>
        </p:nvSpPr>
        <p:spPr>
          <a:xfrm>
            <a:off x="9737594" y="6445997"/>
            <a:ext cx="1842115" cy="365125"/>
          </a:xfrm>
        </p:spPr>
        <p:txBody>
          <a:bodyPr anchor="ctr">
            <a:normAutofit/>
          </a:bodyPr>
          <a:lstStyle/>
          <a:p>
            <a:pPr>
              <a:spcAft>
                <a:spcPts val="600"/>
              </a:spcAft>
            </a:pPr>
            <a:fld id="{8A278C13-F8B8-4237-9811-6A882F130BDA}" type="datetime1">
              <a:rPr lang="en-US" smtClean="0"/>
              <a:pPr>
                <a:spcAft>
                  <a:spcPts val="600"/>
                </a:spcAft>
              </a:pPr>
              <a:t>10/2/2025</a:t>
            </a:fld>
            <a:endParaRPr lang="en-US"/>
          </a:p>
        </p:txBody>
      </p:sp>
      <p:sp>
        <p:nvSpPr>
          <p:cNvPr id="6" name="Slide Number Placeholder 5">
            <a:extLst>
              <a:ext uri="{FF2B5EF4-FFF2-40B4-BE49-F238E27FC236}">
                <a16:creationId xmlns:a16="http://schemas.microsoft.com/office/drawing/2014/main" id="{6FC19FB7-CDFB-91DA-468A-F250A5C87C42}"/>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10</a:t>
            </a:fld>
            <a:endParaRPr lang="en-US"/>
          </a:p>
        </p:txBody>
      </p:sp>
    </p:spTree>
    <p:extLst>
      <p:ext uri="{BB962C8B-B14F-4D97-AF65-F5344CB8AC3E}">
        <p14:creationId xmlns:p14="http://schemas.microsoft.com/office/powerpoint/2010/main" val="1087747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70DD-3B71-3E14-23CA-A9FBE3AD6F8F}"/>
              </a:ext>
            </a:extLst>
          </p:cNvPr>
          <p:cNvSpPr>
            <a:spLocks noGrp="1"/>
          </p:cNvSpPr>
          <p:nvPr>
            <p:ph type="title"/>
          </p:nvPr>
        </p:nvSpPr>
        <p:spPr>
          <a:xfrm>
            <a:off x="457199" y="377072"/>
            <a:ext cx="4958078" cy="1225485"/>
          </a:xfrm>
        </p:spPr>
        <p:txBody>
          <a:bodyPr anchor="t">
            <a:normAutofit/>
          </a:bodyPr>
          <a:lstStyle/>
          <a:p>
            <a:r>
              <a:rPr lang="en-US"/>
              <a:t>Analyzing the Breach</a:t>
            </a:r>
          </a:p>
        </p:txBody>
      </p:sp>
      <p:pic>
        <p:nvPicPr>
          <p:cNvPr id="8" name="Content Placeholder 7" descr="Digital concept which shows abstract network and concept of security optimization and internet technology  ">
            <a:extLst>
              <a:ext uri="{FF2B5EF4-FFF2-40B4-BE49-F238E27FC236}">
                <a16:creationId xmlns:a16="http://schemas.microsoft.com/office/drawing/2014/main" id="{9003416A-6423-4A6F-8BF5-6840D831C41D}"/>
              </a:ext>
            </a:extLst>
          </p:cNvPr>
          <p:cNvPicPr>
            <a:picLocks noGrp="1" noChangeAspect="1"/>
          </p:cNvPicPr>
          <p:nvPr>
            <p:ph type="pic" sz="quarter" idx="13"/>
          </p:nvPr>
        </p:nvPicPr>
        <p:blipFill>
          <a:blip r:embed="rId3"/>
          <a:srcRect l="7113" r="10562" b="-2"/>
          <a:stretch>
            <a:fillRect/>
          </a:stretch>
        </p:blipFill>
        <p:spPr>
          <a:xfrm>
            <a:off x="20" y="1842182"/>
            <a:ext cx="5758152" cy="4546457"/>
          </a:xfrm>
          <a:prstGeom prst="rect">
            <a:avLst/>
          </a:prstGeom>
          <a:noFill/>
        </p:spPr>
      </p:pic>
      <p:sp>
        <p:nvSpPr>
          <p:cNvPr id="4" name="Content Placeholder 3">
            <a:extLst>
              <a:ext uri="{FF2B5EF4-FFF2-40B4-BE49-F238E27FC236}">
                <a16:creationId xmlns:a16="http://schemas.microsoft.com/office/drawing/2014/main" id="{5EF85011-C0FB-4A00-1D8C-1C8B0470F146}"/>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76142" y="377072"/>
            <a:ext cx="5558655" cy="5797484"/>
          </a:xfrm>
        </p:spPr>
        <p:txBody>
          <a:bodyPr>
            <a:normAutofit/>
          </a:bodyPr>
          <a:lstStyle/>
          <a:p>
            <a:pPr marL="0" indent="0">
              <a:spcBef>
                <a:spcPts val="2500"/>
              </a:spcBef>
              <a:buFont typeface="Arial" panose="020B0604020202020204" pitchFamily="34" charset="0"/>
              <a:buNone/>
            </a:pPr>
            <a:r>
              <a:rPr lang="en-US" sz="1400" b="1"/>
              <a:t>Unauthorized Access Incident</a:t>
            </a:r>
          </a:p>
          <a:p>
            <a:pPr marL="0" lvl="1" indent="0">
              <a:buFont typeface="Arial" panose="020B0604020202020204" pitchFamily="34" charset="0"/>
              <a:buNone/>
            </a:pPr>
            <a:r>
              <a:rPr lang="en-US" sz="1400"/>
              <a:t>A staff member accessed billing system from an unprotected personal laptop, triggering suspicious activity alerts.</a:t>
            </a:r>
          </a:p>
          <a:p>
            <a:pPr marL="0" indent="0">
              <a:spcBef>
                <a:spcPts val="2500"/>
              </a:spcBef>
              <a:buFont typeface="Arial" panose="020B0604020202020204" pitchFamily="34" charset="0"/>
              <a:buNone/>
            </a:pPr>
            <a:r>
              <a:rPr lang="en-US" sz="1400" b="1"/>
              <a:t>PCI-DSS Control Violations</a:t>
            </a:r>
          </a:p>
          <a:p>
            <a:pPr marL="0" lvl="1" indent="0">
              <a:buFont typeface="Arial" panose="020B0604020202020204" pitchFamily="34" charset="0"/>
              <a:buNone/>
            </a:pPr>
            <a:r>
              <a:rPr lang="en-US" sz="1400"/>
              <a:t>Evaluation of violated PCI-DSS controls helps in understanding compliance gaps and strengthening data security.</a:t>
            </a:r>
          </a:p>
          <a:p>
            <a:pPr marL="0" indent="0">
              <a:spcBef>
                <a:spcPts val="2500"/>
              </a:spcBef>
              <a:buFont typeface="Arial" panose="020B0604020202020204" pitchFamily="34" charset="0"/>
              <a:buNone/>
            </a:pPr>
            <a:r>
              <a:rPr lang="en-US" sz="1400" b="1"/>
              <a:t>Access Control and Endpoint Security</a:t>
            </a:r>
          </a:p>
          <a:p>
            <a:pPr marL="0" lvl="1" indent="0">
              <a:buFont typeface="Arial" panose="020B0604020202020204" pitchFamily="34" charset="0"/>
              <a:buNone/>
            </a:pPr>
            <a:r>
              <a:rPr lang="en-US" sz="1400"/>
              <a:t>Implementing robust access control and endpoint protection is critical to secure remote work environments.</a:t>
            </a:r>
          </a:p>
          <a:p>
            <a:pPr marL="0" indent="0">
              <a:spcBef>
                <a:spcPts val="2500"/>
              </a:spcBef>
              <a:buFont typeface="Arial" panose="020B0604020202020204" pitchFamily="34" charset="0"/>
              <a:buNone/>
            </a:pPr>
            <a:r>
              <a:rPr lang="en-US" sz="1400" b="1"/>
              <a:t>Logging and Incident Response</a:t>
            </a:r>
          </a:p>
          <a:p>
            <a:pPr marL="0" lvl="1" indent="0">
              <a:buFont typeface="Arial" panose="020B0604020202020204" pitchFamily="34" charset="0"/>
              <a:buNone/>
            </a:pPr>
            <a:r>
              <a:rPr lang="en-US" sz="1400"/>
              <a:t>Logging and monitoring detect unauthorized activity and support development of effective incident response protocols.</a:t>
            </a:r>
          </a:p>
        </p:txBody>
      </p:sp>
      <p:sp>
        <p:nvSpPr>
          <p:cNvPr id="5" name="Footer Placeholder 4">
            <a:extLst>
              <a:ext uri="{FF2B5EF4-FFF2-40B4-BE49-F238E27FC236}">
                <a16:creationId xmlns:a16="http://schemas.microsoft.com/office/drawing/2014/main" id="{76FBDEB5-3652-8937-E072-F003C70DD4CA}"/>
              </a:ext>
            </a:extLst>
          </p:cNvPr>
          <p:cNvSpPr>
            <a:spLocks noGrp="1"/>
          </p:cNvSpPr>
          <p:nvPr>
            <p:ph type="ftr" sz="quarter" idx="11"/>
          </p:nvPr>
        </p:nvSpPr>
        <p:spPr>
          <a:xfrm>
            <a:off x="457200" y="6445997"/>
            <a:ext cx="3949302" cy="365125"/>
          </a:xfrm>
        </p:spPr>
        <p:txBody>
          <a:bodyPr anchor="ctr">
            <a:normAutofit/>
          </a:bodyPr>
          <a:lstStyle/>
          <a:p>
            <a:pPr>
              <a:spcAft>
                <a:spcPts val="600"/>
              </a:spcAft>
            </a:pPr>
            <a:r>
              <a:rPr lang="en-US" dirty="0"/>
              <a:t>Sample Footer Text</a:t>
            </a:r>
            <a:endParaRPr lang="en-US"/>
          </a:p>
        </p:txBody>
      </p:sp>
      <p:sp>
        <p:nvSpPr>
          <p:cNvPr id="6" name="Date Placeholder 5">
            <a:extLst>
              <a:ext uri="{FF2B5EF4-FFF2-40B4-BE49-F238E27FC236}">
                <a16:creationId xmlns:a16="http://schemas.microsoft.com/office/drawing/2014/main" id="{DB1EB907-D1DF-D632-4211-AFE08D80871B}"/>
              </a:ext>
            </a:extLst>
          </p:cNvPr>
          <p:cNvSpPr>
            <a:spLocks noGrp="1"/>
          </p:cNvSpPr>
          <p:nvPr>
            <p:ph type="dt" sz="half" idx="10"/>
          </p:nvPr>
        </p:nvSpPr>
        <p:spPr>
          <a:xfrm>
            <a:off x="9737594" y="6445997"/>
            <a:ext cx="1842115" cy="365125"/>
          </a:xfrm>
        </p:spPr>
        <p:txBody>
          <a:bodyPr anchor="ctr">
            <a:normAutofit/>
          </a:bodyPr>
          <a:lstStyle/>
          <a:p>
            <a:pPr>
              <a:spcAft>
                <a:spcPts val="600"/>
              </a:spcAft>
            </a:pPr>
            <a:fld id="{B20F022F-161E-41B9-A1BC-CC85E43B1AF4}" type="datetime1">
              <a:rPr lang="en-US" smtClean="0"/>
              <a:pPr>
                <a:spcAft>
                  <a:spcPts val="600"/>
                </a:spcAft>
              </a:pPr>
              <a:t>10/2/2025</a:t>
            </a:fld>
            <a:endParaRPr lang="en-US"/>
          </a:p>
        </p:txBody>
      </p:sp>
      <p:sp>
        <p:nvSpPr>
          <p:cNvPr id="7" name="Slide Number Placeholder 6">
            <a:extLst>
              <a:ext uri="{FF2B5EF4-FFF2-40B4-BE49-F238E27FC236}">
                <a16:creationId xmlns:a16="http://schemas.microsoft.com/office/drawing/2014/main" id="{43134751-8C88-ECC3-0E31-DA9569718D48}"/>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11</a:t>
            </a:fld>
            <a:endParaRPr lang="en-US"/>
          </a:p>
        </p:txBody>
      </p:sp>
    </p:spTree>
    <p:extLst>
      <p:ext uri="{BB962C8B-B14F-4D97-AF65-F5344CB8AC3E}">
        <p14:creationId xmlns:p14="http://schemas.microsoft.com/office/powerpoint/2010/main" val="27119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44C4-B8D5-09C5-64B3-0A96C63C0ED8}"/>
              </a:ext>
            </a:extLst>
          </p:cNvPr>
          <p:cNvSpPr>
            <a:spLocks noGrp="1"/>
          </p:cNvSpPr>
          <p:nvPr>
            <p:ph type="title"/>
          </p:nvPr>
        </p:nvSpPr>
        <p:spPr>
          <a:xfrm>
            <a:off x="457200" y="2968607"/>
            <a:ext cx="8932653" cy="3450568"/>
          </a:xfrm>
        </p:spPr>
        <p:txBody>
          <a:bodyPr anchor="b">
            <a:normAutofit/>
          </a:bodyPr>
          <a:lstStyle/>
          <a:p>
            <a:r>
              <a:rPr lang="en-US"/>
              <a:t>Phase 3: Response</a:t>
            </a:r>
          </a:p>
        </p:txBody>
      </p:sp>
      <p:sp>
        <p:nvSpPr>
          <p:cNvPr id="4" name="Footer Placeholder 3">
            <a:extLst>
              <a:ext uri="{FF2B5EF4-FFF2-40B4-BE49-F238E27FC236}">
                <a16:creationId xmlns:a16="http://schemas.microsoft.com/office/drawing/2014/main" id="{6A8104C5-C736-3178-4D10-6F6717C25FB4}"/>
              </a:ext>
            </a:extLst>
          </p:cNvPr>
          <p:cNvSpPr>
            <a:spLocks noGrp="1"/>
          </p:cNvSpPr>
          <p:nvPr>
            <p:ph type="ftr" sz="quarter" idx="11"/>
          </p:nvPr>
        </p:nvSpPr>
        <p:spPr>
          <a:xfrm>
            <a:off x="457200" y="6445997"/>
            <a:ext cx="3751081" cy="365125"/>
          </a:xfrm>
        </p:spPr>
        <p:txBody>
          <a:bodyPr anchor="ctr">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C57436C2-266D-8D84-606C-06DC2F4675C3}"/>
              </a:ext>
            </a:extLst>
          </p:cNvPr>
          <p:cNvSpPr>
            <a:spLocks noGrp="1"/>
          </p:cNvSpPr>
          <p:nvPr>
            <p:ph type="dt" sz="half" idx="10"/>
          </p:nvPr>
        </p:nvSpPr>
        <p:spPr>
          <a:xfrm>
            <a:off x="9737594" y="6445997"/>
            <a:ext cx="1842115" cy="365125"/>
          </a:xfrm>
        </p:spPr>
        <p:txBody>
          <a:bodyPr anchor="ctr">
            <a:normAutofit/>
          </a:bodyPr>
          <a:lstStyle/>
          <a:p>
            <a:pPr>
              <a:spcAft>
                <a:spcPts val="600"/>
              </a:spcAft>
            </a:pPr>
            <a:fld id="{8A278C13-F8B8-4237-9811-6A882F130BDA}" type="datetime1">
              <a:rPr lang="en-US" smtClean="0"/>
              <a:pPr>
                <a:spcAft>
                  <a:spcPts val="600"/>
                </a:spcAft>
              </a:pPr>
              <a:t>10/2/2025</a:t>
            </a:fld>
            <a:endParaRPr lang="en-US"/>
          </a:p>
        </p:txBody>
      </p:sp>
      <p:sp>
        <p:nvSpPr>
          <p:cNvPr id="6" name="Slide Number Placeholder 5">
            <a:extLst>
              <a:ext uri="{FF2B5EF4-FFF2-40B4-BE49-F238E27FC236}">
                <a16:creationId xmlns:a16="http://schemas.microsoft.com/office/drawing/2014/main" id="{0D384EDC-1675-82B0-429C-31FE70B65A87}"/>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12</a:t>
            </a:fld>
            <a:endParaRPr lang="en-US"/>
          </a:p>
        </p:txBody>
      </p:sp>
    </p:spTree>
    <p:extLst>
      <p:ext uri="{BB962C8B-B14F-4D97-AF65-F5344CB8AC3E}">
        <p14:creationId xmlns:p14="http://schemas.microsoft.com/office/powerpoint/2010/main" val="1075886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DAE2-4FCE-70E1-CFD0-2C71D4B18B2B}"/>
              </a:ext>
            </a:extLst>
          </p:cNvPr>
          <p:cNvSpPr>
            <a:spLocks noGrp="1"/>
          </p:cNvSpPr>
          <p:nvPr>
            <p:ph type="title"/>
          </p:nvPr>
        </p:nvSpPr>
        <p:spPr>
          <a:xfrm>
            <a:off x="7739922" y="458144"/>
            <a:ext cx="3909536" cy="1485873"/>
          </a:xfrm>
        </p:spPr>
        <p:txBody>
          <a:bodyPr anchor="b">
            <a:normAutofit/>
          </a:bodyPr>
          <a:lstStyle/>
          <a:p>
            <a:r>
              <a:rPr lang="en-US"/>
              <a:t>Coordinating the Response</a:t>
            </a:r>
          </a:p>
        </p:txBody>
      </p:sp>
      <p:pic>
        <p:nvPicPr>
          <p:cNvPr id="8" name="Content Placeholder 7" descr="Cropped shot of young computer programmers working on source code">
            <a:extLst>
              <a:ext uri="{FF2B5EF4-FFF2-40B4-BE49-F238E27FC236}">
                <a16:creationId xmlns:a16="http://schemas.microsoft.com/office/drawing/2014/main" id="{B326CDAF-E0A1-4579-8D0C-BC58D46689CE}"/>
              </a:ext>
            </a:extLst>
          </p:cNvPr>
          <p:cNvPicPr>
            <a:picLocks noGrp="1" noChangeAspect="1"/>
          </p:cNvPicPr>
          <p:nvPr>
            <p:ph type="pic" sz="quarter" idx="13"/>
          </p:nvPr>
        </p:nvPicPr>
        <p:blipFill>
          <a:blip r:embed="rId3"/>
          <a:srcRect b="11999"/>
          <a:stretch>
            <a:fillRect/>
          </a:stretch>
        </p:blipFill>
        <p:spPr>
          <a:xfrm>
            <a:off x="20" y="10"/>
            <a:ext cx="7268376" cy="6396271"/>
          </a:xfrm>
          <a:prstGeom prst="rect">
            <a:avLst/>
          </a:prstGeom>
          <a:noFill/>
        </p:spPr>
      </p:pic>
      <p:sp>
        <p:nvSpPr>
          <p:cNvPr id="4" name="Content Placeholder 3">
            <a:extLst>
              <a:ext uri="{FF2B5EF4-FFF2-40B4-BE49-F238E27FC236}">
                <a16:creationId xmlns:a16="http://schemas.microsoft.com/office/drawing/2014/main" id="{3047DC37-B1F1-CA98-A49B-19638F5A2A71}"/>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739922" y="2463789"/>
            <a:ext cx="3909534" cy="3561091"/>
          </a:xfrm>
        </p:spPr>
        <p:txBody>
          <a:bodyPr>
            <a:normAutofit/>
          </a:bodyPr>
          <a:lstStyle/>
          <a:p>
            <a:pPr marL="0" indent="0">
              <a:lnSpc>
                <a:spcPct val="110000"/>
              </a:lnSpc>
              <a:spcBef>
                <a:spcPts val="2500"/>
              </a:spcBef>
              <a:buFont typeface="Arial" panose="020B0604020202020204" pitchFamily="34" charset="0"/>
              <a:buNone/>
            </a:pPr>
            <a:r>
              <a:rPr lang="en-US" sz="1300" b="1"/>
              <a:t>Responsibility and Compliance</a:t>
            </a:r>
          </a:p>
          <a:p>
            <a:pPr marL="0" lvl="1" indent="0">
              <a:lnSpc>
                <a:spcPct val="110000"/>
              </a:lnSpc>
              <a:buFont typeface="Arial" panose="020B0604020202020204" pitchFamily="34" charset="0"/>
              <a:buNone/>
            </a:pPr>
            <a:r>
              <a:rPr lang="en-US" sz="1300"/>
              <a:t>Identify whether the firm or vendor is responsible for compliance in data exposure incidents and assess related risks.</a:t>
            </a:r>
          </a:p>
          <a:p>
            <a:pPr marL="0" indent="0">
              <a:lnSpc>
                <a:spcPct val="110000"/>
              </a:lnSpc>
              <a:spcBef>
                <a:spcPts val="2500"/>
              </a:spcBef>
              <a:buFont typeface="Arial" panose="020B0604020202020204" pitchFamily="34" charset="0"/>
              <a:buNone/>
            </a:pPr>
            <a:r>
              <a:rPr lang="en-US" sz="1300" b="1"/>
              <a:t>Client Notification Steps</a:t>
            </a:r>
          </a:p>
          <a:p>
            <a:pPr marL="0" lvl="1" indent="0">
              <a:lnSpc>
                <a:spcPct val="110000"/>
              </a:lnSpc>
              <a:buFont typeface="Arial" panose="020B0604020202020204" pitchFamily="34" charset="0"/>
              <a:buNone/>
            </a:pPr>
            <a:r>
              <a:rPr lang="en-US" sz="1300"/>
              <a:t>Outline clear, timely steps for notifying affected clients to ensure transparency and trust after data breaches.</a:t>
            </a:r>
          </a:p>
          <a:p>
            <a:pPr marL="0" indent="0">
              <a:lnSpc>
                <a:spcPct val="110000"/>
              </a:lnSpc>
              <a:spcBef>
                <a:spcPts val="2500"/>
              </a:spcBef>
              <a:buFont typeface="Arial" panose="020B0604020202020204" pitchFamily="34" charset="0"/>
              <a:buNone/>
            </a:pPr>
            <a:r>
              <a:rPr lang="en-US" sz="1300" b="1"/>
              <a:t>Policy Updates and Improvement</a:t>
            </a:r>
          </a:p>
          <a:p>
            <a:pPr marL="0" lvl="1" indent="0">
              <a:lnSpc>
                <a:spcPct val="110000"/>
              </a:lnSpc>
              <a:buFont typeface="Arial" panose="020B0604020202020204" pitchFamily="34" charset="0"/>
              <a:buNone/>
            </a:pPr>
            <a:r>
              <a:rPr lang="en-US" sz="1300"/>
              <a:t>Update incident response and vendor management policies to strengthen security and prevent future breaches.</a:t>
            </a:r>
          </a:p>
        </p:txBody>
      </p:sp>
      <p:sp>
        <p:nvSpPr>
          <p:cNvPr id="5" name="Footer Placeholder 4">
            <a:extLst>
              <a:ext uri="{FF2B5EF4-FFF2-40B4-BE49-F238E27FC236}">
                <a16:creationId xmlns:a16="http://schemas.microsoft.com/office/drawing/2014/main" id="{54A5E686-2F05-B3A4-5CCC-FA8E8E72BCD7}"/>
              </a:ext>
            </a:extLst>
          </p:cNvPr>
          <p:cNvSpPr>
            <a:spLocks noGrp="1"/>
          </p:cNvSpPr>
          <p:nvPr>
            <p:ph type="ftr" sz="quarter" idx="11"/>
          </p:nvPr>
        </p:nvSpPr>
        <p:spPr>
          <a:xfrm>
            <a:off x="457200" y="6445997"/>
            <a:ext cx="3949302" cy="365125"/>
          </a:xfrm>
        </p:spPr>
        <p:txBody>
          <a:bodyPr anchor="ctr">
            <a:normAutofit/>
          </a:bodyPr>
          <a:lstStyle/>
          <a:p>
            <a:pPr>
              <a:spcAft>
                <a:spcPts val="600"/>
              </a:spcAft>
            </a:pPr>
            <a:r>
              <a:rPr lang="en-US" dirty="0"/>
              <a:t>Sample Footer Text</a:t>
            </a:r>
            <a:endParaRPr lang="en-US"/>
          </a:p>
        </p:txBody>
      </p:sp>
      <p:sp>
        <p:nvSpPr>
          <p:cNvPr id="6" name="Date Placeholder 5">
            <a:extLst>
              <a:ext uri="{FF2B5EF4-FFF2-40B4-BE49-F238E27FC236}">
                <a16:creationId xmlns:a16="http://schemas.microsoft.com/office/drawing/2014/main" id="{3C992B57-C3AA-CD02-D3CB-2EACB8123F5D}"/>
              </a:ext>
            </a:extLst>
          </p:cNvPr>
          <p:cNvSpPr>
            <a:spLocks noGrp="1"/>
          </p:cNvSpPr>
          <p:nvPr>
            <p:ph type="dt" sz="half" idx="10"/>
          </p:nvPr>
        </p:nvSpPr>
        <p:spPr>
          <a:xfrm>
            <a:off x="9737594" y="6445997"/>
            <a:ext cx="1842115" cy="365125"/>
          </a:xfrm>
        </p:spPr>
        <p:txBody>
          <a:bodyPr anchor="ctr">
            <a:normAutofit/>
          </a:bodyPr>
          <a:lstStyle/>
          <a:p>
            <a:pPr>
              <a:spcAft>
                <a:spcPts val="600"/>
              </a:spcAft>
            </a:pPr>
            <a:fld id="{B20F022F-161E-41B9-A1BC-CC85E43B1AF4}" type="datetime1">
              <a:rPr lang="en-US" smtClean="0"/>
              <a:pPr>
                <a:spcAft>
                  <a:spcPts val="600"/>
                </a:spcAft>
              </a:pPr>
              <a:t>10/2/2025</a:t>
            </a:fld>
            <a:endParaRPr lang="en-US"/>
          </a:p>
        </p:txBody>
      </p:sp>
      <p:sp>
        <p:nvSpPr>
          <p:cNvPr id="7" name="Slide Number Placeholder 6">
            <a:extLst>
              <a:ext uri="{FF2B5EF4-FFF2-40B4-BE49-F238E27FC236}">
                <a16:creationId xmlns:a16="http://schemas.microsoft.com/office/drawing/2014/main" id="{9A7A40D7-0C1F-E752-64A6-10E25986EBF7}"/>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13</a:t>
            </a:fld>
            <a:endParaRPr lang="en-US"/>
          </a:p>
        </p:txBody>
      </p:sp>
    </p:spTree>
    <p:extLst>
      <p:ext uri="{BB962C8B-B14F-4D97-AF65-F5344CB8AC3E}">
        <p14:creationId xmlns:p14="http://schemas.microsoft.com/office/powerpoint/2010/main" val="4259490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D1C9-9749-12C3-7437-994F9220B25C}"/>
              </a:ext>
            </a:extLst>
          </p:cNvPr>
          <p:cNvSpPr>
            <a:spLocks noGrp="1"/>
          </p:cNvSpPr>
          <p:nvPr>
            <p:ph type="title"/>
          </p:nvPr>
        </p:nvSpPr>
        <p:spPr>
          <a:xfrm>
            <a:off x="457200" y="2968607"/>
            <a:ext cx="8932653" cy="3450568"/>
          </a:xfrm>
        </p:spPr>
        <p:txBody>
          <a:bodyPr anchor="b">
            <a:normAutofit/>
          </a:bodyPr>
          <a:lstStyle/>
          <a:p>
            <a:r>
              <a:rPr lang="en-US"/>
              <a:t>Phase 4: Recovery &amp; Compliance Review</a:t>
            </a:r>
          </a:p>
        </p:txBody>
      </p:sp>
      <p:sp>
        <p:nvSpPr>
          <p:cNvPr id="4" name="Footer Placeholder 3">
            <a:extLst>
              <a:ext uri="{FF2B5EF4-FFF2-40B4-BE49-F238E27FC236}">
                <a16:creationId xmlns:a16="http://schemas.microsoft.com/office/drawing/2014/main" id="{E0DA9575-95CF-DB28-7C86-A288C4A31D48}"/>
              </a:ext>
            </a:extLst>
          </p:cNvPr>
          <p:cNvSpPr>
            <a:spLocks noGrp="1"/>
          </p:cNvSpPr>
          <p:nvPr>
            <p:ph type="ftr" sz="quarter" idx="11"/>
          </p:nvPr>
        </p:nvSpPr>
        <p:spPr>
          <a:xfrm>
            <a:off x="457200" y="6445997"/>
            <a:ext cx="3751081" cy="365125"/>
          </a:xfrm>
        </p:spPr>
        <p:txBody>
          <a:bodyPr anchor="ctr">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C5BF8850-90FA-6E5E-C368-BD0DBD3EC43C}"/>
              </a:ext>
            </a:extLst>
          </p:cNvPr>
          <p:cNvSpPr>
            <a:spLocks noGrp="1"/>
          </p:cNvSpPr>
          <p:nvPr>
            <p:ph type="dt" sz="half" idx="10"/>
          </p:nvPr>
        </p:nvSpPr>
        <p:spPr>
          <a:xfrm>
            <a:off x="9737594" y="6445997"/>
            <a:ext cx="1842115" cy="365125"/>
          </a:xfrm>
        </p:spPr>
        <p:txBody>
          <a:bodyPr anchor="ctr">
            <a:normAutofit/>
          </a:bodyPr>
          <a:lstStyle/>
          <a:p>
            <a:pPr>
              <a:spcAft>
                <a:spcPts val="600"/>
              </a:spcAft>
            </a:pPr>
            <a:fld id="{8A278C13-F8B8-4237-9811-6A882F130BDA}" type="datetime1">
              <a:rPr lang="en-US" smtClean="0"/>
              <a:pPr>
                <a:spcAft>
                  <a:spcPts val="600"/>
                </a:spcAft>
              </a:pPr>
              <a:t>10/2/2025</a:t>
            </a:fld>
            <a:endParaRPr lang="en-US"/>
          </a:p>
        </p:txBody>
      </p:sp>
      <p:sp>
        <p:nvSpPr>
          <p:cNvPr id="6" name="Slide Number Placeholder 5">
            <a:extLst>
              <a:ext uri="{FF2B5EF4-FFF2-40B4-BE49-F238E27FC236}">
                <a16:creationId xmlns:a16="http://schemas.microsoft.com/office/drawing/2014/main" id="{4AD50FB5-B8BD-F58F-6F08-3789216885D6}"/>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14</a:t>
            </a:fld>
            <a:endParaRPr lang="en-US"/>
          </a:p>
        </p:txBody>
      </p:sp>
    </p:spTree>
    <p:extLst>
      <p:ext uri="{BB962C8B-B14F-4D97-AF65-F5344CB8AC3E}">
        <p14:creationId xmlns:p14="http://schemas.microsoft.com/office/powerpoint/2010/main" val="1671180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1AC9-45DD-AD22-43B3-CB43ACB25046}"/>
              </a:ext>
            </a:extLst>
          </p:cNvPr>
          <p:cNvSpPr>
            <a:spLocks noGrp="1"/>
          </p:cNvSpPr>
          <p:nvPr>
            <p:ph type="title"/>
          </p:nvPr>
        </p:nvSpPr>
        <p:spPr>
          <a:xfrm>
            <a:off x="457199" y="377072"/>
            <a:ext cx="4958078" cy="1225485"/>
          </a:xfrm>
        </p:spPr>
        <p:txBody>
          <a:bodyPr anchor="t">
            <a:normAutofit/>
          </a:bodyPr>
          <a:lstStyle/>
          <a:p>
            <a:r>
              <a:rPr lang="en-US"/>
              <a:t>Post-Incident Actions</a:t>
            </a:r>
          </a:p>
        </p:txBody>
      </p:sp>
      <p:pic>
        <p:nvPicPr>
          <p:cNvPr id="8" name="Content Placeholder 7" descr="Dedicated coworkers discussing company strategy in a conference room">
            <a:extLst>
              <a:ext uri="{FF2B5EF4-FFF2-40B4-BE49-F238E27FC236}">
                <a16:creationId xmlns:a16="http://schemas.microsoft.com/office/drawing/2014/main" id="{ED2B7CA4-7C14-451D-B627-08FDF8A26116}"/>
              </a:ext>
            </a:extLst>
          </p:cNvPr>
          <p:cNvPicPr>
            <a:picLocks noGrp="1" noChangeAspect="1"/>
          </p:cNvPicPr>
          <p:nvPr>
            <p:ph type="pic" sz="quarter" idx="13"/>
          </p:nvPr>
        </p:nvPicPr>
        <p:blipFill>
          <a:blip r:embed="rId3"/>
          <a:srcRect l="10324" r="4188" b="2"/>
          <a:stretch>
            <a:fillRect/>
          </a:stretch>
        </p:blipFill>
        <p:spPr>
          <a:xfrm>
            <a:off x="20" y="1842182"/>
            <a:ext cx="5758152" cy="4546457"/>
          </a:xfrm>
          <a:prstGeom prst="rect">
            <a:avLst/>
          </a:prstGeom>
          <a:noFill/>
        </p:spPr>
      </p:pic>
      <p:sp>
        <p:nvSpPr>
          <p:cNvPr id="4" name="Content Placeholder 3">
            <a:extLst>
              <a:ext uri="{FF2B5EF4-FFF2-40B4-BE49-F238E27FC236}">
                <a16:creationId xmlns:a16="http://schemas.microsoft.com/office/drawing/2014/main" id="{E529CE39-05F0-4C58-7B8B-C7465D9789F5}"/>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76142" y="377072"/>
            <a:ext cx="5558655" cy="5797484"/>
          </a:xfrm>
        </p:spPr>
        <p:txBody>
          <a:bodyPr>
            <a:normAutofit/>
          </a:bodyPr>
          <a:lstStyle/>
          <a:p>
            <a:pPr marL="0" indent="0">
              <a:spcBef>
                <a:spcPts val="2500"/>
              </a:spcBef>
              <a:buFont typeface="Arial" panose="020B0604020202020204" pitchFamily="34" charset="0"/>
              <a:buNone/>
            </a:pPr>
            <a:r>
              <a:rPr lang="en-US" sz="1400" b="1"/>
              <a:t>Compliance Audit Simulation</a:t>
            </a:r>
          </a:p>
          <a:p>
            <a:pPr marL="0" lvl="1" indent="0">
              <a:buFont typeface="Arial" panose="020B0604020202020204" pitchFamily="34" charset="0"/>
              <a:buNone/>
            </a:pPr>
            <a:r>
              <a:rPr lang="en-US" sz="1400"/>
              <a:t>Conducting a mock PCI-DSS audit helps identify required documentation and compliance gaps in an SMB legal context.</a:t>
            </a:r>
          </a:p>
          <a:p>
            <a:pPr marL="0" indent="0">
              <a:spcBef>
                <a:spcPts val="2500"/>
              </a:spcBef>
              <a:buFont typeface="Arial" panose="020B0604020202020204" pitchFamily="34" charset="0"/>
              <a:buNone/>
            </a:pPr>
            <a:r>
              <a:rPr lang="en-US" sz="1400" b="1"/>
              <a:t>Continuous Monitoring Strategies</a:t>
            </a:r>
          </a:p>
          <a:p>
            <a:pPr marL="0" lvl="1" indent="0">
              <a:buFont typeface="Arial" panose="020B0604020202020204" pitchFamily="34" charset="0"/>
              <a:buNone/>
            </a:pPr>
            <a:r>
              <a:rPr lang="en-US" sz="1400"/>
              <a:t>Implementing ongoing monitoring strengthens cybersecurity by detecting and responding to threats promptly.</a:t>
            </a:r>
          </a:p>
          <a:p>
            <a:pPr marL="0" indent="0">
              <a:spcBef>
                <a:spcPts val="2500"/>
              </a:spcBef>
              <a:buFont typeface="Arial" panose="020B0604020202020204" pitchFamily="34" charset="0"/>
              <a:buNone/>
            </a:pPr>
            <a:r>
              <a:rPr lang="en-US" sz="1400" b="1"/>
              <a:t>Staff Training Programs</a:t>
            </a:r>
          </a:p>
          <a:p>
            <a:pPr marL="0" lvl="1" indent="0">
              <a:buFont typeface="Arial" panose="020B0604020202020204" pitchFamily="34" charset="0"/>
              <a:buNone/>
            </a:pPr>
            <a:r>
              <a:rPr lang="en-US" sz="1400"/>
              <a:t>Regular employee education ensures awareness of compliance requirements and promotes best security practices.</a:t>
            </a:r>
          </a:p>
          <a:p>
            <a:pPr marL="0" indent="0">
              <a:spcBef>
                <a:spcPts val="2500"/>
              </a:spcBef>
              <a:buFont typeface="Arial" panose="020B0604020202020204" pitchFamily="34" charset="0"/>
              <a:buNone/>
            </a:pPr>
            <a:r>
              <a:rPr lang="en-US" sz="1400" b="1"/>
              <a:t>Proactive Risk Management</a:t>
            </a:r>
          </a:p>
          <a:p>
            <a:pPr marL="0" lvl="1" indent="0">
              <a:buFont typeface="Arial" panose="020B0604020202020204" pitchFamily="34" charset="0"/>
              <a:buNone/>
            </a:pPr>
            <a:r>
              <a:rPr lang="en-US" sz="1400"/>
              <a:t>Learning from incidents and enforcing controls enhances long-term data protection and reduces vulnerabilities.</a:t>
            </a:r>
          </a:p>
        </p:txBody>
      </p:sp>
      <p:sp>
        <p:nvSpPr>
          <p:cNvPr id="5" name="Footer Placeholder 4">
            <a:extLst>
              <a:ext uri="{FF2B5EF4-FFF2-40B4-BE49-F238E27FC236}">
                <a16:creationId xmlns:a16="http://schemas.microsoft.com/office/drawing/2014/main" id="{A9A6197C-203B-5F61-3CF1-276EEEB8F75D}"/>
              </a:ext>
            </a:extLst>
          </p:cNvPr>
          <p:cNvSpPr>
            <a:spLocks noGrp="1"/>
          </p:cNvSpPr>
          <p:nvPr>
            <p:ph type="ftr" sz="quarter" idx="11"/>
          </p:nvPr>
        </p:nvSpPr>
        <p:spPr>
          <a:xfrm>
            <a:off x="457200" y="6445997"/>
            <a:ext cx="3949302" cy="365125"/>
          </a:xfrm>
        </p:spPr>
        <p:txBody>
          <a:bodyPr anchor="ctr">
            <a:normAutofit/>
          </a:bodyPr>
          <a:lstStyle/>
          <a:p>
            <a:pPr>
              <a:spcAft>
                <a:spcPts val="600"/>
              </a:spcAft>
            </a:pPr>
            <a:r>
              <a:rPr lang="en-US" dirty="0"/>
              <a:t>Sample Footer Text</a:t>
            </a:r>
            <a:endParaRPr lang="en-US"/>
          </a:p>
        </p:txBody>
      </p:sp>
      <p:sp>
        <p:nvSpPr>
          <p:cNvPr id="6" name="Date Placeholder 5">
            <a:extLst>
              <a:ext uri="{FF2B5EF4-FFF2-40B4-BE49-F238E27FC236}">
                <a16:creationId xmlns:a16="http://schemas.microsoft.com/office/drawing/2014/main" id="{0EB9C0F3-EE5A-5241-7B6A-6E4536389E06}"/>
              </a:ext>
            </a:extLst>
          </p:cNvPr>
          <p:cNvSpPr>
            <a:spLocks noGrp="1"/>
          </p:cNvSpPr>
          <p:nvPr>
            <p:ph type="dt" sz="half" idx="10"/>
          </p:nvPr>
        </p:nvSpPr>
        <p:spPr>
          <a:xfrm>
            <a:off x="9737594" y="6445997"/>
            <a:ext cx="1842115" cy="365125"/>
          </a:xfrm>
        </p:spPr>
        <p:txBody>
          <a:bodyPr anchor="ctr">
            <a:normAutofit/>
          </a:bodyPr>
          <a:lstStyle/>
          <a:p>
            <a:pPr>
              <a:spcAft>
                <a:spcPts val="600"/>
              </a:spcAft>
            </a:pPr>
            <a:fld id="{B20F022F-161E-41B9-A1BC-CC85E43B1AF4}" type="datetime1">
              <a:rPr lang="en-US" smtClean="0"/>
              <a:pPr>
                <a:spcAft>
                  <a:spcPts val="600"/>
                </a:spcAft>
              </a:pPr>
              <a:t>10/2/2025</a:t>
            </a:fld>
            <a:endParaRPr lang="en-US"/>
          </a:p>
        </p:txBody>
      </p:sp>
      <p:sp>
        <p:nvSpPr>
          <p:cNvPr id="7" name="Slide Number Placeholder 6">
            <a:extLst>
              <a:ext uri="{FF2B5EF4-FFF2-40B4-BE49-F238E27FC236}">
                <a16:creationId xmlns:a16="http://schemas.microsoft.com/office/drawing/2014/main" id="{9498FCD6-91ED-0AAE-898A-2BFDBA01344F}"/>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15</a:t>
            </a:fld>
            <a:endParaRPr lang="en-US"/>
          </a:p>
        </p:txBody>
      </p:sp>
    </p:spTree>
    <p:extLst>
      <p:ext uri="{BB962C8B-B14F-4D97-AF65-F5344CB8AC3E}">
        <p14:creationId xmlns:p14="http://schemas.microsoft.com/office/powerpoint/2010/main" val="2089003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F261-F9C4-A884-8E7C-6853577750C9}"/>
              </a:ext>
            </a:extLst>
          </p:cNvPr>
          <p:cNvSpPr>
            <a:spLocks noGrp="1"/>
          </p:cNvSpPr>
          <p:nvPr>
            <p:ph type="title"/>
          </p:nvPr>
        </p:nvSpPr>
        <p:spPr>
          <a:xfrm>
            <a:off x="457200" y="2968607"/>
            <a:ext cx="8932653" cy="3450568"/>
          </a:xfrm>
        </p:spPr>
        <p:txBody>
          <a:bodyPr anchor="b">
            <a:normAutofit/>
          </a:bodyPr>
          <a:lstStyle/>
          <a:p>
            <a:r>
              <a:rPr lang="en-US"/>
              <a:t>Debrief &amp; Learning Outcomes</a:t>
            </a:r>
          </a:p>
        </p:txBody>
      </p:sp>
      <p:sp>
        <p:nvSpPr>
          <p:cNvPr id="4" name="Footer Placeholder 3">
            <a:extLst>
              <a:ext uri="{FF2B5EF4-FFF2-40B4-BE49-F238E27FC236}">
                <a16:creationId xmlns:a16="http://schemas.microsoft.com/office/drawing/2014/main" id="{2150324F-0644-EF63-4DD2-5A4B0B365745}"/>
              </a:ext>
            </a:extLst>
          </p:cNvPr>
          <p:cNvSpPr>
            <a:spLocks noGrp="1"/>
          </p:cNvSpPr>
          <p:nvPr>
            <p:ph type="ftr" sz="quarter" idx="11"/>
          </p:nvPr>
        </p:nvSpPr>
        <p:spPr>
          <a:xfrm>
            <a:off x="457200" y="6445997"/>
            <a:ext cx="3751081" cy="365125"/>
          </a:xfrm>
        </p:spPr>
        <p:txBody>
          <a:bodyPr anchor="ctr">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FF294689-31F2-0D5A-1469-43BB05B07BC1}"/>
              </a:ext>
            </a:extLst>
          </p:cNvPr>
          <p:cNvSpPr>
            <a:spLocks noGrp="1"/>
          </p:cNvSpPr>
          <p:nvPr>
            <p:ph type="dt" sz="half" idx="10"/>
          </p:nvPr>
        </p:nvSpPr>
        <p:spPr>
          <a:xfrm>
            <a:off x="9737594" y="6445997"/>
            <a:ext cx="1842115" cy="365125"/>
          </a:xfrm>
        </p:spPr>
        <p:txBody>
          <a:bodyPr anchor="ctr">
            <a:normAutofit/>
          </a:bodyPr>
          <a:lstStyle/>
          <a:p>
            <a:pPr>
              <a:spcAft>
                <a:spcPts val="600"/>
              </a:spcAft>
            </a:pPr>
            <a:fld id="{8A278C13-F8B8-4237-9811-6A882F130BDA}" type="datetime1">
              <a:rPr lang="en-US" smtClean="0"/>
              <a:pPr>
                <a:spcAft>
                  <a:spcPts val="600"/>
                </a:spcAft>
              </a:pPr>
              <a:t>10/2/2025</a:t>
            </a:fld>
            <a:endParaRPr lang="en-US"/>
          </a:p>
        </p:txBody>
      </p:sp>
      <p:sp>
        <p:nvSpPr>
          <p:cNvPr id="6" name="Slide Number Placeholder 5">
            <a:extLst>
              <a:ext uri="{FF2B5EF4-FFF2-40B4-BE49-F238E27FC236}">
                <a16:creationId xmlns:a16="http://schemas.microsoft.com/office/drawing/2014/main" id="{5A64E3DF-262B-5DEA-3943-BACCCD29701D}"/>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16</a:t>
            </a:fld>
            <a:endParaRPr lang="en-US"/>
          </a:p>
        </p:txBody>
      </p:sp>
    </p:spTree>
    <p:extLst>
      <p:ext uri="{BB962C8B-B14F-4D97-AF65-F5344CB8AC3E}">
        <p14:creationId xmlns:p14="http://schemas.microsoft.com/office/powerpoint/2010/main" val="15545806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4119-7164-3760-4B52-46E247C3CA8E}"/>
              </a:ext>
            </a:extLst>
          </p:cNvPr>
          <p:cNvSpPr>
            <a:spLocks noGrp="1"/>
          </p:cNvSpPr>
          <p:nvPr>
            <p:ph type="title"/>
          </p:nvPr>
        </p:nvSpPr>
        <p:spPr>
          <a:xfrm>
            <a:off x="457199" y="377072"/>
            <a:ext cx="4958078" cy="1225485"/>
          </a:xfrm>
        </p:spPr>
        <p:txBody>
          <a:bodyPr anchor="t">
            <a:normAutofit/>
          </a:bodyPr>
          <a:lstStyle/>
          <a:p>
            <a:r>
              <a:rPr lang="en-US"/>
              <a:t>Key Takeaways</a:t>
            </a:r>
          </a:p>
        </p:txBody>
      </p:sp>
      <p:pic>
        <p:nvPicPr>
          <p:cNvPr id="8" name="Content Placeholder 7" descr="Businessman internet computer network security cloud computing big data">
            <a:extLst>
              <a:ext uri="{FF2B5EF4-FFF2-40B4-BE49-F238E27FC236}">
                <a16:creationId xmlns:a16="http://schemas.microsoft.com/office/drawing/2014/main" id="{1E16C3A4-0CAA-49C0-89BD-E4D1C9F177BA}"/>
              </a:ext>
            </a:extLst>
          </p:cNvPr>
          <p:cNvPicPr>
            <a:picLocks noGrp="1" noChangeAspect="1"/>
          </p:cNvPicPr>
          <p:nvPr>
            <p:ph type="pic" sz="quarter" idx="13"/>
          </p:nvPr>
        </p:nvPicPr>
        <p:blipFill>
          <a:blip r:embed="rId3"/>
          <a:srcRect l="15460"/>
          <a:stretch>
            <a:fillRect/>
          </a:stretch>
        </p:blipFill>
        <p:spPr>
          <a:xfrm>
            <a:off x="20" y="1842182"/>
            <a:ext cx="5758152" cy="4546457"/>
          </a:xfrm>
          <a:prstGeom prst="rect">
            <a:avLst/>
          </a:prstGeom>
          <a:noFill/>
        </p:spPr>
      </p:pic>
      <p:sp>
        <p:nvSpPr>
          <p:cNvPr id="4" name="Content Placeholder 3">
            <a:extLst>
              <a:ext uri="{FF2B5EF4-FFF2-40B4-BE49-F238E27FC236}">
                <a16:creationId xmlns:a16="http://schemas.microsoft.com/office/drawing/2014/main" id="{D624F9A9-6ADD-595D-80F5-C4A1DC4C5523}"/>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76142" y="377072"/>
            <a:ext cx="5558655" cy="5797484"/>
          </a:xfrm>
        </p:spPr>
        <p:txBody>
          <a:bodyPr>
            <a:normAutofit/>
          </a:bodyPr>
          <a:lstStyle/>
          <a:p>
            <a:pPr marL="0" indent="0">
              <a:spcBef>
                <a:spcPts val="2500"/>
              </a:spcBef>
              <a:buFont typeface="Arial" panose="020B0604020202020204" pitchFamily="34" charset="0"/>
              <a:buNone/>
            </a:pPr>
            <a:r>
              <a:rPr lang="en-US" sz="1400" b="1"/>
              <a:t>PCI-DSS Compliance</a:t>
            </a:r>
          </a:p>
          <a:p>
            <a:pPr marL="0" lvl="1" indent="0">
              <a:buFont typeface="Arial" panose="020B0604020202020204" pitchFamily="34" charset="0"/>
              <a:buNone/>
            </a:pPr>
            <a:r>
              <a:rPr lang="en-US" sz="1400"/>
              <a:t>Identify relevant PCI-DSS requirements specific to law firms to ensure secure payment processing and vendor oversight.</a:t>
            </a:r>
          </a:p>
          <a:p>
            <a:pPr marL="0" indent="0">
              <a:spcBef>
                <a:spcPts val="2500"/>
              </a:spcBef>
              <a:buFont typeface="Arial" panose="020B0604020202020204" pitchFamily="34" charset="0"/>
              <a:buNone/>
            </a:pPr>
            <a:r>
              <a:rPr lang="en-US" sz="1400" b="1"/>
              <a:t>Risk Recognition</a:t>
            </a:r>
          </a:p>
          <a:p>
            <a:pPr marL="0" lvl="1" indent="0">
              <a:buFont typeface="Arial" panose="020B0604020202020204" pitchFamily="34" charset="0"/>
              <a:buNone/>
            </a:pPr>
            <a:r>
              <a:rPr lang="en-US" sz="1400"/>
              <a:t>Recognize cybersecurity risks related to remote work and unsecured endpoints to mitigate vulnerabilities effectively.</a:t>
            </a:r>
          </a:p>
          <a:p>
            <a:pPr marL="0" indent="0">
              <a:spcBef>
                <a:spcPts val="2500"/>
              </a:spcBef>
              <a:buFont typeface="Arial" panose="020B0604020202020204" pitchFamily="34" charset="0"/>
              <a:buNone/>
            </a:pPr>
            <a:r>
              <a:rPr lang="en-US" sz="1400" b="1"/>
              <a:t>Incident Response Practice</a:t>
            </a:r>
          </a:p>
          <a:p>
            <a:pPr marL="0" lvl="1" indent="0">
              <a:buFont typeface="Arial" panose="020B0604020202020204" pitchFamily="34" charset="0"/>
              <a:buNone/>
            </a:pPr>
            <a:r>
              <a:rPr lang="en-US" sz="1400"/>
              <a:t>Practice incident response and communication strategies to enhance preparedness for cybersecurity events.</a:t>
            </a:r>
          </a:p>
          <a:p>
            <a:pPr marL="0" indent="0">
              <a:spcBef>
                <a:spcPts val="2500"/>
              </a:spcBef>
              <a:buFont typeface="Arial" panose="020B0604020202020204" pitchFamily="34" charset="0"/>
              <a:buNone/>
            </a:pPr>
            <a:r>
              <a:rPr lang="en-US" sz="1400" b="1"/>
              <a:t>Organizational Resilience</a:t>
            </a:r>
          </a:p>
          <a:p>
            <a:pPr marL="0" lvl="1" indent="0">
              <a:buFont typeface="Arial" panose="020B0604020202020204" pitchFamily="34" charset="0"/>
              <a:buNone/>
            </a:pPr>
            <a:r>
              <a:rPr lang="en-US" sz="1400"/>
              <a:t>Use tabletop exercises to build resilience, foster security culture, and prepare for real-world legal sector challenges.</a:t>
            </a:r>
          </a:p>
        </p:txBody>
      </p:sp>
      <p:sp>
        <p:nvSpPr>
          <p:cNvPr id="5" name="Footer Placeholder 4">
            <a:extLst>
              <a:ext uri="{FF2B5EF4-FFF2-40B4-BE49-F238E27FC236}">
                <a16:creationId xmlns:a16="http://schemas.microsoft.com/office/drawing/2014/main" id="{90A5067E-ED2C-F033-1F0D-68A17E3F9F2C}"/>
              </a:ext>
            </a:extLst>
          </p:cNvPr>
          <p:cNvSpPr>
            <a:spLocks noGrp="1"/>
          </p:cNvSpPr>
          <p:nvPr>
            <p:ph type="ftr" sz="quarter" idx="11"/>
          </p:nvPr>
        </p:nvSpPr>
        <p:spPr>
          <a:xfrm>
            <a:off x="457200" y="6445997"/>
            <a:ext cx="3949302" cy="365125"/>
          </a:xfrm>
        </p:spPr>
        <p:txBody>
          <a:bodyPr anchor="ctr">
            <a:normAutofit/>
          </a:bodyPr>
          <a:lstStyle/>
          <a:p>
            <a:pPr>
              <a:spcAft>
                <a:spcPts val="600"/>
              </a:spcAft>
            </a:pPr>
            <a:r>
              <a:rPr lang="en-US" dirty="0"/>
              <a:t>Sample Footer Text</a:t>
            </a:r>
            <a:endParaRPr lang="en-US"/>
          </a:p>
        </p:txBody>
      </p:sp>
      <p:sp>
        <p:nvSpPr>
          <p:cNvPr id="6" name="Date Placeholder 5">
            <a:extLst>
              <a:ext uri="{FF2B5EF4-FFF2-40B4-BE49-F238E27FC236}">
                <a16:creationId xmlns:a16="http://schemas.microsoft.com/office/drawing/2014/main" id="{11FC6729-832F-2FFB-3FF8-190FA0C4597E}"/>
              </a:ext>
            </a:extLst>
          </p:cNvPr>
          <p:cNvSpPr>
            <a:spLocks noGrp="1"/>
          </p:cNvSpPr>
          <p:nvPr>
            <p:ph type="dt" sz="half" idx="10"/>
          </p:nvPr>
        </p:nvSpPr>
        <p:spPr>
          <a:xfrm>
            <a:off x="9737594" y="6445997"/>
            <a:ext cx="1842115" cy="365125"/>
          </a:xfrm>
        </p:spPr>
        <p:txBody>
          <a:bodyPr anchor="ctr">
            <a:normAutofit/>
          </a:bodyPr>
          <a:lstStyle/>
          <a:p>
            <a:pPr>
              <a:spcAft>
                <a:spcPts val="600"/>
              </a:spcAft>
            </a:pPr>
            <a:fld id="{B20F022F-161E-41B9-A1BC-CC85E43B1AF4}" type="datetime1">
              <a:rPr lang="en-US" smtClean="0"/>
              <a:pPr>
                <a:spcAft>
                  <a:spcPts val="600"/>
                </a:spcAft>
              </a:pPr>
              <a:t>10/2/2025</a:t>
            </a:fld>
            <a:endParaRPr lang="en-US"/>
          </a:p>
        </p:txBody>
      </p:sp>
      <p:sp>
        <p:nvSpPr>
          <p:cNvPr id="7" name="Slide Number Placeholder 6">
            <a:extLst>
              <a:ext uri="{FF2B5EF4-FFF2-40B4-BE49-F238E27FC236}">
                <a16:creationId xmlns:a16="http://schemas.microsoft.com/office/drawing/2014/main" id="{A1B561B9-3038-7EF5-F7F6-E89D8F660ABD}"/>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17</a:t>
            </a:fld>
            <a:endParaRPr lang="en-US"/>
          </a:p>
        </p:txBody>
      </p:sp>
    </p:spTree>
    <p:extLst>
      <p:ext uri="{BB962C8B-B14F-4D97-AF65-F5344CB8AC3E}">
        <p14:creationId xmlns:p14="http://schemas.microsoft.com/office/powerpoint/2010/main" val="18801056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62A2-639E-9CCE-6F3E-E3BB7ACEEE0A}"/>
              </a:ext>
            </a:extLst>
          </p:cNvPr>
          <p:cNvSpPr>
            <a:spLocks noGrp="1"/>
          </p:cNvSpPr>
          <p:nvPr>
            <p:ph type="title"/>
          </p:nvPr>
        </p:nvSpPr>
        <p:spPr>
          <a:xfrm>
            <a:off x="457200" y="2968607"/>
            <a:ext cx="8932653" cy="3450568"/>
          </a:xfrm>
        </p:spPr>
        <p:txBody>
          <a:bodyPr anchor="b">
            <a:normAutofit/>
          </a:bodyPr>
          <a:lstStyle/>
          <a:p>
            <a:r>
              <a:rPr lang="en-US"/>
              <a:t>Scenario Setup</a:t>
            </a:r>
          </a:p>
        </p:txBody>
      </p:sp>
      <p:sp>
        <p:nvSpPr>
          <p:cNvPr id="4" name="Footer Placeholder 3">
            <a:extLst>
              <a:ext uri="{FF2B5EF4-FFF2-40B4-BE49-F238E27FC236}">
                <a16:creationId xmlns:a16="http://schemas.microsoft.com/office/drawing/2014/main" id="{41CC53B0-59FF-4336-853F-453964DA419A}"/>
              </a:ext>
            </a:extLst>
          </p:cNvPr>
          <p:cNvSpPr>
            <a:spLocks noGrp="1"/>
          </p:cNvSpPr>
          <p:nvPr>
            <p:ph type="ftr" sz="quarter" idx="11"/>
          </p:nvPr>
        </p:nvSpPr>
        <p:spPr>
          <a:xfrm>
            <a:off x="457200" y="6445997"/>
            <a:ext cx="3751081" cy="365125"/>
          </a:xfrm>
        </p:spPr>
        <p:txBody>
          <a:bodyPr anchor="ctr">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29E226B0-9CBA-7E33-78B0-99B3121B962B}"/>
              </a:ext>
            </a:extLst>
          </p:cNvPr>
          <p:cNvSpPr>
            <a:spLocks noGrp="1"/>
          </p:cNvSpPr>
          <p:nvPr>
            <p:ph type="dt" sz="half" idx="10"/>
          </p:nvPr>
        </p:nvSpPr>
        <p:spPr>
          <a:xfrm>
            <a:off x="9737594" y="6445997"/>
            <a:ext cx="1842115" cy="365125"/>
          </a:xfrm>
        </p:spPr>
        <p:txBody>
          <a:bodyPr anchor="ctr">
            <a:normAutofit/>
          </a:bodyPr>
          <a:lstStyle/>
          <a:p>
            <a:pPr>
              <a:spcAft>
                <a:spcPts val="600"/>
              </a:spcAft>
            </a:pPr>
            <a:fld id="{8A278C13-F8B8-4237-9811-6A882F130BDA}" type="datetime1">
              <a:rPr lang="en-US" smtClean="0"/>
              <a:pPr>
                <a:spcAft>
                  <a:spcPts val="600"/>
                </a:spcAft>
              </a:pPr>
              <a:t>10/2/2025</a:t>
            </a:fld>
            <a:endParaRPr lang="en-US"/>
          </a:p>
        </p:txBody>
      </p:sp>
      <p:sp>
        <p:nvSpPr>
          <p:cNvPr id="6" name="Slide Number Placeholder 5">
            <a:extLst>
              <a:ext uri="{FF2B5EF4-FFF2-40B4-BE49-F238E27FC236}">
                <a16:creationId xmlns:a16="http://schemas.microsoft.com/office/drawing/2014/main" id="{61CA4DA6-A1B5-B3C0-5B39-95F2B3C61809}"/>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2</a:t>
            </a:fld>
            <a:endParaRPr lang="en-US"/>
          </a:p>
        </p:txBody>
      </p:sp>
    </p:spTree>
    <p:extLst>
      <p:ext uri="{BB962C8B-B14F-4D97-AF65-F5344CB8AC3E}">
        <p14:creationId xmlns:p14="http://schemas.microsoft.com/office/powerpoint/2010/main" val="239602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B21E-232A-D8A8-C977-08D10E8FCA84}"/>
              </a:ext>
            </a:extLst>
          </p:cNvPr>
          <p:cNvSpPr>
            <a:spLocks noGrp="1"/>
          </p:cNvSpPr>
          <p:nvPr>
            <p:ph type="title"/>
          </p:nvPr>
        </p:nvSpPr>
        <p:spPr>
          <a:xfrm>
            <a:off x="457199" y="377072"/>
            <a:ext cx="4958078" cy="1225485"/>
          </a:xfrm>
        </p:spPr>
        <p:txBody>
          <a:bodyPr anchor="t">
            <a:normAutofit/>
          </a:bodyPr>
          <a:lstStyle/>
          <a:p>
            <a:r>
              <a:rPr lang="en-US"/>
              <a:t>The Retainer Breach</a:t>
            </a:r>
          </a:p>
        </p:txBody>
      </p:sp>
      <p:pic>
        <p:nvPicPr>
          <p:cNvPr id="8" name="Content Placeholder 7" descr="payments gateway technology digital concept">
            <a:extLst>
              <a:ext uri="{FF2B5EF4-FFF2-40B4-BE49-F238E27FC236}">
                <a16:creationId xmlns:a16="http://schemas.microsoft.com/office/drawing/2014/main" id="{D87B6A48-5BD3-4A39-845A-3F51BF296EAA}"/>
              </a:ext>
            </a:extLst>
          </p:cNvPr>
          <p:cNvPicPr>
            <a:picLocks noGrp="1" noChangeAspect="1"/>
          </p:cNvPicPr>
          <p:nvPr>
            <p:ph type="pic" sz="quarter" idx="13"/>
          </p:nvPr>
        </p:nvPicPr>
        <p:blipFill>
          <a:blip r:embed="rId3"/>
          <a:srcRect l="22817" r="5940" b="-2"/>
          <a:stretch>
            <a:fillRect/>
          </a:stretch>
        </p:blipFill>
        <p:spPr>
          <a:xfrm>
            <a:off x="20" y="1842182"/>
            <a:ext cx="5758152" cy="4546457"/>
          </a:xfrm>
          <a:prstGeom prst="rect">
            <a:avLst/>
          </a:prstGeom>
          <a:noFill/>
        </p:spPr>
      </p:pic>
      <p:sp>
        <p:nvSpPr>
          <p:cNvPr id="4" name="Content Placeholder 3">
            <a:extLst>
              <a:ext uri="{FF2B5EF4-FFF2-40B4-BE49-F238E27FC236}">
                <a16:creationId xmlns:a16="http://schemas.microsoft.com/office/drawing/2014/main" id="{B603C9D6-6604-DE32-5FA1-7E0BA8E7E282}"/>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76142" y="377072"/>
            <a:ext cx="5558655" cy="5797484"/>
          </a:xfrm>
        </p:spPr>
        <p:txBody>
          <a:bodyPr>
            <a:normAutofit/>
          </a:bodyPr>
          <a:lstStyle/>
          <a:p>
            <a:pPr marL="0" indent="0">
              <a:spcBef>
                <a:spcPts val="2500"/>
              </a:spcBef>
              <a:buFont typeface="Arial" panose="020B0604020202020204" pitchFamily="34" charset="0"/>
              <a:buNone/>
            </a:pPr>
            <a:r>
              <a:rPr lang="en-US" sz="1400" b="1"/>
              <a:t>Sensitive Data Handling</a:t>
            </a:r>
          </a:p>
          <a:p>
            <a:pPr marL="0" lvl="1" indent="0">
              <a:buFont typeface="Arial" panose="020B0604020202020204" pitchFamily="34" charset="0"/>
              <a:buNone/>
            </a:pPr>
            <a:r>
              <a:rPr lang="en-US" sz="1400"/>
              <a:t>The firm processes client retainers via credit cards using a cloud billing platform, handling sensitive data securely.</a:t>
            </a:r>
          </a:p>
          <a:p>
            <a:pPr marL="0" indent="0">
              <a:spcBef>
                <a:spcPts val="2500"/>
              </a:spcBef>
              <a:buFont typeface="Arial" panose="020B0604020202020204" pitchFamily="34" charset="0"/>
              <a:buNone/>
            </a:pPr>
            <a:r>
              <a:rPr lang="en-US" sz="1400" b="1"/>
              <a:t>Transition to Remote Work</a:t>
            </a:r>
          </a:p>
          <a:p>
            <a:pPr marL="0" lvl="1" indent="0">
              <a:buFont typeface="Arial" panose="020B0604020202020204" pitchFamily="34" charset="0"/>
              <a:buNone/>
            </a:pPr>
            <a:r>
              <a:rPr lang="en-US" sz="1400"/>
              <a:t>Recent remote work adoption requires enhanced cybersecurity measures to protect client information outside the office.</a:t>
            </a:r>
          </a:p>
          <a:p>
            <a:pPr marL="0" indent="0">
              <a:spcBef>
                <a:spcPts val="2500"/>
              </a:spcBef>
              <a:buFont typeface="Arial" panose="020B0604020202020204" pitchFamily="34" charset="0"/>
              <a:buNone/>
            </a:pPr>
            <a:r>
              <a:rPr lang="en-US" sz="1400" b="1"/>
              <a:t>PCI-DSS Compliance Audit</a:t>
            </a:r>
          </a:p>
          <a:p>
            <a:pPr marL="0" lvl="1" indent="0">
              <a:buFont typeface="Arial" panose="020B0604020202020204" pitchFamily="34" charset="0"/>
              <a:buNone/>
            </a:pPr>
            <a:r>
              <a:rPr lang="en-US" sz="1400"/>
              <a:t>The cybersecurity audit focuses on assessing compliance with PCI-DSS to safeguard payment card data and maintain trust.</a:t>
            </a:r>
          </a:p>
          <a:p>
            <a:pPr marL="0" indent="0">
              <a:spcBef>
                <a:spcPts val="2500"/>
              </a:spcBef>
              <a:buFont typeface="Arial" panose="020B0604020202020204" pitchFamily="34" charset="0"/>
              <a:buNone/>
            </a:pPr>
            <a:r>
              <a:rPr lang="en-US" sz="1400" b="1"/>
              <a:t>Incident Response Exercise</a:t>
            </a:r>
          </a:p>
          <a:p>
            <a:pPr marL="0" lvl="1" indent="0">
              <a:buFont typeface="Arial" panose="020B0604020202020204" pitchFamily="34" charset="0"/>
              <a:buNone/>
            </a:pPr>
            <a:r>
              <a:rPr lang="en-US" sz="1400"/>
              <a:t>A tabletop exercise simulates a breach to train staff in discovery, investigation, response, and recovery phases.</a:t>
            </a:r>
          </a:p>
        </p:txBody>
      </p:sp>
      <p:sp>
        <p:nvSpPr>
          <p:cNvPr id="5" name="Footer Placeholder 4">
            <a:extLst>
              <a:ext uri="{FF2B5EF4-FFF2-40B4-BE49-F238E27FC236}">
                <a16:creationId xmlns:a16="http://schemas.microsoft.com/office/drawing/2014/main" id="{FE783542-EF2B-10F5-34D3-1C3B9638049A}"/>
              </a:ext>
            </a:extLst>
          </p:cNvPr>
          <p:cNvSpPr>
            <a:spLocks noGrp="1"/>
          </p:cNvSpPr>
          <p:nvPr>
            <p:ph type="ftr" sz="quarter" idx="11"/>
          </p:nvPr>
        </p:nvSpPr>
        <p:spPr>
          <a:xfrm>
            <a:off x="457200" y="6445997"/>
            <a:ext cx="3949302" cy="365125"/>
          </a:xfrm>
        </p:spPr>
        <p:txBody>
          <a:bodyPr anchor="ctr">
            <a:normAutofit/>
          </a:bodyPr>
          <a:lstStyle/>
          <a:p>
            <a:pPr>
              <a:spcAft>
                <a:spcPts val="600"/>
              </a:spcAft>
            </a:pPr>
            <a:r>
              <a:rPr lang="en-US" dirty="0"/>
              <a:t>Sample Footer Text</a:t>
            </a:r>
            <a:endParaRPr lang="en-US"/>
          </a:p>
        </p:txBody>
      </p:sp>
      <p:sp>
        <p:nvSpPr>
          <p:cNvPr id="6" name="Date Placeholder 5">
            <a:extLst>
              <a:ext uri="{FF2B5EF4-FFF2-40B4-BE49-F238E27FC236}">
                <a16:creationId xmlns:a16="http://schemas.microsoft.com/office/drawing/2014/main" id="{EABBCD3A-95EB-6951-C2C3-76D1E7525114}"/>
              </a:ext>
            </a:extLst>
          </p:cNvPr>
          <p:cNvSpPr>
            <a:spLocks noGrp="1"/>
          </p:cNvSpPr>
          <p:nvPr>
            <p:ph type="dt" sz="half" idx="10"/>
          </p:nvPr>
        </p:nvSpPr>
        <p:spPr>
          <a:xfrm>
            <a:off x="9737594" y="6445997"/>
            <a:ext cx="1842115" cy="365125"/>
          </a:xfrm>
        </p:spPr>
        <p:txBody>
          <a:bodyPr anchor="ctr">
            <a:normAutofit/>
          </a:bodyPr>
          <a:lstStyle/>
          <a:p>
            <a:pPr>
              <a:spcAft>
                <a:spcPts val="600"/>
              </a:spcAft>
            </a:pPr>
            <a:fld id="{B20F022F-161E-41B9-A1BC-CC85E43B1AF4}" type="datetime1">
              <a:rPr lang="en-US" smtClean="0"/>
              <a:pPr>
                <a:spcAft>
                  <a:spcPts val="600"/>
                </a:spcAft>
              </a:pPr>
              <a:t>10/2/2025</a:t>
            </a:fld>
            <a:endParaRPr lang="en-US"/>
          </a:p>
        </p:txBody>
      </p:sp>
      <p:sp>
        <p:nvSpPr>
          <p:cNvPr id="7" name="Slide Number Placeholder 6">
            <a:extLst>
              <a:ext uri="{FF2B5EF4-FFF2-40B4-BE49-F238E27FC236}">
                <a16:creationId xmlns:a16="http://schemas.microsoft.com/office/drawing/2014/main" id="{01DFFC92-DC1C-9236-6946-821D4FB300A1}"/>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3</a:t>
            </a:fld>
            <a:endParaRPr lang="en-US"/>
          </a:p>
        </p:txBody>
      </p:sp>
    </p:spTree>
    <p:extLst>
      <p:ext uri="{BB962C8B-B14F-4D97-AF65-F5344CB8AC3E}">
        <p14:creationId xmlns:p14="http://schemas.microsoft.com/office/powerpoint/2010/main" val="115207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82A5-8927-6392-AB4A-4AE34DF4588E}"/>
              </a:ext>
            </a:extLst>
          </p:cNvPr>
          <p:cNvSpPr>
            <a:spLocks noGrp="1"/>
          </p:cNvSpPr>
          <p:nvPr>
            <p:ph type="title"/>
          </p:nvPr>
        </p:nvSpPr>
        <p:spPr>
          <a:xfrm>
            <a:off x="457200" y="2968607"/>
            <a:ext cx="8932653" cy="3450568"/>
          </a:xfrm>
        </p:spPr>
        <p:txBody>
          <a:bodyPr anchor="b">
            <a:normAutofit/>
          </a:bodyPr>
          <a:lstStyle/>
          <a:p>
            <a:r>
              <a:rPr lang="en-US"/>
              <a:t>Exercise Objectives</a:t>
            </a:r>
          </a:p>
        </p:txBody>
      </p:sp>
      <p:sp>
        <p:nvSpPr>
          <p:cNvPr id="4" name="Footer Placeholder 3">
            <a:extLst>
              <a:ext uri="{FF2B5EF4-FFF2-40B4-BE49-F238E27FC236}">
                <a16:creationId xmlns:a16="http://schemas.microsoft.com/office/drawing/2014/main" id="{B780BDC2-8575-9DEA-B9B9-46017E1CF00F}"/>
              </a:ext>
            </a:extLst>
          </p:cNvPr>
          <p:cNvSpPr>
            <a:spLocks noGrp="1"/>
          </p:cNvSpPr>
          <p:nvPr>
            <p:ph type="ftr" sz="quarter" idx="11"/>
          </p:nvPr>
        </p:nvSpPr>
        <p:spPr>
          <a:xfrm>
            <a:off x="457200" y="6445997"/>
            <a:ext cx="3751081" cy="365125"/>
          </a:xfrm>
        </p:spPr>
        <p:txBody>
          <a:bodyPr anchor="ctr">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57ACA2B7-2922-8353-B795-8A14AF3C7950}"/>
              </a:ext>
            </a:extLst>
          </p:cNvPr>
          <p:cNvSpPr>
            <a:spLocks noGrp="1"/>
          </p:cNvSpPr>
          <p:nvPr>
            <p:ph type="dt" sz="half" idx="10"/>
          </p:nvPr>
        </p:nvSpPr>
        <p:spPr>
          <a:xfrm>
            <a:off x="9737594" y="6445997"/>
            <a:ext cx="1842115" cy="365125"/>
          </a:xfrm>
        </p:spPr>
        <p:txBody>
          <a:bodyPr anchor="ctr">
            <a:normAutofit/>
          </a:bodyPr>
          <a:lstStyle/>
          <a:p>
            <a:pPr>
              <a:spcAft>
                <a:spcPts val="600"/>
              </a:spcAft>
            </a:pPr>
            <a:fld id="{8A278C13-F8B8-4237-9811-6A882F130BDA}" type="datetime1">
              <a:rPr lang="en-US" smtClean="0"/>
              <a:pPr>
                <a:spcAft>
                  <a:spcPts val="600"/>
                </a:spcAft>
              </a:pPr>
              <a:t>10/2/2025</a:t>
            </a:fld>
            <a:endParaRPr lang="en-US"/>
          </a:p>
        </p:txBody>
      </p:sp>
      <p:sp>
        <p:nvSpPr>
          <p:cNvPr id="6" name="Slide Number Placeholder 5">
            <a:extLst>
              <a:ext uri="{FF2B5EF4-FFF2-40B4-BE49-F238E27FC236}">
                <a16:creationId xmlns:a16="http://schemas.microsoft.com/office/drawing/2014/main" id="{0BC7A0EB-EDE3-75E1-4F01-ED14177913F2}"/>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4</a:t>
            </a:fld>
            <a:endParaRPr lang="en-US"/>
          </a:p>
        </p:txBody>
      </p:sp>
    </p:spTree>
    <p:extLst>
      <p:ext uri="{BB962C8B-B14F-4D97-AF65-F5344CB8AC3E}">
        <p14:creationId xmlns:p14="http://schemas.microsoft.com/office/powerpoint/2010/main" val="1309770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9777-3E51-3E4B-1533-5F42EC5BC562}"/>
              </a:ext>
            </a:extLst>
          </p:cNvPr>
          <p:cNvSpPr>
            <a:spLocks noGrp="1"/>
          </p:cNvSpPr>
          <p:nvPr>
            <p:ph type="title"/>
          </p:nvPr>
        </p:nvSpPr>
        <p:spPr>
          <a:xfrm>
            <a:off x="457199" y="377072"/>
            <a:ext cx="4958078" cy="1225485"/>
          </a:xfrm>
        </p:spPr>
        <p:txBody>
          <a:bodyPr anchor="t">
            <a:normAutofit/>
          </a:bodyPr>
          <a:lstStyle/>
          <a:p>
            <a:r>
              <a:rPr lang="en-US"/>
              <a:t>Goals of the Tabletop Exercise</a:t>
            </a:r>
          </a:p>
        </p:txBody>
      </p:sp>
      <p:pic>
        <p:nvPicPr>
          <p:cNvPr id="8" name="Content Placeholder 7" descr="Teamwork with big data virtual interface. iStockalypse Istanbul 2014">
            <a:extLst>
              <a:ext uri="{FF2B5EF4-FFF2-40B4-BE49-F238E27FC236}">
                <a16:creationId xmlns:a16="http://schemas.microsoft.com/office/drawing/2014/main" id="{9543BFFA-6F18-4BC7-A660-F80E09E30B8C}"/>
              </a:ext>
            </a:extLst>
          </p:cNvPr>
          <p:cNvPicPr>
            <a:picLocks noGrp="1" noChangeAspect="1"/>
          </p:cNvPicPr>
          <p:nvPr>
            <p:ph type="pic" sz="quarter" idx="13"/>
          </p:nvPr>
        </p:nvPicPr>
        <p:blipFill>
          <a:blip r:embed="rId3"/>
          <a:srcRect l="15460"/>
          <a:stretch>
            <a:fillRect/>
          </a:stretch>
        </p:blipFill>
        <p:spPr>
          <a:xfrm>
            <a:off x="20" y="1842182"/>
            <a:ext cx="5758152" cy="4546457"/>
          </a:xfrm>
          <a:prstGeom prst="rect">
            <a:avLst/>
          </a:prstGeom>
          <a:noFill/>
        </p:spPr>
      </p:pic>
      <p:sp>
        <p:nvSpPr>
          <p:cNvPr id="4" name="Content Placeholder 3">
            <a:extLst>
              <a:ext uri="{FF2B5EF4-FFF2-40B4-BE49-F238E27FC236}">
                <a16:creationId xmlns:a16="http://schemas.microsoft.com/office/drawing/2014/main" id="{3183109C-D4A5-7497-316F-863278ABEDB0}"/>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76142" y="377072"/>
            <a:ext cx="5558655" cy="5797484"/>
          </a:xfrm>
        </p:spPr>
        <p:txBody>
          <a:bodyPr>
            <a:normAutofit/>
          </a:bodyPr>
          <a:lstStyle/>
          <a:p>
            <a:pPr marL="0" indent="0">
              <a:spcBef>
                <a:spcPts val="2500"/>
              </a:spcBef>
              <a:buFont typeface="Arial" panose="020B0604020202020204" pitchFamily="34" charset="0"/>
              <a:buNone/>
            </a:pPr>
            <a:r>
              <a:rPr lang="en-US" sz="1400" b="1"/>
              <a:t>PCI-DSS Compliance Assessment</a:t>
            </a:r>
          </a:p>
          <a:p>
            <a:pPr marL="0" lvl="1" indent="0">
              <a:buFont typeface="Arial" panose="020B0604020202020204" pitchFamily="34" charset="0"/>
              <a:buNone/>
            </a:pPr>
            <a:r>
              <a:rPr lang="en-US" sz="1400"/>
              <a:t>Evaluate the law office’s adherence to PCI-DSS v4.0 standards and identify compliance gaps.</a:t>
            </a:r>
          </a:p>
          <a:p>
            <a:pPr marL="0" indent="0">
              <a:spcBef>
                <a:spcPts val="2500"/>
              </a:spcBef>
              <a:buFont typeface="Arial" panose="020B0604020202020204" pitchFamily="34" charset="0"/>
              <a:buNone/>
            </a:pPr>
            <a:r>
              <a:rPr lang="en-US" sz="1400" b="1"/>
              <a:t>Incident Response Preparedness</a:t>
            </a:r>
          </a:p>
          <a:p>
            <a:pPr marL="0" lvl="1" indent="0">
              <a:buFont typeface="Arial" panose="020B0604020202020204" pitchFamily="34" charset="0"/>
              <a:buNone/>
            </a:pPr>
            <a:r>
              <a:rPr lang="en-US" sz="1400"/>
              <a:t>Practice decision-making during simulated data breach scenarios to strengthen incident responses.</a:t>
            </a:r>
          </a:p>
          <a:p>
            <a:pPr marL="0" indent="0">
              <a:spcBef>
                <a:spcPts val="2500"/>
              </a:spcBef>
              <a:buFont typeface="Arial" panose="020B0604020202020204" pitchFamily="34" charset="0"/>
              <a:buNone/>
            </a:pPr>
            <a:r>
              <a:rPr lang="en-US" sz="1400" b="1"/>
              <a:t>Risk Awareness and Collaboration</a:t>
            </a:r>
          </a:p>
          <a:p>
            <a:pPr marL="0" lvl="1" indent="0">
              <a:buFont typeface="Arial" panose="020B0604020202020204" pitchFamily="34" charset="0"/>
              <a:buNone/>
            </a:pPr>
            <a:r>
              <a:rPr lang="en-US" sz="1400"/>
              <a:t>Enhance awareness of cybersecurity risks and foster collaboration among stakeholders.</a:t>
            </a:r>
          </a:p>
          <a:p>
            <a:pPr marL="0" indent="0">
              <a:spcBef>
                <a:spcPts val="2500"/>
              </a:spcBef>
              <a:buFont typeface="Arial" panose="020B0604020202020204" pitchFamily="34" charset="0"/>
              <a:buNone/>
            </a:pPr>
            <a:r>
              <a:rPr lang="en-US" sz="1400" b="1"/>
              <a:t>Strategies for SMB Cybersecurity</a:t>
            </a:r>
          </a:p>
          <a:p>
            <a:pPr marL="0" lvl="1" indent="0">
              <a:buFont typeface="Arial" panose="020B0604020202020204" pitchFamily="34" charset="0"/>
              <a:buNone/>
            </a:pPr>
            <a:r>
              <a:rPr lang="en-US" sz="1400"/>
              <a:t>Develop practical strategies to improve compliance and resilience specifically for SMBs.</a:t>
            </a:r>
          </a:p>
        </p:txBody>
      </p:sp>
      <p:sp>
        <p:nvSpPr>
          <p:cNvPr id="5" name="Footer Placeholder 4">
            <a:extLst>
              <a:ext uri="{FF2B5EF4-FFF2-40B4-BE49-F238E27FC236}">
                <a16:creationId xmlns:a16="http://schemas.microsoft.com/office/drawing/2014/main" id="{387319F7-63BB-72E1-3991-2D3D2058E1C2}"/>
              </a:ext>
            </a:extLst>
          </p:cNvPr>
          <p:cNvSpPr>
            <a:spLocks noGrp="1"/>
          </p:cNvSpPr>
          <p:nvPr>
            <p:ph type="ftr" sz="quarter" idx="11"/>
          </p:nvPr>
        </p:nvSpPr>
        <p:spPr>
          <a:xfrm>
            <a:off x="457200" y="6445997"/>
            <a:ext cx="3949302" cy="365125"/>
          </a:xfrm>
        </p:spPr>
        <p:txBody>
          <a:bodyPr anchor="ctr">
            <a:normAutofit/>
          </a:bodyPr>
          <a:lstStyle/>
          <a:p>
            <a:pPr>
              <a:spcAft>
                <a:spcPts val="600"/>
              </a:spcAft>
            </a:pPr>
            <a:r>
              <a:rPr lang="en-US" dirty="0"/>
              <a:t>Sample Footer Text</a:t>
            </a:r>
            <a:endParaRPr lang="en-US"/>
          </a:p>
        </p:txBody>
      </p:sp>
      <p:sp>
        <p:nvSpPr>
          <p:cNvPr id="6" name="Date Placeholder 5">
            <a:extLst>
              <a:ext uri="{FF2B5EF4-FFF2-40B4-BE49-F238E27FC236}">
                <a16:creationId xmlns:a16="http://schemas.microsoft.com/office/drawing/2014/main" id="{7FA48918-A9F4-E6D0-302E-CF8253F5B895}"/>
              </a:ext>
            </a:extLst>
          </p:cNvPr>
          <p:cNvSpPr>
            <a:spLocks noGrp="1"/>
          </p:cNvSpPr>
          <p:nvPr>
            <p:ph type="dt" sz="half" idx="10"/>
          </p:nvPr>
        </p:nvSpPr>
        <p:spPr>
          <a:xfrm>
            <a:off x="9737594" y="6445997"/>
            <a:ext cx="1842115" cy="365125"/>
          </a:xfrm>
        </p:spPr>
        <p:txBody>
          <a:bodyPr anchor="ctr">
            <a:normAutofit/>
          </a:bodyPr>
          <a:lstStyle/>
          <a:p>
            <a:pPr>
              <a:spcAft>
                <a:spcPts val="600"/>
              </a:spcAft>
            </a:pPr>
            <a:fld id="{B20F022F-161E-41B9-A1BC-CC85E43B1AF4}" type="datetime1">
              <a:rPr lang="en-US" smtClean="0"/>
              <a:pPr>
                <a:spcAft>
                  <a:spcPts val="600"/>
                </a:spcAft>
              </a:pPr>
              <a:t>10/2/2025</a:t>
            </a:fld>
            <a:endParaRPr lang="en-US"/>
          </a:p>
        </p:txBody>
      </p:sp>
      <p:sp>
        <p:nvSpPr>
          <p:cNvPr id="7" name="Slide Number Placeholder 6">
            <a:extLst>
              <a:ext uri="{FF2B5EF4-FFF2-40B4-BE49-F238E27FC236}">
                <a16:creationId xmlns:a16="http://schemas.microsoft.com/office/drawing/2014/main" id="{8AEB2104-23E6-0B1B-2999-1AA20B658434}"/>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5</a:t>
            </a:fld>
            <a:endParaRPr lang="en-US"/>
          </a:p>
        </p:txBody>
      </p:sp>
    </p:spTree>
    <p:extLst>
      <p:ext uri="{BB962C8B-B14F-4D97-AF65-F5344CB8AC3E}">
        <p14:creationId xmlns:p14="http://schemas.microsoft.com/office/powerpoint/2010/main" val="3032991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8D79-D729-C41B-1FBA-D05F36462BFB}"/>
              </a:ext>
            </a:extLst>
          </p:cNvPr>
          <p:cNvSpPr>
            <a:spLocks noGrp="1"/>
          </p:cNvSpPr>
          <p:nvPr>
            <p:ph type="title"/>
          </p:nvPr>
        </p:nvSpPr>
        <p:spPr>
          <a:xfrm>
            <a:off x="457200" y="2968607"/>
            <a:ext cx="8932653" cy="3450568"/>
          </a:xfrm>
        </p:spPr>
        <p:txBody>
          <a:bodyPr anchor="b">
            <a:normAutofit/>
          </a:bodyPr>
          <a:lstStyle/>
          <a:p>
            <a:r>
              <a:rPr lang="en-US"/>
              <a:t>Participants</a:t>
            </a:r>
          </a:p>
        </p:txBody>
      </p:sp>
      <p:sp>
        <p:nvSpPr>
          <p:cNvPr id="4" name="Footer Placeholder 3">
            <a:extLst>
              <a:ext uri="{FF2B5EF4-FFF2-40B4-BE49-F238E27FC236}">
                <a16:creationId xmlns:a16="http://schemas.microsoft.com/office/drawing/2014/main" id="{EA7F4DE4-BA88-A37A-45D0-90D2DD21BD9D}"/>
              </a:ext>
            </a:extLst>
          </p:cNvPr>
          <p:cNvSpPr>
            <a:spLocks noGrp="1"/>
          </p:cNvSpPr>
          <p:nvPr>
            <p:ph type="ftr" sz="quarter" idx="11"/>
          </p:nvPr>
        </p:nvSpPr>
        <p:spPr>
          <a:xfrm>
            <a:off x="457200" y="6445997"/>
            <a:ext cx="3751081" cy="365125"/>
          </a:xfrm>
        </p:spPr>
        <p:txBody>
          <a:bodyPr anchor="ctr">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0E96D4B3-D4E1-C397-076B-844390AB19DD}"/>
              </a:ext>
            </a:extLst>
          </p:cNvPr>
          <p:cNvSpPr>
            <a:spLocks noGrp="1"/>
          </p:cNvSpPr>
          <p:nvPr>
            <p:ph type="dt" sz="half" idx="10"/>
          </p:nvPr>
        </p:nvSpPr>
        <p:spPr>
          <a:xfrm>
            <a:off x="9737594" y="6445997"/>
            <a:ext cx="1842115" cy="365125"/>
          </a:xfrm>
        </p:spPr>
        <p:txBody>
          <a:bodyPr anchor="ctr">
            <a:normAutofit/>
          </a:bodyPr>
          <a:lstStyle/>
          <a:p>
            <a:pPr>
              <a:spcAft>
                <a:spcPts val="600"/>
              </a:spcAft>
            </a:pPr>
            <a:fld id="{8A278C13-F8B8-4237-9811-6A882F130BDA}" type="datetime1">
              <a:rPr lang="en-US" smtClean="0"/>
              <a:pPr>
                <a:spcAft>
                  <a:spcPts val="600"/>
                </a:spcAft>
              </a:pPr>
              <a:t>10/2/2025</a:t>
            </a:fld>
            <a:endParaRPr lang="en-US"/>
          </a:p>
        </p:txBody>
      </p:sp>
      <p:sp>
        <p:nvSpPr>
          <p:cNvPr id="6" name="Slide Number Placeholder 5">
            <a:extLst>
              <a:ext uri="{FF2B5EF4-FFF2-40B4-BE49-F238E27FC236}">
                <a16:creationId xmlns:a16="http://schemas.microsoft.com/office/drawing/2014/main" id="{B06196B5-C986-E6B0-73D4-5E932316BAFE}"/>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6</a:t>
            </a:fld>
            <a:endParaRPr lang="en-US"/>
          </a:p>
        </p:txBody>
      </p:sp>
    </p:spTree>
    <p:extLst>
      <p:ext uri="{BB962C8B-B14F-4D97-AF65-F5344CB8AC3E}">
        <p14:creationId xmlns:p14="http://schemas.microsoft.com/office/powerpoint/2010/main" val="14351486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14C7-7BD9-A5D5-DE72-D41515BD51FC}"/>
              </a:ext>
            </a:extLst>
          </p:cNvPr>
          <p:cNvSpPr>
            <a:spLocks noGrp="1"/>
          </p:cNvSpPr>
          <p:nvPr>
            <p:ph type="title"/>
          </p:nvPr>
        </p:nvSpPr>
        <p:spPr>
          <a:xfrm>
            <a:off x="457200" y="720473"/>
            <a:ext cx="3280573" cy="3864052"/>
          </a:xfrm>
        </p:spPr>
        <p:txBody>
          <a:bodyPr anchor="t">
            <a:normAutofit/>
          </a:bodyPr>
          <a:lstStyle/>
          <a:p>
            <a:r>
              <a:rPr lang="en-US"/>
              <a:t>Roles in the Exercise</a:t>
            </a:r>
          </a:p>
        </p:txBody>
      </p:sp>
      <p:sp>
        <p:nvSpPr>
          <p:cNvPr id="3" name="Content Placeholder 2">
            <a:extLst>
              <a:ext uri="{FF2B5EF4-FFF2-40B4-BE49-F238E27FC236}">
                <a16:creationId xmlns:a16="http://schemas.microsoft.com/office/drawing/2014/main" id="{FD7D82C0-0BD8-0F1F-4418-56589430EF5A}"/>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62388" y="720473"/>
            <a:ext cx="7072408" cy="5486400"/>
          </a:xfrm>
        </p:spPr>
        <p:txBody>
          <a:bodyPr>
            <a:normAutofit/>
          </a:bodyPr>
          <a:lstStyle/>
          <a:p>
            <a:pPr marL="0" indent="0">
              <a:spcBef>
                <a:spcPts val="2500"/>
              </a:spcBef>
              <a:buFont typeface="Arial" panose="020B0604020202020204" pitchFamily="34" charset="0"/>
              <a:buNone/>
            </a:pPr>
            <a:r>
              <a:rPr lang="en-US" sz="1400" b="1"/>
              <a:t>IT Manager Responsibilities</a:t>
            </a:r>
          </a:p>
          <a:p>
            <a:pPr marL="0" lvl="1" indent="0">
              <a:buFont typeface="Arial" panose="020B0604020202020204" pitchFamily="34" charset="0"/>
              <a:buNone/>
            </a:pPr>
            <a:r>
              <a:rPr lang="en-US" sz="1400"/>
              <a:t>Oversees technical infrastructure and ensures data security within the law office environment.</a:t>
            </a:r>
          </a:p>
          <a:p>
            <a:pPr marL="0" indent="0">
              <a:spcBef>
                <a:spcPts val="2500"/>
              </a:spcBef>
              <a:buFont typeface="Arial" panose="020B0604020202020204" pitchFamily="34" charset="0"/>
              <a:buNone/>
            </a:pPr>
            <a:r>
              <a:rPr lang="en-US" sz="1400" b="1"/>
              <a:t>Office Manager Role</a:t>
            </a:r>
          </a:p>
          <a:p>
            <a:pPr marL="0" lvl="1" indent="0">
              <a:buFont typeface="Arial" panose="020B0604020202020204" pitchFamily="34" charset="0"/>
              <a:buNone/>
            </a:pPr>
            <a:r>
              <a:rPr lang="en-US" sz="1400"/>
              <a:t>Handles the administrative processes essential for smooth office operations.</a:t>
            </a:r>
          </a:p>
          <a:p>
            <a:pPr marL="0" indent="0">
              <a:spcBef>
                <a:spcPts val="2500"/>
              </a:spcBef>
              <a:buFont typeface="Arial" panose="020B0604020202020204" pitchFamily="34" charset="0"/>
              <a:buNone/>
            </a:pPr>
            <a:r>
              <a:rPr lang="en-US" sz="1400" b="1"/>
              <a:t>Legal Partner Duties</a:t>
            </a:r>
          </a:p>
          <a:p>
            <a:pPr marL="0" lvl="1" indent="0">
              <a:buFont typeface="Arial" panose="020B0604020202020204" pitchFamily="34" charset="0"/>
              <a:buNone/>
            </a:pPr>
            <a:r>
              <a:rPr lang="en-US" sz="1400"/>
              <a:t>Ensures legal compliance and oversees the firm's adherence to laws and regulations.</a:t>
            </a:r>
          </a:p>
          <a:p>
            <a:pPr marL="0" indent="0">
              <a:spcBef>
                <a:spcPts val="2500"/>
              </a:spcBef>
              <a:buFont typeface="Arial" panose="020B0604020202020204" pitchFamily="34" charset="0"/>
              <a:buNone/>
            </a:pPr>
            <a:r>
              <a:rPr lang="en-US" sz="1400" b="1"/>
              <a:t>Compliance Officer Functions</a:t>
            </a:r>
          </a:p>
          <a:p>
            <a:pPr marL="0" lvl="1" indent="0">
              <a:buFont typeface="Arial" panose="020B0604020202020204" pitchFamily="34" charset="0"/>
              <a:buNone/>
            </a:pPr>
            <a:r>
              <a:rPr lang="en-US" sz="1400"/>
              <a:t>Monitors regulatory adherence and manages compliance policies within the firm.</a:t>
            </a:r>
          </a:p>
          <a:p>
            <a:pPr marL="0" indent="0">
              <a:spcBef>
                <a:spcPts val="2500"/>
              </a:spcBef>
              <a:buFont typeface="Arial" panose="020B0604020202020204" pitchFamily="34" charset="0"/>
              <a:buNone/>
            </a:pPr>
            <a:r>
              <a:rPr lang="en-US" sz="1400" b="1"/>
              <a:t>External PCI Consultant Contribution</a:t>
            </a:r>
          </a:p>
          <a:p>
            <a:pPr marL="0" lvl="1" indent="0">
              <a:buFont typeface="Arial" panose="020B0604020202020204" pitchFamily="34" charset="0"/>
              <a:buNone/>
            </a:pPr>
            <a:r>
              <a:rPr lang="en-US" sz="1400"/>
              <a:t>Provides specialized knowledge on PCI-DSS standards to enhance cybersecurity measures.</a:t>
            </a:r>
          </a:p>
        </p:txBody>
      </p:sp>
      <p:sp>
        <p:nvSpPr>
          <p:cNvPr id="4" name="Footer Placeholder 3">
            <a:extLst>
              <a:ext uri="{FF2B5EF4-FFF2-40B4-BE49-F238E27FC236}">
                <a16:creationId xmlns:a16="http://schemas.microsoft.com/office/drawing/2014/main" id="{C0FF7B9B-325B-90F6-5499-6FE9A371AFC9}"/>
              </a:ext>
            </a:extLst>
          </p:cNvPr>
          <p:cNvSpPr>
            <a:spLocks noGrp="1"/>
          </p:cNvSpPr>
          <p:nvPr>
            <p:ph type="ftr" sz="quarter" idx="11"/>
          </p:nvPr>
        </p:nvSpPr>
        <p:spPr>
          <a:xfrm>
            <a:off x="457200" y="6445997"/>
            <a:ext cx="3280570" cy="365125"/>
          </a:xfrm>
        </p:spPr>
        <p:txBody>
          <a:bodyPr anchor="ctr">
            <a:normAutofit/>
          </a:bodyPr>
          <a:lstStyle/>
          <a:p>
            <a:pPr>
              <a:spcAft>
                <a:spcPts val="600"/>
              </a:spcAft>
            </a:pPr>
            <a:r>
              <a:rPr lang="en-US"/>
              <a:t>Sample Footer Text</a:t>
            </a:r>
          </a:p>
        </p:txBody>
      </p:sp>
      <p:sp>
        <p:nvSpPr>
          <p:cNvPr id="5" name="Date Placeholder 4">
            <a:extLst>
              <a:ext uri="{FF2B5EF4-FFF2-40B4-BE49-F238E27FC236}">
                <a16:creationId xmlns:a16="http://schemas.microsoft.com/office/drawing/2014/main" id="{2E2488FD-3BBE-69F4-5168-EEB8EBF59E34}"/>
              </a:ext>
            </a:extLst>
          </p:cNvPr>
          <p:cNvSpPr>
            <a:spLocks noGrp="1"/>
          </p:cNvSpPr>
          <p:nvPr>
            <p:ph type="dt" sz="half" idx="10"/>
          </p:nvPr>
        </p:nvSpPr>
        <p:spPr>
          <a:xfrm>
            <a:off x="9737594" y="6445997"/>
            <a:ext cx="1842115" cy="365125"/>
          </a:xfrm>
        </p:spPr>
        <p:txBody>
          <a:bodyPr anchor="ctr">
            <a:normAutofit/>
          </a:bodyPr>
          <a:lstStyle/>
          <a:p>
            <a:pPr>
              <a:spcAft>
                <a:spcPts val="600"/>
              </a:spcAft>
            </a:pPr>
            <a:fld id="{2F88F8D0-0E9B-4650-859F-69E8A62E8B3F}" type="datetime1">
              <a:rPr lang="en-US" smtClean="0"/>
              <a:pPr>
                <a:spcAft>
                  <a:spcPts val="600"/>
                </a:spcAft>
              </a:pPr>
              <a:t>10/2/2025</a:t>
            </a:fld>
            <a:endParaRPr lang="en-US"/>
          </a:p>
        </p:txBody>
      </p:sp>
      <p:sp>
        <p:nvSpPr>
          <p:cNvPr id="6" name="Slide Number Placeholder 5">
            <a:extLst>
              <a:ext uri="{FF2B5EF4-FFF2-40B4-BE49-F238E27FC236}">
                <a16:creationId xmlns:a16="http://schemas.microsoft.com/office/drawing/2014/main" id="{C6E9A7D7-A7AA-5966-E0DD-4A5D2306C6C5}"/>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7</a:t>
            </a:fld>
            <a:endParaRPr lang="en-US"/>
          </a:p>
        </p:txBody>
      </p:sp>
    </p:spTree>
    <p:extLst>
      <p:ext uri="{BB962C8B-B14F-4D97-AF65-F5344CB8AC3E}">
        <p14:creationId xmlns:p14="http://schemas.microsoft.com/office/powerpoint/2010/main" val="1927451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B2D5-1991-5389-8E74-233F4C8B111C}"/>
              </a:ext>
            </a:extLst>
          </p:cNvPr>
          <p:cNvSpPr>
            <a:spLocks noGrp="1"/>
          </p:cNvSpPr>
          <p:nvPr>
            <p:ph type="title"/>
          </p:nvPr>
        </p:nvSpPr>
        <p:spPr>
          <a:xfrm>
            <a:off x="457200" y="2968607"/>
            <a:ext cx="8932653" cy="3450568"/>
          </a:xfrm>
        </p:spPr>
        <p:txBody>
          <a:bodyPr anchor="b">
            <a:normAutofit/>
          </a:bodyPr>
          <a:lstStyle/>
          <a:p>
            <a:r>
              <a:rPr lang="en-US"/>
              <a:t>Phase 1: Discovery</a:t>
            </a:r>
          </a:p>
        </p:txBody>
      </p:sp>
      <p:sp>
        <p:nvSpPr>
          <p:cNvPr id="4" name="Footer Placeholder 3">
            <a:extLst>
              <a:ext uri="{FF2B5EF4-FFF2-40B4-BE49-F238E27FC236}">
                <a16:creationId xmlns:a16="http://schemas.microsoft.com/office/drawing/2014/main" id="{EC9E8A78-684C-008A-C67C-40A0A6D01883}"/>
              </a:ext>
            </a:extLst>
          </p:cNvPr>
          <p:cNvSpPr>
            <a:spLocks noGrp="1"/>
          </p:cNvSpPr>
          <p:nvPr>
            <p:ph type="ftr" sz="quarter" idx="11"/>
          </p:nvPr>
        </p:nvSpPr>
        <p:spPr>
          <a:xfrm>
            <a:off x="457200" y="6445997"/>
            <a:ext cx="3751081" cy="365125"/>
          </a:xfrm>
        </p:spPr>
        <p:txBody>
          <a:bodyPr anchor="ctr">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257AF855-0FCC-BDCD-7696-24E3874E8565}"/>
              </a:ext>
            </a:extLst>
          </p:cNvPr>
          <p:cNvSpPr>
            <a:spLocks noGrp="1"/>
          </p:cNvSpPr>
          <p:nvPr>
            <p:ph type="dt" sz="half" idx="10"/>
          </p:nvPr>
        </p:nvSpPr>
        <p:spPr>
          <a:xfrm>
            <a:off x="9737594" y="6445997"/>
            <a:ext cx="1842115" cy="365125"/>
          </a:xfrm>
        </p:spPr>
        <p:txBody>
          <a:bodyPr anchor="ctr">
            <a:normAutofit/>
          </a:bodyPr>
          <a:lstStyle/>
          <a:p>
            <a:pPr>
              <a:spcAft>
                <a:spcPts val="600"/>
              </a:spcAft>
            </a:pPr>
            <a:fld id="{8A278C13-F8B8-4237-9811-6A882F130BDA}" type="datetime1">
              <a:rPr lang="en-US" smtClean="0"/>
              <a:pPr>
                <a:spcAft>
                  <a:spcPts val="600"/>
                </a:spcAft>
              </a:pPr>
              <a:t>10/2/2025</a:t>
            </a:fld>
            <a:endParaRPr lang="en-US"/>
          </a:p>
        </p:txBody>
      </p:sp>
      <p:sp>
        <p:nvSpPr>
          <p:cNvPr id="6" name="Slide Number Placeholder 5">
            <a:extLst>
              <a:ext uri="{FF2B5EF4-FFF2-40B4-BE49-F238E27FC236}">
                <a16:creationId xmlns:a16="http://schemas.microsoft.com/office/drawing/2014/main" id="{2FB4EE6B-46BE-EA0B-40A9-D98412779E4B}"/>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8</a:t>
            </a:fld>
            <a:endParaRPr lang="en-US"/>
          </a:p>
        </p:txBody>
      </p:sp>
    </p:spTree>
    <p:extLst>
      <p:ext uri="{BB962C8B-B14F-4D97-AF65-F5344CB8AC3E}">
        <p14:creationId xmlns:p14="http://schemas.microsoft.com/office/powerpoint/2010/main" val="42235078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3403-6E50-41E3-BE28-A852AF608A28}"/>
              </a:ext>
            </a:extLst>
          </p:cNvPr>
          <p:cNvSpPr>
            <a:spLocks noGrp="1"/>
          </p:cNvSpPr>
          <p:nvPr>
            <p:ph type="title"/>
          </p:nvPr>
        </p:nvSpPr>
        <p:spPr>
          <a:xfrm>
            <a:off x="457199" y="377072"/>
            <a:ext cx="4958078" cy="1225485"/>
          </a:xfrm>
        </p:spPr>
        <p:txBody>
          <a:bodyPr anchor="t">
            <a:normAutofit/>
          </a:bodyPr>
          <a:lstStyle/>
          <a:p>
            <a:r>
              <a:rPr lang="en-US"/>
              <a:t>Initial Incident Identification</a:t>
            </a:r>
          </a:p>
        </p:txBody>
      </p:sp>
      <p:pic>
        <p:nvPicPr>
          <p:cNvPr id="8" name="Content Placeholder 7" descr="Network security cyber data protection encryption safety">
            <a:extLst>
              <a:ext uri="{FF2B5EF4-FFF2-40B4-BE49-F238E27FC236}">
                <a16:creationId xmlns:a16="http://schemas.microsoft.com/office/drawing/2014/main" id="{66CF5B19-29F0-419E-B683-B21359CBC320}"/>
              </a:ext>
            </a:extLst>
          </p:cNvPr>
          <p:cNvPicPr>
            <a:picLocks noGrp="1" noChangeAspect="1"/>
          </p:cNvPicPr>
          <p:nvPr>
            <p:ph type="pic" sz="quarter" idx="13"/>
          </p:nvPr>
        </p:nvPicPr>
        <p:blipFill>
          <a:blip r:embed="rId3"/>
          <a:srcRect r="5012" b="1"/>
          <a:stretch>
            <a:fillRect/>
          </a:stretch>
        </p:blipFill>
        <p:spPr>
          <a:xfrm>
            <a:off x="20" y="1842182"/>
            <a:ext cx="5758152" cy="4546457"/>
          </a:xfrm>
          <a:prstGeom prst="rect">
            <a:avLst/>
          </a:prstGeom>
          <a:noFill/>
        </p:spPr>
      </p:pic>
      <p:sp>
        <p:nvSpPr>
          <p:cNvPr id="4" name="Content Placeholder 3">
            <a:extLst>
              <a:ext uri="{FF2B5EF4-FFF2-40B4-BE49-F238E27FC236}">
                <a16:creationId xmlns:a16="http://schemas.microsoft.com/office/drawing/2014/main" id="{64DFD990-4514-EA0C-DB3A-E5EF0D73B4D3}"/>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76142" y="377072"/>
            <a:ext cx="5558655" cy="5797484"/>
          </a:xfrm>
        </p:spPr>
        <p:txBody>
          <a:bodyPr>
            <a:normAutofit/>
          </a:bodyPr>
          <a:lstStyle/>
          <a:p>
            <a:pPr marL="0" indent="0">
              <a:spcBef>
                <a:spcPts val="2500"/>
              </a:spcBef>
              <a:buFont typeface="Arial" panose="020B0604020202020204" pitchFamily="34" charset="0"/>
              <a:buNone/>
            </a:pPr>
            <a:r>
              <a:rPr lang="en-US" sz="1400" b="1"/>
              <a:t>Trigger Event Overview</a:t>
            </a:r>
          </a:p>
          <a:p>
            <a:pPr marL="0" lvl="1" indent="0">
              <a:buFont typeface="Arial" panose="020B0604020202020204" pitchFamily="34" charset="0"/>
              <a:buNone/>
            </a:pPr>
            <a:r>
              <a:rPr lang="en-US" sz="1400"/>
              <a:t>The incident starts with a client reporting unauthorized charges after an online payment made via the firm’s portal.</a:t>
            </a:r>
          </a:p>
          <a:p>
            <a:pPr marL="0" indent="0">
              <a:spcBef>
                <a:spcPts val="2500"/>
              </a:spcBef>
              <a:buFont typeface="Arial" panose="020B0604020202020204" pitchFamily="34" charset="0"/>
              <a:buNone/>
            </a:pPr>
            <a:r>
              <a:rPr lang="en-US" sz="1400" b="1"/>
              <a:t>Systems and Data Identification</a:t>
            </a:r>
          </a:p>
          <a:p>
            <a:pPr marL="0" lvl="1" indent="0">
              <a:buFont typeface="Arial" panose="020B0604020202020204" pitchFamily="34" charset="0"/>
              <a:buNone/>
            </a:pPr>
            <a:r>
              <a:rPr lang="en-US" sz="1400"/>
              <a:t>Participants must identify payment processing systems and verify if cardholder data is stored by the firm.</a:t>
            </a:r>
          </a:p>
          <a:p>
            <a:pPr marL="0" indent="0">
              <a:spcBef>
                <a:spcPts val="2500"/>
              </a:spcBef>
              <a:buFont typeface="Arial" panose="020B0604020202020204" pitchFamily="34" charset="0"/>
              <a:buNone/>
            </a:pPr>
            <a:r>
              <a:rPr lang="en-US" sz="1400" b="1"/>
              <a:t>PCI Compliance Assessment</a:t>
            </a:r>
          </a:p>
          <a:p>
            <a:pPr marL="0" lvl="1" indent="0">
              <a:buFont typeface="Arial" panose="020B0604020202020204" pitchFamily="34" charset="0"/>
              <a:buNone/>
            </a:pPr>
            <a:r>
              <a:rPr lang="en-US" sz="1400"/>
              <a:t>Assess the firm’s PCI compliance level and select the appropriate Self-Assessment Questionnaire (SAQ).</a:t>
            </a:r>
          </a:p>
          <a:p>
            <a:pPr marL="0" indent="0">
              <a:spcBef>
                <a:spcPts val="2500"/>
              </a:spcBef>
              <a:buFont typeface="Arial" panose="020B0604020202020204" pitchFamily="34" charset="0"/>
              <a:buNone/>
            </a:pPr>
            <a:r>
              <a:rPr lang="en-US" sz="1400" b="1"/>
              <a:t>Structured Response Initiation</a:t>
            </a:r>
          </a:p>
          <a:p>
            <a:pPr marL="0" lvl="1" indent="0">
              <a:buFont typeface="Arial" panose="020B0604020202020204" pitchFamily="34" charset="0"/>
              <a:buNone/>
            </a:pPr>
            <a:r>
              <a:rPr lang="en-US" sz="1400"/>
              <a:t>Emphasizes documenting processes, secure data handling, and awareness of compliance for effective incident response.</a:t>
            </a:r>
          </a:p>
        </p:txBody>
      </p:sp>
      <p:sp>
        <p:nvSpPr>
          <p:cNvPr id="5" name="Footer Placeholder 4">
            <a:extLst>
              <a:ext uri="{FF2B5EF4-FFF2-40B4-BE49-F238E27FC236}">
                <a16:creationId xmlns:a16="http://schemas.microsoft.com/office/drawing/2014/main" id="{7E4BB73E-0EA1-0712-213D-10A8784BB051}"/>
              </a:ext>
            </a:extLst>
          </p:cNvPr>
          <p:cNvSpPr>
            <a:spLocks noGrp="1"/>
          </p:cNvSpPr>
          <p:nvPr>
            <p:ph type="ftr" sz="quarter" idx="11"/>
          </p:nvPr>
        </p:nvSpPr>
        <p:spPr>
          <a:xfrm>
            <a:off x="457200" y="6445997"/>
            <a:ext cx="3949302" cy="365125"/>
          </a:xfrm>
        </p:spPr>
        <p:txBody>
          <a:bodyPr anchor="ctr">
            <a:normAutofit/>
          </a:bodyPr>
          <a:lstStyle/>
          <a:p>
            <a:pPr>
              <a:spcAft>
                <a:spcPts val="600"/>
              </a:spcAft>
            </a:pPr>
            <a:r>
              <a:rPr lang="en-US" dirty="0"/>
              <a:t>Sample Footer Text</a:t>
            </a:r>
            <a:endParaRPr lang="en-US"/>
          </a:p>
        </p:txBody>
      </p:sp>
      <p:sp>
        <p:nvSpPr>
          <p:cNvPr id="6" name="Date Placeholder 5">
            <a:extLst>
              <a:ext uri="{FF2B5EF4-FFF2-40B4-BE49-F238E27FC236}">
                <a16:creationId xmlns:a16="http://schemas.microsoft.com/office/drawing/2014/main" id="{0BE5EED0-AFD0-1BE4-B29A-9916C860E2BA}"/>
              </a:ext>
            </a:extLst>
          </p:cNvPr>
          <p:cNvSpPr>
            <a:spLocks noGrp="1"/>
          </p:cNvSpPr>
          <p:nvPr>
            <p:ph type="dt" sz="half" idx="10"/>
          </p:nvPr>
        </p:nvSpPr>
        <p:spPr>
          <a:xfrm>
            <a:off x="9737594" y="6445997"/>
            <a:ext cx="1842115" cy="365125"/>
          </a:xfrm>
        </p:spPr>
        <p:txBody>
          <a:bodyPr anchor="ctr">
            <a:normAutofit/>
          </a:bodyPr>
          <a:lstStyle/>
          <a:p>
            <a:pPr>
              <a:spcAft>
                <a:spcPts val="600"/>
              </a:spcAft>
            </a:pPr>
            <a:fld id="{B20F022F-161E-41B9-A1BC-CC85E43B1AF4}" type="datetime1">
              <a:rPr lang="en-US" smtClean="0"/>
              <a:pPr>
                <a:spcAft>
                  <a:spcPts val="600"/>
                </a:spcAft>
              </a:pPr>
              <a:t>10/2/2025</a:t>
            </a:fld>
            <a:endParaRPr lang="en-US"/>
          </a:p>
        </p:txBody>
      </p:sp>
      <p:sp>
        <p:nvSpPr>
          <p:cNvPr id="7" name="Slide Number Placeholder 6">
            <a:extLst>
              <a:ext uri="{FF2B5EF4-FFF2-40B4-BE49-F238E27FC236}">
                <a16:creationId xmlns:a16="http://schemas.microsoft.com/office/drawing/2014/main" id="{7B676A02-C86C-A8B9-C432-9A1FAD317F20}"/>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9</a:t>
            </a:fld>
            <a:endParaRPr lang="en-US"/>
          </a:p>
        </p:txBody>
      </p:sp>
    </p:spTree>
    <p:extLst>
      <p:ext uri="{BB962C8B-B14F-4D97-AF65-F5344CB8AC3E}">
        <p14:creationId xmlns:p14="http://schemas.microsoft.com/office/powerpoint/2010/main" val="262553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hoji">
  <a:themeElements>
    <a:clrScheme name="Shoji">
      <a:dk1>
        <a:srgbClr val="131313"/>
      </a:dk1>
      <a:lt1>
        <a:sysClr val="window" lastClr="FFFFFF"/>
      </a:lt1>
      <a:dk2>
        <a:srgbClr val="1D3433"/>
      </a:dk2>
      <a:lt2>
        <a:srgbClr val="F3F2ED"/>
      </a:lt2>
      <a:accent1>
        <a:srgbClr val="7C5C3E"/>
      </a:accent1>
      <a:accent2>
        <a:srgbClr val="B8A189"/>
      </a:accent2>
      <a:accent3>
        <a:srgbClr val="A1A696"/>
      </a:accent3>
      <a:accent4>
        <a:srgbClr val="566868"/>
      </a:accent4>
      <a:accent5>
        <a:srgbClr val="786F50"/>
      </a:accent5>
      <a:accent6>
        <a:srgbClr val="A9A375"/>
      </a:accent6>
      <a:hlink>
        <a:srgbClr val="B1785F"/>
      </a:hlink>
      <a:folHlink>
        <a:srgbClr val="6C7F7F"/>
      </a:folHlink>
    </a:clrScheme>
    <a:fontScheme name="Custom 35">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hoji" id="{EBD40D9C-CA72-493B-87C2-C0EB162C667E}" vid="{D0940FF3-4015-4C8A-9B90-9961EFA3BC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70BEB4-FB24-4E84-B3BB-971EAA4E97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DCC98D-8A5B-4177-9C60-D4A9C8723F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D41049-A82A-4B5B-8ABC-9F045EF9F078}">
  <ds:schemaRefs>
    <ds:schemaRef ds:uri="http://schemas.microsoft.com/sharepoint/v3/contenttype/forms"/>
  </ds:schemaRefs>
</ds:datastoreItem>
</file>

<file path=docMetadata/LabelInfo.xml><?xml version="1.0" encoding="utf-8"?>
<clbl:labelList xmlns:clbl="http://schemas.microsoft.com/office/2020/mipLabelMetadata">
</clbl:labelList>
</file>

<file path=docProps/app.xml><?xml version="1.0" encoding="utf-8"?>
<Properties xmlns="http://schemas.openxmlformats.org/officeDocument/2006/extended-properties" xmlns:vt="http://schemas.openxmlformats.org/officeDocument/2006/docPropsVTypes">
  <Template/>
  <TotalTime>7</TotalTime>
  <Words>1660</Words>
  <Application>Microsoft Office PowerPoint</Application>
  <PresentationFormat>Widescreen</PresentationFormat>
  <Paragraphs>167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 Light</vt:lpstr>
      <vt:lpstr>Arial</vt:lpstr>
      <vt:lpstr>Calibri</vt:lpstr>
      <vt:lpstr>Walbaum Display</vt:lpstr>
      <vt:lpstr>Shoji</vt:lpstr>
      <vt:lpstr>Tabletop Exercise: PCI-DSS Compliance in a Small Law Office</vt:lpstr>
      <vt:lpstr>Scenario Setup</vt:lpstr>
      <vt:lpstr>The Retainer Breach</vt:lpstr>
      <vt:lpstr>Exercise Objectives</vt:lpstr>
      <vt:lpstr>Goals of the Tabletop Exercise</vt:lpstr>
      <vt:lpstr>Participants</vt:lpstr>
      <vt:lpstr>Roles in the Exercise</vt:lpstr>
      <vt:lpstr>Phase 1: Discovery</vt:lpstr>
      <vt:lpstr>Initial Incident Identification</vt:lpstr>
      <vt:lpstr>Phase 2: Investigation</vt:lpstr>
      <vt:lpstr>Analyzing the Breach</vt:lpstr>
      <vt:lpstr>Phase 3: Response</vt:lpstr>
      <vt:lpstr>Coordinating the Response</vt:lpstr>
      <vt:lpstr>Phase 4: Recovery &amp; Compliance Review</vt:lpstr>
      <vt:lpstr>Post-Incident Actions</vt:lpstr>
      <vt:lpstr>Debrief &amp; Learning Outcomes</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Baljeet Bilkhu</cp:lastModifiedBy>
  <cp:revision>4</cp:revision>
  <dcterms:created xsi:type="dcterms:W3CDTF">2025-08-04T19:19:33Z</dcterms:created>
  <dcterms:modified xsi:type="dcterms:W3CDTF">2025-10-02T21:59:08Z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