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60" r:id="rId1"/>
    <p:sldMasterId id="2147483672" r:id="rId2"/>
  </p:sldMasterIdLst>
  <p:notesMasterIdLst>
    <p:notesMasterId r:id="rId20"/>
  </p:notesMasterIdLst>
  <p:handoutMasterIdLst>
    <p:handoutMasterId r:id="rId21"/>
  </p:handoutMasterIdLst>
  <p:sldIdLst>
    <p:sldId id="340" r:id="rId3"/>
    <p:sldId id="341" r:id="rId4"/>
    <p:sldId id="342" r:id="rId5"/>
    <p:sldId id="360" r:id="rId6"/>
    <p:sldId id="343" r:id="rId7"/>
    <p:sldId id="344" r:id="rId8"/>
    <p:sldId id="346" r:id="rId9"/>
    <p:sldId id="353" r:id="rId10"/>
    <p:sldId id="355" r:id="rId11"/>
    <p:sldId id="354" r:id="rId12"/>
    <p:sldId id="356" r:id="rId13"/>
    <p:sldId id="357" r:id="rId14"/>
    <p:sldId id="358" r:id="rId15"/>
    <p:sldId id="359" r:id="rId16"/>
    <p:sldId id="362" r:id="rId17"/>
    <p:sldId id="363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61" autoAdjust="0"/>
  </p:normalViewPr>
  <p:slideViewPr>
    <p:cSldViewPr>
      <p:cViewPr varScale="1">
        <p:scale>
          <a:sx n="89" d="100"/>
          <a:sy n="89" d="100"/>
        </p:scale>
        <p:origin x="128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54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36FA3-E361-4E26-82B4-FE018E72C6D7}" type="datetimeFigureOut">
              <a:rPr lang="en-CA" smtClean="0"/>
              <a:pPr/>
              <a:t>2025-04-22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783E7-482C-49E5-B5B8-4286B82B515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9061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82DCD-D5CF-4152-8874-9F6A0CE537DB}" type="datetimeFigureOut">
              <a:rPr lang="en-CA" smtClean="0"/>
              <a:pPr/>
              <a:t>2025-04-22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E5925-E773-475D-BE0C-AE80C011627D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793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22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76820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85970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E5925-E773-475D-BE0C-AE80C011627D}" type="slidenum">
              <a:rPr lang="en-CA" smtClean="0"/>
              <a:pPr/>
              <a:t>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971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C8FED-4BFD-4263-AFB3-C838C17DF8F4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pic>
        <p:nvPicPr>
          <p:cNvPr id="11" name="Picture 2" descr="http://donorreport.conestogacommunity.ca/_images/Conestoga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472" y="147079"/>
            <a:ext cx="4648200" cy="1390651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00EA-58DE-48F3-90BB-0BFC8EBCF9A7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ABC92-99A6-4F68-A812-75A7DBC3FF10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en-CA" dirty="0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44300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6849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842524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040245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986923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19E67"/>
              </a:buClr>
              <a:defRPr/>
            </a:lvl1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1E51F-5A07-41AA-A87B-04D451DE8831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533" y="6476999"/>
            <a:ext cx="1021147" cy="274320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r>
              <a:rPr lang="en-CA" dirty="0"/>
              <a:t> of 49</a:t>
            </a:r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533" y="17526"/>
            <a:ext cx="1219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9BDC-E460-4ACE-A877-79F2DF7FBBB8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B57F-7A34-4E31-B693-0727C7440550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F88DF-E9CA-45CB-AC40-A0AC40F07306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Prof.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0D1F4-870A-4006-9A5B-A549A487169D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Prof.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12D47-2E1C-4920-8DE6-368501F35F7C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Prof.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1B5D-9409-4DFB-B134-D521B49196DB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9C84310E-0A52-4F32-ABCD-1CB0277903A8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 dirty="0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F15CC5D-494D-4BA2-9971-57BEF54477B9}" type="datetime1">
              <a:rPr lang="en-CA" smtClean="0"/>
              <a:t>2025-04-22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 dirty="0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 baseline="0">
          <a:solidFill>
            <a:srgbClr val="C19E67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19E67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12747"/>
            <a:ext cx="12192000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435608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12192000" h="45719">
                <a:moveTo>
                  <a:pt x="0" y="45720"/>
                </a:moveTo>
                <a:lnTo>
                  <a:pt x="12192000" y="45720"/>
                </a:lnTo>
                <a:lnTo>
                  <a:pt x="121920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1434465"/>
          </a:xfrm>
          <a:custGeom>
            <a:avLst/>
            <a:gdLst/>
            <a:ahLst/>
            <a:cxnLst/>
            <a:rect l="l" t="t" r="r" b="b"/>
            <a:pathLst>
              <a:path w="12192000" h="1434465">
                <a:moveTo>
                  <a:pt x="0" y="1434084"/>
                </a:moveTo>
                <a:lnTo>
                  <a:pt x="12192000" y="1434084"/>
                </a:lnTo>
                <a:lnTo>
                  <a:pt x="12192000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896600" y="18288"/>
            <a:ext cx="1219200" cy="1389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7731" y="6586882"/>
            <a:ext cx="5232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61705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1JnLIfTjzM?si=Uu2-q5LtEV5BLj7M" TargetMode="External"/><Relationship Id="rId2" Type="http://schemas.openxmlformats.org/officeDocument/2006/relationships/hyperlink" Target="https://information.rapid7.com/download-metasploitable-2017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tualbox.org/wiki/Downloads" TargetMode="External"/><Relationship Id="rId2" Type="http://schemas.openxmlformats.org/officeDocument/2006/relationships/hyperlink" Target="https://www.vmware.com/ca/products/workstation-player/workstation-player-evaluation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li.org/get-kali/#kali-virtual-mach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7-zip.org/downloa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673" y="3355848"/>
            <a:ext cx="10808415" cy="1673352"/>
          </a:xfrm>
        </p:spPr>
        <p:txBody>
          <a:bodyPr/>
          <a:lstStyle/>
          <a:p>
            <a:r>
              <a:rPr lang="en-CA" dirty="0"/>
              <a:t>Technical Lesson 01</a:t>
            </a:r>
            <a:br>
              <a:rPr lang="en-CA" dirty="0"/>
            </a:b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b="1" dirty="0"/>
              <a:t>SECU8010</a:t>
            </a:r>
          </a:p>
          <a:p>
            <a:r>
              <a:rPr lang="en-CA" b="1" dirty="0"/>
              <a:t>Fundamentals of InfoSec</a:t>
            </a:r>
          </a:p>
        </p:txBody>
      </p:sp>
      <p:sp>
        <p:nvSpPr>
          <p:cNvPr id="4" name="Title 1" descr="Not all presentations have a subtitle." title="Subtitle"/>
          <p:cNvSpPr txBox="1">
            <a:spLocks/>
          </p:cNvSpPr>
          <p:nvPr/>
        </p:nvSpPr>
        <p:spPr>
          <a:xfrm>
            <a:off x="914400" y="5301208"/>
            <a:ext cx="10818688" cy="1512168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 baseline="0">
                <a:solidFill>
                  <a:srgbClr val="C19E67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CA" sz="4000" dirty="0">
                <a:solidFill>
                  <a:schemeClr val="tx1"/>
                </a:solidFill>
              </a:rPr>
              <a:t>System Setup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6824B8-3CA0-4FAA-B02F-7916C8FDF1AB}"/>
              </a:ext>
            </a:extLst>
          </p:cNvPr>
          <p:cNvSpPr txBox="1">
            <a:spLocks/>
          </p:cNvSpPr>
          <p:nvPr/>
        </p:nvSpPr>
        <p:spPr>
          <a:xfrm>
            <a:off x="8184232" y="5373215"/>
            <a:ext cx="4007768" cy="1138873"/>
          </a:xfrm>
          <a:prstGeom prst="rect">
            <a:avLst/>
          </a:prstGeom>
        </p:spPr>
        <p:txBody>
          <a:bodyPr vert="horz" lIns="118872" tIns="0" rIns="45720" bIns="0" rtlCol="0" anchor="b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rgbClr val="C19E67"/>
              </a:buClr>
              <a:buSzPct val="80000"/>
              <a:buFont typeface="Wingdings 2"/>
              <a:buNone/>
              <a:defRPr kumimoji="0"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CA" b="1" dirty="0">
                <a:solidFill>
                  <a:schemeClr val="accent2"/>
                </a:solidFill>
              </a:rPr>
              <a:t>Baljeet S. Bilkhu, </a:t>
            </a:r>
            <a:r>
              <a:rPr lang="en-CA" b="1" i="1" dirty="0" err="1">
                <a:solidFill>
                  <a:schemeClr val="accent2"/>
                </a:solidFill>
              </a:rPr>
              <a:t>BASc</a:t>
            </a:r>
            <a:r>
              <a:rPr lang="en-CA" b="1" i="1" dirty="0">
                <a:solidFill>
                  <a:schemeClr val="accent2"/>
                </a:solidFill>
              </a:rPr>
              <a:t>., </a:t>
            </a:r>
            <a:r>
              <a:rPr lang="en-CA" b="1" i="1" dirty="0" err="1">
                <a:solidFill>
                  <a:schemeClr val="accent2"/>
                </a:solidFill>
              </a:rPr>
              <a:t>MScIS</a:t>
            </a:r>
            <a:endParaRPr lang="en-CA" b="1" i="1" dirty="0">
              <a:solidFill>
                <a:schemeClr val="accent2"/>
              </a:solidFill>
            </a:endParaRPr>
          </a:p>
          <a:p>
            <a:r>
              <a:rPr lang="en-CA" b="1" dirty="0">
                <a:solidFill>
                  <a:schemeClr val="accent2"/>
                </a:solidFill>
              </a:rPr>
              <a:t>bbilkhu@conestogac.on.ca</a:t>
            </a:r>
          </a:p>
        </p:txBody>
      </p:sp>
    </p:spTree>
    <p:extLst>
      <p:ext uri="{BB962C8B-B14F-4D97-AF65-F5344CB8AC3E}">
        <p14:creationId xmlns:p14="http://schemas.microsoft.com/office/powerpoint/2010/main" val="382596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03E-1255-4DC6-94D8-4A56EEE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Kali (Virtual Box)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854-596A-47A3-95A0-C1F2F2C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6926560" cy="4625609"/>
          </a:xfrm>
        </p:spPr>
        <p:txBody>
          <a:bodyPr/>
          <a:lstStyle/>
          <a:p>
            <a:r>
              <a:rPr lang="en-US" dirty="0"/>
              <a:t>Ensure that you have at least 2048MB of memory and 1 CPU.  Click </a:t>
            </a:r>
            <a:r>
              <a:rPr lang="en-US" b="1" dirty="0"/>
              <a:t>Next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 “Use an Existing Virtual Hard Disk File” and click on the         icon. </a:t>
            </a:r>
          </a:p>
          <a:p>
            <a:endParaRPr lang="en-US" dirty="0"/>
          </a:p>
          <a:p>
            <a:r>
              <a:rPr lang="en-US" dirty="0"/>
              <a:t>Click on </a:t>
            </a:r>
            <a:r>
              <a:rPr lang="en-US" b="1" dirty="0"/>
              <a:t>Add</a:t>
            </a:r>
            <a:r>
              <a:rPr lang="en-US" dirty="0"/>
              <a:t> on the next screen.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25A3CF-0C87-3DE4-37FA-06B55C31A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712428"/>
            <a:ext cx="4184517" cy="2326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B09885-F970-8C75-C375-C64E1ABAD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176" y="4365104"/>
            <a:ext cx="4158217" cy="23260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8EE5190-73F7-135B-D09A-E5E391A45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928" y="4293096"/>
            <a:ext cx="520727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2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03E-1255-4DC6-94D8-4A56EEE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Kali (Virtual Box)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854-596A-47A3-95A0-C1F2F2C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6926560" cy="4625609"/>
          </a:xfrm>
        </p:spPr>
        <p:txBody>
          <a:bodyPr/>
          <a:lstStyle/>
          <a:p>
            <a:r>
              <a:rPr lang="en-US" dirty="0"/>
              <a:t>Navigate to and select your Kali (unzipped) file from a previous step</a:t>
            </a:r>
          </a:p>
          <a:p>
            <a:endParaRPr lang="en-US" dirty="0"/>
          </a:p>
          <a:p>
            <a:r>
              <a:rPr lang="en-US" dirty="0"/>
              <a:t>Click on </a:t>
            </a:r>
            <a:r>
              <a:rPr lang="en-US" b="1" dirty="0"/>
              <a:t>Choose</a:t>
            </a:r>
            <a:r>
              <a:rPr lang="en-US" dirty="0"/>
              <a:t> to continue.</a:t>
            </a:r>
          </a:p>
          <a:p>
            <a:endParaRPr lang="en-US" dirty="0"/>
          </a:p>
          <a:p>
            <a:r>
              <a:rPr lang="en-US" dirty="0"/>
              <a:t>Then click on </a:t>
            </a:r>
            <a:r>
              <a:rPr lang="en-US" b="1" dirty="0"/>
              <a:t>Next </a:t>
            </a:r>
            <a:r>
              <a:rPr lang="en-US" dirty="0"/>
              <a:t>and then </a:t>
            </a:r>
            <a:r>
              <a:rPr lang="en-US" b="1" dirty="0"/>
              <a:t>Finish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166D4-6CFB-6750-3D89-AAF2E02E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144" y="2205396"/>
            <a:ext cx="4393292" cy="244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42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03E-1255-4DC6-94D8-4A56EEE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Kali (Virtual Box)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854-596A-47A3-95A0-C1F2F2C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6926560" cy="4625609"/>
          </a:xfrm>
        </p:spPr>
        <p:txBody>
          <a:bodyPr/>
          <a:lstStyle/>
          <a:p>
            <a:r>
              <a:rPr lang="en-US" dirty="0"/>
              <a:t>Double click on the VM that was just created.</a:t>
            </a:r>
          </a:p>
          <a:p>
            <a:endParaRPr lang="en-US" b="1" dirty="0"/>
          </a:p>
          <a:p>
            <a:r>
              <a:rPr lang="en-US" dirty="0"/>
              <a:t>This may take a few minutes</a:t>
            </a:r>
          </a:p>
          <a:p>
            <a:endParaRPr lang="en-US" dirty="0"/>
          </a:p>
          <a:p>
            <a:r>
              <a:rPr lang="en-US" dirty="0"/>
              <a:t>Login using </a:t>
            </a:r>
            <a:r>
              <a:rPr lang="en-US" b="1" dirty="0"/>
              <a:t>kali</a:t>
            </a:r>
            <a:r>
              <a:rPr lang="en-US" dirty="0"/>
              <a:t> / </a:t>
            </a:r>
            <a:r>
              <a:rPr lang="en-US" b="1" dirty="0"/>
              <a:t>kali </a:t>
            </a:r>
            <a:r>
              <a:rPr lang="en-US" dirty="0"/>
              <a:t>as the username / password.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A41E2-7010-712F-A728-BA30740EE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2564904"/>
            <a:ext cx="5245592" cy="35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43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03E-1255-4DC6-94D8-4A56EEE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Kali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854-596A-47A3-95A0-C1F2F2C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6926560" cy="4625609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81914-B0E3-1087-DE50-13C5FF14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775192"/>
            <a:ext cx="7764821" cy="500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59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03E-1255-4DC6-94D8-4A56EEE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854-596A-47A3-95A0-C1F2F2C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6926560" cy="4625609"/>
          </a:xfrm>
        </p:spPr>
        <p:txBody>
          <a:bodyPr/>
          <a:lstStyle/>
          <a:p>
            <a:r>
              <a:rPr lang="en-US" dirty="0"/>
              <a:t>Go into </a:t>
            </a:r>
            <a:r>
              <a:rPr lang="en-US" b="1" dirty="0"/>
              <a:t>Machine | Settings | Network</a:t>
            </a:r>
          </a:p>
          <a:p>
            <a:r>
              <a:rPr lang="en-US" dirty="0"/>
              <a:t>Ensure that the following are set:</a:t>
            </a:r>
          </a:p>
          <a:p>
            <a:r>
              <a:rPr lang="en-US" dirty="0"/>
              <a:t>Click on </a:t>
            </a:r>
            <a:r>
              <a:rPr lang="en-US" b="1" dirty="0"/>
              <a:t>OK</a:t>
            </a:r>
            <a:r>
              <a:rPr lang="en-US" dirty="0"/>
              <a:t> </a:t>
            </a:r>
          </a:p>
          <a:p>
            <a:r>
              <a:rPr lang="en-US" dirty="0"/>
              <a:t>Restart your VM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D8EB2-0CB7-8E09-F0A7-A3CDB5F0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780928"/>
            <a:ext cx="4942958" cy="37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03E-1255-4DC6-94D8-4A56EEE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Metasploitable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854-596A-47A3-95A0-C1F2F2C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11319048" cy="4625609"/>
          </a:xfrm>
        </p:spPr>
        <p:txBody>
          <a:bodyPr/>
          <a:lstStyle/>
          <a:p>
            <a:r>
              <a:rPr lang="en-US" dirty="0"/>
              <a:t>Go to: </a:t>
            </a:r>
            <a:r>
              <a:rPr lang="en-US" dirty="0">
                <a:hlinkClick r:id="rId2"/>
              </a:rPr>
              <a:t>Download Metasploitable - Intentionally Vulnerable Machine | Rapid7</a:t>
            </a:r>
            <a:endParaRPr lang="en-US" b="1" dirty="0"/>
          </a:p>
          <a:p>
            <a:r>
              <a:rPr lang="en-US" dirty="0"/>
              <a:t>Sign Up with your details</a:t>
            </a:r>
          </a:p>
          <a:p>
            <a:r>
              <a:rPr lang="en-US" dirty="0"/>
              <a:t>Your download may not proceed – simply bypass (keep)</a:t>
            </a:r>
          </a:p>
          <a:p>
            <a:r>
              <a:rPr lang="en-US" dirty="0"/>
              <a:t>Follow the remaining steps from: </a:t>
            </a:r>
            <a:r>
              <a:rPr lang="en-US" dirty="0">
                <a:hlinkClick r:id="rId3"/>
              </a:rPr>
              <a:t>https://youtu.be/g1JnLIfTjzM?si=Uu2-q5LtEV5BLj7M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99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03E-1255-4DC6-94D8-4A56EEE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854-596A-47A3-95A0-C1F2F2C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6926560" cy="4625609"/>
          </a:xfrm>
        </p:spPr>
        <p:txBody>
          <a:bodyPr/>
          <a:lstStyle/>
          <a:p>
            <a:r>
              <a:rPr lang="en-US" dirty="0"/>
              <a:t>Go into </a:t>
            </a:r>
            <a:r>
              <a:rPr lang="en-US" b="1" dirty="0"/>
              <a:t>Machine | Settings | Network</a:t>
            </a:r>
          </a:p>
          <a:p>
            <a:r>
              <a:rPr lang="en-US" dirty="0"/>
              <a:t>Ensure that the following are set:</a:t>
            </a:r>
          </a:p>
          <a:p>
            <a:r>
              <a:rPr lang="en-US" dirty="0"/>
              <a:t>Click on </a:t>
            </a:r>
            <a:r>
              <a:rPr lang="en-US" b="1" dirty="0"/>
              <a:t>OK</a:t>
            </a:r>
            <a:r>
              <a:rPr lang="en-US" dirty="0"/>
              <a:t> </a:t>
            </a:r>
          </a:p>
          <a:p>
            <a:r>
              <a:rPr lang="en-US" dirty="0"/>
              <a:t>Restart your VM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D8EB2-0CB7-8E09-F0A7-A3CDB5F07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780928"/>
            <a:ext cx="4942958" cy="373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197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2711195" cy="542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0636" y="1828545"/>
            <a:ext cx="2893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7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C19E67"/>
              </a:buClr>
              <a:buSzPct val="79687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r>
              <a:rPr kumimoji="0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Any</a:t>
            </a:r>
            <a:r>
              <a:rPr kumimoji="0" sz="32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 </a:t>
            </a:r>
            <a:r>
              <a:rPr kumimoji="0" sz="3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questions?</a:t>
            </a:r>
            <a:endParaRPr kumimoji="0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23771" y="5657259"/>
            <a:ext cx="1017905" cy="744220"/>
          </a:xfrm>
          <a:custGeom>
            <a:avLst/>
            <a:gdLst/>
            <a:ahLst/>
            <a:cxnLst/>
            <a:rect l="l" t="t" r="r" b="b"/>
            <a:pathLst>
              <a:path w="1017904" h="744220">
                <a:moveTo>
                  <a:pt x="0" y="743645"/>
                </a:moveTo>
                <a:lnTo>
                  <a:pt x="1017455" y="743645"/>
                </a:lnTo>
                <a:lnTo>
                  <a:pt x="1017455" y="0"/>
                </a:lnTo>
                <a:lnTo>
                  <a:pt x="0" y="0"/>
                </a:lnTo>
                <a:lnTo>
                  <a:pt x="0" y="743645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633648" y="4058193"/>
            <a:ext cx="1438910" cy="899794"/>
          </a:xfrm>
          <a:custGeom>
            <a:avLst/>
            <a:gdLst/>
            <a:ahLst/>
            <a:cxnLst/>
            <a:rect l="l" t="t" r="r" b="b"/>
            <a:pathLst>
              <a:path w="1438909" h="899795">
                <a:moveTo>
                  <a:pt x="852993" y="0"/>
                </a:moveTo>
                <a:lnTo>
                  <a:pt x="714278" y="9731"/>
                </a:lnTo>
                <a:lnTo>
                  <a:pt x="637184" y="19434"/>
                </a:lnTo>
                <a:lnTo>
                  <a:pt x="565248" y="34017"/>
                </a:lnTo>
                <a:lnTo>
                  <a:pt x="431630" y="72914"/>
                </a:lnTo>
                <a:lnTo>
                  <a:pt x="308328" y="131218"/>
                </a:lnTo>
                <a:lnTo>
                  <a:pt x="251804" y="160384"/>
                </a:lnTo>
                <a:lnTo>
                  <a:pt x="205536" y="194401"/>
                </a:lnTo>
                <a:lnTo>
                  <a:pt x="159297" y="233298"/>
                </a:lnTo>
                <a:lnTo>
                  <a:pt x="118186" y="272167"/>
                </a:lnTo>
                <a:lnTo>
                  <a:pt x="82203" y="311065"/>
                </a:lnTo>
                <a:lnTo>
                  <a:pt x="56535" y="349934"/>
                </a:lnTo>
                <a:lnTo>
                  <a:pt x="30837" y="393683"/>
                </a:lnTo>
                <a:lnTo>
                  <a:pt x="15424" y="437432"/>
                </a:lnTo>
                <a:lnTo>
                  <a:pt x="5136" y="481180"/>
                </a:lnTo>
                <a:lnTo>
                  <a:pt x="0" y="529781"/>
                </a:lnTo>
                <a:lnTo>
                  <a:pt x="5136" y="573530"/>
                </a:lnTo>
                <a:lnTo>
                  <a:pt x="20552" y="617279"/>
                </a:lnTo>
                <a:lnTo>
                  <a:pt x="35965" y="656148"/>
                </a:lnTo>
                <a:lnTo>
                  <a:pt x="61663" y="695045"/>
                </a:lnTo>
                <a:lnTo>
                  <a:pt x="92488" y="729062"/>
                </a:lnTo>
                <a:lnTo>
                  <a:pt x="133599" y="763080"/>
                </a:lnTo>
                <a:lnTo>
                  <a:pt x="174710" y="792246"/>
                </a:lnTo>
                <a:lnTo>
                  <a:pt x="220948" y="816532"/>
                </a:lnTo>
                <a:lnTo>
                  <a:pt x="272344" y="840846"/>
                </a:lnTo>
                <a:lnTo>
                  <a:pt x="328868" y="860281"/>
                </a:lnTo>
                <a:lnTo>
                  <a:pt x="390519" y="874864"/>
                </a:lnTo>
                <a:lnTo>
                  <a:pt x="452201" y="884595"/>
                </a:lnTo>
                <a:lnTo>
                  <a:pt x="519009" y="894298"/>
                </a:lnTo>
                <a:lnTo>
                  <a:pt x="585788" y="899178"/>
                </a:lnTo>
                <a:lnTo>
                  <a:pt x="729691" y="889447"/>
                </a:lnTo>
                <a:lnTo>
                  <a:pt x="801628" y="879744"/>
                </a:lnTo>
                <a:lnTo>
                  <a:pt x="873564" y="865161"/>
                </a:lnTo>
                <a:lnTo>
                  <a:pt x="945500" y="845698"/>
                </a:lnTo>
                <a:lnTo>
                  <a:pt x="1012309" y="826263"/>
                </a:lnTo>
                <a:lnTo>
                  <a:pt x="1073960" y="797097"/>
                </a:lnTo>
                <a:lnTo>
                  <a:pt x="1187008" y="738765"/>
                </a:lnTo>
                <a:lnTo>
                  <a:pt x="1238404" y="704748"/>
                </a:lnTo>
                <a:lnTo>
                  <a:pt x="1284642" y="665879"/>
                </a:lnTo>
                <a:lnTo>
                  <a:pt x="1356578" y="588113"/>
                </a:lnTo>
                <a:lnTo>
                  <a:pt x="1387434" y="549215"/>
                </a:lnTo>
                <a:lnTo>
                  <a:pt x="1407975" y="505466"/>
                </a:lnTo>
                <a:lnTo>
                  <a:pt x="1423387" y="461746"/>
                </a:lnTo>
                <a:lnTo>
                  <a:pt x="1433673" y="417997"/>
                </a:lnTo>
                <a:lnTo>
                  <a:pt x="1438800" y="369397"/>
                </a:lnTo>
                <a:lnTo>
                  <a:pt x="1433673" y="325648"/>
                </a:lnTo>
                <a:lnTo>
                  <a:pt x="1423387" y="281899"/>
                </a:lnTo>
                <a:lnTo>
                  <a:pt x="1402847" y="243030"/>
                </a:lnTo>
                <a:lnTo>
                  <a:pt x="1377149" y="204133"/>
                </a:lnTo>
                <a:lnTo>
                  <a:pt x="1346323" y="170115"/>
                </a:lnTo>
                <a:lnTo>
                  <a:pt x="1310340" y="136098"/>
                </a:lnTo>
                <a:lnTo>
                  <a:pt x="1264102" y="106932"/>
                </a:lnTo>
                <a:lnTo>
                  <a:pt x="1217863" y="82617"/>
                </a:lnTo>
                <a:lnTo>
                  <a:pt x="1166467" y="58331"/>
                </a:lnTo>
                <a:lnTo>
                  <a:pt x="1109944" y="38868"/>
                </a:lnTo>
                <a:lnTo>
                  <a:pt x="1053420" y="24314"/>
                </a:lnTo>
                <a:lnTo>
                  <a:pt x="986611" y="14582"/>
                </a:lnTo>
                <a:lnTo>
                  <a:pt x="924960" y="4851"/>
                </a:lnTo>
                <a:lnTo>
                  <a:pt x="8529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198896" y="4272057"/>
            <a:ext cx="241935" cy="281940"/>
          </a:xfrm>
          <a:custGeom>
            <a:avLst/>
            <a:gdLst/>
            <a:ahLst/>
            <a:cxnLst/>
            <a:rect l="l" t="t" r="r" b="b"/>
            <a:pathLst>
              <a:path w="241934" h="281939">
                <a:moveTo>
                  <a:pt x="123332" y="0"/>
                </a:moveTo>
                <a:lnTo>
                  <a:pt x="77063" y="14582"/>
                </a:lnTo>
                <a:lnTo>
                  <a:pt x="35953" y="43748"/>
                </a:lnTo>
                <a:lnTo>
                  <a:pt x="0" y="126366"/>
                </a:lnTo>
                <a:lnTo>
                  <a:pt x="0" y="170115"/>
                </a:lnTo>
                <a:lnTo>
                  <a:pt x="5127" y="213835"/>
                </a:lnTo>
                <a:lnTo>
                  <a:pt x="20540" y="247881"/>
                </a:lnTo>
                <a:lnTo>
                  <a:pt x="46238" y="281899"/>
                </a:lnTo>
                <a:lnTo>
                  <a:pt x="92506" y="272167"/>
                </a:lnTo>
                <a:lnTo>
                  <a:pt x="154158" y="262464"/>
                </a:lnTo>
                <a:lnTo>
                  <a:pt x="210681" y="262464"/>
                </a:lnTo>
                <a:lnTo>
                  <a:pt x="231221" y="228418"/>
                </a:lnTo>
                <a:lnTo>
                  <a:pt x="241507" y="189550"/>
                </a:lnTo>
                <a:lnTo>
                  <a:pt x="241507" y="131218"/>
                </a:lnTo>
                <a:lnTo>
                  <a:pt x="236379" y="102052"/>
                </a:lnTo>
                <a:lnTo>
                  <a:pt x="220966" y="72886"/>
                </a:lnTo>
                <a:lnTo>
                  <a:pt x="210681" y="48600"/>
                </a:lnTo>
                <a:lnTo>
                  <a:pt x="190141" y="29165"/>
                </a:lnTo>
                <a:lnTo>
                  <a:pt x="169570" y="14582"/>
                </a:lnTo>
                <a:lnTo>
                  <a:pt x="143872" y="4851"/>
                </a:lnTo>
                <a:lnTo>
                  <a:pt x="1233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45135" y="4262326"/>
            <a:ext cx="102792" cy="174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12767" y="4242891"/>
            <a:ext cx="190111" cy="22844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34057" y="4840708"/>
            <a:ext cx="1572895" cy="923925"/>
          </a:xfrm>
          <a:custGeom>
            <a:avLst/>
            <a:gdLst/>
            <a:ahLst/>
            <a:cxnLst/>
            <a:rect l="l" t="t" r="r" b="b"/>
            <a:pathLst>
              <a:path w="1572895" h="923925">
                <a:moveTo>
                  <a:pt x="1302465" y="592964"/>
                </a:moveTo>
                <a:lnTo>
                  <a:pt x="1145915" y="592964"/>
                </a:lnTo>
                <a:lnTo>
                  <a:pt x="1176740" y="631862"/>
                </a:lnTo>
                <a:lnTo>
                  <a:pt x="1238392" y="719360"/>
                </a:lnTo>
                <a:lnTo>
                  <a:pt x="1300073" y="826263"/>
                </a:lnTo>
                <a:lnTo>
                  <a:pt x="1320613" y="874892"/>
                </a:lnTo>
                <a:lnTo>
                  <a:pt x="1325771" y="899178"/>
                </a:lnTo>
                <a:lnTo>
                  <a:pt x="1325771" y="923493"/>
                </a:lnTo>
                <a:lnTo>
                  <a:pt x="1377137" y="923493"/>
                </a:lnTo>
                <a:lnTo>
                  <a:pt x="1449073" y="904030"/>
                </a:lnTo>
                <a:lnTo>
                  <a:pt x="1490184" y="884595"/>
                </a:lnTo>
                <a:lnTo>
                  <a:pt x="1531295" y="855429"/>
                </a:lnTo>
                <a:lnTo>
                  <a:pt x="1572406" y="811709"/>
                </a:lnTo>
                <a:lnTo>
                  <a:pt x="1551866" y="806829"/>
                </a:lnTo>
                <a:lnTo>
                  <a:pt x="1510755" y="792246"/>
                </a:lnTo>
                <a:lnTo>
                  <a:pt x="1485057" y="787394"/>
                </a:lnTo>
                <a:lnTo>
                  <a:pt x="1377137" y="787394"/>
                </a:lnTo>
                <a:lnTo>
                  <a:pt x="1361724" y="724211"/>
                </a:lnTo>
                <a:lnTo>
                  <a:pt x="1336026" y="661028"/>
                </a:lnTo>
                <a:lnTo>
                  <a:pt x="1302465" y="592964"/>
                </a:lnTo>
                <a:close/>
              </a:path>
              <a:path w="1572895" h="923925">
                <a:moveTo>
                  <a:pt x="30825" y="97229"/>
                </a:moveTo>
                <a:lnTo>
                  <a:pt x="20540" y="136098"/>
                </a:lnTo>
                <a:lnTo>
                  <a:pt x="15412" y="184698"/>
                </a:lnTo>
                <a:lnTo>
                  <a:pt x="5127" y="247881"/>
                </a:lnTo>
                <a:lnTo>
                  <a:pt x="0" y="315945"/>
                </a:lnTo>
                <a:lnTo>
                  <a:pt x="5127" y="393711"/>
                </a:lnTo>
                <a:lnTo>
                  <a:pt x="10285" y="471478"/>
                </a:lnTo>
                <a:lnTo>
                  <a:pt x="30825" y="554095"/>
                </a:lnTo>
                <a:lnTo>
                  <a:pt x="61651" y="631862"/>
                </a:lnTo>
                <a:lnTo>
                  <a:pt x="82221" y="665879"/>
                </a:lnTo>
                <a:lnTo>
                  <a:pt x="107919" y="699896"/>
                </a:lnTo>
                <a:lnTo>
                  <a:pt x="138745" y="733943"/>
                </a:lnTo>
                <a:lnTo>
                  <a:pt x="169570" y="763080"/>
                </a:lnTo>
                <a:lnTo>
                  <a:pt x="210681" y="787394"/>
                </a:lnTo>
                <a:lnTo>
                  <a:pt x="251792" y="806829"/>
                </a:lnTo>
                <a:lnTo>
                  <a:pt x="298030" y="826263"/>
                </a:lnTo>
                <a:lnTo>
                  <a:pt x="354554" y="840846"/>
                </a:lnTo>
                <a:lnTo>
                  <a:pt x="483014" y="850578"/>
                </a:lnTo>
                <a:lnTo>
                  <a:pt x="632045" y="840846"/>
                </a:lnTo>
                <a:lnTo>
                  <a:pt x="719394" y="821412"/>
                </a:lnTo>
                <a:lnTo>
                  <a:pt x="811901" y="801977"/>
                </a:lnTo>
                <a:lnTo>
                  <a:pt x="832441" y="787394"/>
                </a:lnTo>
                <a:lnTo>
                  <a:pt x="1145915" y="592964"/>
                </a:lnTo>
                <a:lnTo>
                  <a:pt x="1302465" y="592964"/>
                </a:lnTo>
                <a:lnTo>
                  <a:pt x="1300073" y="588113"/>
                </a:lnTo>
                <a:lnTo>
                  <a:pt x="1282436" y="558947"/>
                </a:lnTo>
                <a:lnTo>
                  <a:pt x="853012" y="558947"/>
                </a:lnTo>
                <a:lnTo>
                  <a:pt x="942375" y="170115"/>
                </a:lnTo>
                <a:lnTo>
                  <a:pt x="431648" y="170115"/>
                </a:lnTo>
                <a:lnTo>
                  <a:pt x="339141" y="165264"/>
                </a:lnTo>
                <a:lnTo>
                  <a:pt x="241507" y="150681"/>
                </a:lnTo>
                <a:lnTo>
                  <a:pt x="138745" y="131246"/>
                </a:lnTo>
                <a:lnTo>
                  <a:pt x="30825" y="97229"/>
                </a:lnTo>
                <a:close/>
              </a:path>
              <a:path w="1572895" h="923925">
                <a:moveTo>
                  <a:pt x="1449073" y="782543"/>
                </a:moveTo>
                <a:lnTo>
                  <a:pt x="1413120" y="782543"/>
                </a:lnTo>
                <a:lnTo>
                  <a:pt x="1377137" y="787394"/>
                </a:lnTo>
                <a:lnTo>
                  <a:pt x="1485057" y="787394"/>
                </a:lnTo>
                <a:lnTo>
                  <a:pt x="1449073" y="782543"/>
                </a:lnTo>
                <a:close/>
              </a:path>
              <a:path w="1572895" h="923925">
                <a:moveTo>
                  <a:pt x="1079106" y="422877"/>
                </a:moveTo>
                <a:lnTo>
                  <a:pt x="1032868" y="422877"/>
                </a:lnTo>
                <a:lnTo>
                  <a:pt x="853012" y="558947"/>
                </a:lnTo>
                <a:lnTo>
                  <a:pt x="1282436" y="558947"/>
                </a:lnTo>
                <a:lnTo>
                  <a:pt x="1279502" y="554095"/>
                </a:lnTo>
                <a:lnTo>
                  <a:pt x="1253804" y="520078"/>
                </a:lnTo>
                <a:lnTo>
                  <a:pt x="1222979" y="486061"/>
                </a:lnTo>
                <a:lnTo>
                  <a:pt x="1192153" y="461746"/>
                </a:lnTo>
                <a:lnTo>
                  <a:pt x="1156170" y="442312"/>
                </a:lnTo>
                <a:lnTo>
                  <a:pt x="1120217" y="427729"/>
                </a:lnTo>
                <a:lnTo>
                  <a:pt x="1079106" y="422877"/>
                </a:lnTo>
                <a:close/>
              </a:path>
              <a:path w="1572895" h="923925">
                <a:moveTo>
                  <a:pt x="981472" y="0"/>
                </a:moveTo>
                <a:lnTo>
                  <a:pt x="914663" y="43748"/>
                </a:lnTo>
                <a:lnTo>
                  <a:pt x="837599" y="82646"/>
                </a:lnTo>
                <a:lnTo>
                  <a:pt x="786203" y="106932"/>
                </a:lnTo>
                <a:lnTo>
                  <a:pt x="729679" y="126366"/>
                </a:lnTo>
                <a:lnTo>
                  <a:pt x="668028" y="140949"/>
                </a:lnTo>
                <a:lnTo>
                  <a:pt x="596061" y="155532"/>
                </a:lnTo>
                <a:lnTo>
                  <a:pt x="518997" y="165264"/>
                </a:lnTo>
                <a:lnTo>
                  <a:pt x="431648" y="170115"/>
                </a:lnTo>
                <a:lnTo>
                  <a:pt x="942375" y="170115"/>
                </a:lnTo>
                <a:lnTo>
                  <a:pt x="9814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712767" y="5501736"/>
            <a:ext cx="534670" cy="539750"/>
          </a:xfrm>
          <a:custGeom>
            <a:avLst/>
            <a:gdLst/>
            <a:ahLst/>
            <a:cxnLst/>
            <a:rect l="l" t="t" r="r" b="b"/>
            <a:pathLst>
              <a:path w="534670" h="539750">
                <a:moveTo>
                  <a:pt x="87349" y="0"/>
                </a:moveTo>
                <a:lnTo>
                  <a:pt x="0" y="72914"/>
                </a:lnTo>
                <a:lnTo>
                  <a:pt x="35953" y="92349"/>
                </a:lnTo>
                <a:lnTo>
                  <a:pt x="71936" y="116635"/>
                </a:lnTo>
                <a:lnTo>
                  <a:pt x="113047" y="150681"/>
                </a:lnTo>
                <a:lnTo>
                  <a:pt x="133587" y="174967"/>
                </a:lnTo>
                <a:lnTo>
                  <a:pt x="154158" y="204133"/>
                </a:lnTo>
                <a:lnTo>
                  <a:pt x="169570" y="238150"/>
                </a:lnTo>
                <a:lnTo>
                  <a:pt x="190111" y="277047"/>
                </a:lnTo>
                <a:lnTo>
                  <a:pt x="200396" y="320768"/>
                </a:lnTo>
                <a:lnTo>
                  <a:pt x="210681" y="369397"/>
                </a:lnTo>
                <a:lnTo>
                  <a:pt x="215809" y="422849"/>
                </a:lnTo>
                <a:lnTo>
                  <a:pt x="215809" y="481180"/>
                </a:lnTo>
                <a:lnTo>
                  <a:pt x="226094" y="490883"/>
                </a:lnTo>
                <a:lnTo>
                  <a:pt x="262047" y="510346"/>
                </a:lnTo>
                <a:lnTo>
                  <a:pt x="292903" y="520049"/>
                </a:lnTo>
                <a:lnTo>
                  <a:pt x="323728" y="524929"/>
                </a:lnTo>
                <a:lnTo>
                  <a:pt x="364839" y="534632"/>
                </a:lnTo>
                <a:lnTo>
                  <a:pt x="411078" y="534632"/>
                </a:lnTo>
                <a:lnTo>
                  <a:pt x="452188" y="539512"/>
                </a:lnTo>
                <a:lnTo>
                  <a:pt x="488141" y="539512"/>
                </a:lnTo>
                <a:lnTo>
                  <a:pt x="518997" y="534632"/>
                </a:lnTo>
                <a:lnTo>
                  <a:pt x="529252" y="529781"/>
                </a:lnTo>
                <a:lnTo>
                  <a:pt x="534410" y="524929"/>
                </a:lnTo>
                <a:lnTo>
                  <a:pt x="534410" y="515198"/>
                </a:lnTo>
                <a:lnTo>
                  <a:pt x="524125" y="505466"/>
                </a:lnTo>
                <a:lnTo>
                  <a:pt x="503585" y="490883"/>
                </a:lnTo>
                <a:lnTo>
                  <a:pt x="472729" y="471449"/>
                </a:lnTo>
                <a:lnTo>
                  <a:pt x="369967" y="427700"/>
                </a:lnTo>
                <a:lnTo>
                  <a:pt x="308316" y="291630"/>
                </a:lnTo>
                <a:lnTo>
                  <a:pt x="267205" y="213864"/>
                </a:lnTo>
                <a:lnTo>
                  <a:pt x="220936" y="136098"/>
                </a:lnTo>
                <a:lnTo>
                  <a:pt x="174698" y="68034"/>
                </a:lnTo>
                <a:lnTo>
                  <a:pt x="128460" y="19434"/>
                </a:lnTo>
                <a:lnTo>
                  <a:pt x="107889" y="4851"/>
                </a:lnTo>
                <a:lnTo>
                  <a:pt x="873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466102" y="4806690"/>
            <a:ext cx="565785" cy="495934"/>
          </a:xfrm>
          <a:custGeom>
            <a:avLst/>
            <a:gdLst/>
            <a:ahLst/>
            <a:cxnLst/>
            <a:rect l="l" t="t" r="r" b="b"/>
            <a:pathLst>
              <a:path w="565784" h="495935">
                <a:moveTo>
                  <a:pt x="97634" y="349962"/>
                </a:moveTo>
                <a:lnTo>
                  <a:pt x="0" y="442312"/>
                </a:lnTo>
                <a:lnTo>
                  <a:pt x="15412" y="461746"/>
                </a:lnTo>
                <a:lnTo>
                  <a:pt x="30825" y="476329"/>
                </a:lnTo>
                <a:lnTo>
                  <a:pt x="56523" y="486032"/>
                </a:lnTo>
                <a:lnTo>
                  <a:pt x="87349" y="495763"/>
                </a:lnTo>
                <a:lnTo>
                  <a:pt x="154158" y="495763"/>
                </a:lnTo>
                <a:lnTo>
                  <a:pt x="231252" y="490912"/>
                </a:lnTo>
                <a:lnTo>
                  <a:pt x="308316" y="481180"/>
                </a:lnTo>
                <a:lnTo>
                  <a:pt x="369967" y="471449"/>
                </a:lnTo>
                <a:lnTo>
                  <a:pt x="431648" y="456895"/>
                </a:lnTo>
                <a:lnTo>
                  <a:pt x="493299" y="398563"/>
                </a:lnTo>
                <a:lnTo>
                  <a:pt x="497428" y="393683"/>
                </a:lnTo>
                <a:lnTo>
                  <a:pt x="318601" y="393683"/>
                </a:lnTo>
                <a:lnTo>
                  <a:pt x="282618" y="388831"/>
                </a:lnTo>
                <a:lnTo>
                  <a:pt x="241507" y="383980"/>
                </a:lnTo>
                <a:lnTo>
                  <a:pt x="169570" y="369397"/>
                </a:lnTo>
                <a:lnTo>
                  <a:pt x="118174" y="354814"/>
                </a:lnTo>
                <a:lnTo>
                  <a:pt x="97634" y="349962"/>
                </a:lnTo>
                <a:close/>
              </a:path>
              <a:path w="565784" h="495935">
                <a:moveTo>
                  <a:pt x="544695" y="0"/>
                </a:moveTo>
                <a:lnTo>
                  <a:pt x="498457" y="0"/>
                </a:lnTo>
                <a:lnTo>
                  <a:pt x="472759" y="4851"/>
                </a:lnTo>
                <a:lnTo>
                  <a:pt x="441933" y="9731"/>
                </a:lnTo>
                <a:lnTo>
                  <a:pt x="395665" y="58331"/>
                </a:lnTo>
                <a:lnTo>
                  <a:pt x="375125" y="92349"/>
                </a:lnTo>
                <a:lnTo>
                  <a:pt x="369967" y="106932"/>
                </a:lnTo>
                <a:lnTo>
                  <a:pt x="369967" y="116663"/>
                </a:lnTo>
                <a:lnTo>
                  <a:pt x="375125" y="126366"/>
                </a:lnTo>
                <a:lnTo>
                  <a:pt x="380252" y="131246"/>
                </a:lnTo>
                <a:lnTo>
                  <a:pt x="395665" y="140949"/>
                </a:lnTo>
                <a:lnTo>
                  <a:pt x="436776" y="140949"/>
                </a:lnTo>
                <a:lnTo>
                  <a:pt x="457346" y="209013"/>
                </a:lnTo>
                <a:lnTo>
                  <a:pt x="462474" y="262464"/>
                </a:lnTo>
                <a:lnTo>
                  <a:pt x="457346" y="306213"/>
                </a:lnTo>
                <a:lnTo>
                  <a:pt x="441933" y="340231"/>
                </a:lnTo>
                <a:lnTo>
                  <a:pt x="421363" y="364545"/>
                </a:lnTo>
                <a:lnTo>
                  <a:pt x="390537" y="379128"/>
                </a:lnTo>
                <a:lnTo>
                  <a:pt x="354554" y="388831"/>
                </a:lnTo>
                <a:lnTo>
                  <a:pt x="318601" y="393683"/>
                </a:lnTo>
                <a:lnTo>
                  <a:pt x="497428" y="393683"/>
                </a:lnTo>
                <a:lnTo>
                  <a:pt x="513870" y="374248"/>
                </a:lnTo>
                <a:lnTo>
                  <a:pt x="529283" y="345082"/>
                </a:lnTo>
                <a:lnTo>
                  <a:pt x="549823" y="286779"/>
                </a:lnTo>
                <a:lnTo>
                  <a:pt x="554981" y="233298"/>
                </a:lnTo>
                <a:lnTo>
                  <a:pt x="549823" y="184698"/>
                </a:lnTo>
                <a:lnTo>
                  <a:pt x="544695" y="145801"/>
                </a:lnTo>
                <a:lnTo>
                  <a:pt x="534410" y="111783"/>
                </a:lnTo>
                <a:lnTo>
                  <a:pt x="549823" y="82617"/>
                </a:lnTo>
                <a:lnTo>
                  <a:pt x="560108" y="58331"/>
                </a:lnTo>
                <a:lnTo>
                  <a:pt x="565236" y="38897"/>
                </a:lnTo>
                <a:lnTo>
                  <a:pt x="565236" y="24314"/>
                </a:lnTo>
                <a:lnTo>
                  <a:pt x="554981" y="4851"/>
                </a:lnTo>
                <a:lnTo>
                  <a:pt x="5446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340746" y="4150542"/>
            <a:ext cx="632460" cy="1079500"/>
          </a:xfrm>
          <a:custGeom>
            <a:avLst/>
            <a:gdLst/>
            <a:ahLst/>
            <a:cxnLst/>
            <a:rect l="l" t="t" r="r" b="b"/>
            <a:pathLst>
              <a:path w="632459" h="1079500">
                <a:moveTo>
                  <a:pt x="298038" y="0"/>
                </a:moveTo>
                <a:lnTo>
                  <a:pt x="231238" y="0"/>
                </a:lnTo>
                <a:lnTo>
                  <a:pt x="190127" y="4851"/>
                </a:lnTo>
                <a:lnTo>
                  <a:pt x="51385" y="150681"/>
                </a:lnTo>
                <a:lnTo>
                  <a:pt x="30833" y="223567"/>
                </a:lnTo>
                <a:lnTo>
                  <a:pt x="15415" y="306213"/>
                </a:lnTo>
                <a:lnTo>
                  <a:pt x="5138" y="403414"/>
                </a:lnTo>
                <a:lnTo>
                  <a:pt x="0" y="510346"/>
                </a:lnTo>
                <a:lnTo>
                  <a:pt x="0" y="563798"/>
                </a:lnTo>
                <a:lnTo>
                  <a:pt x="10277" y="612399"/>
                </a:lnTo>
                <a:lnTo>
                  <a:pt x="20554" y="656148"/>
                </a:lnTo>
                <a:lnTo>
                  <a:pt x="35969" y="699896"/>
                </a:lnTo>
                <a:lnTo>
                  <a:pt x="56525" y="738765"/>
                </a:lnTo>
                <a:lnTo>
                  <a:pt x="82217" y="767931"/>
                </a:lnTo>
                <a:lnTo>
                  <a:pt x="632055" y="1078997"/>
                </a:lnTo>
                <a:lnTo>
                  <a:pt x="524135" y="874864"/>
                </a:lnTo>
                <a:lnTo>
                  <a:pt x="318581" y="767931"/>
                </a:lnTo>
                <a:lnTo>
                  <a:pt x="179851" y="685314"/>
                </a:lnTo>
                <a:lnTo>
                  <a:pt x="133604" y="660999"/>
                </a:lnTo>
                <a:lnTo>
                  <a:pt x="113048" y="646416"/>
                </a:lnTo>
                <a:lnTo>
                  <a:pt x="107912" y="573530"/>
                </a:lnTo>
                <a:lnTo>
                  <a:pt x="102772" y="505466"/>
                </a:lnTo>
                <a:lnTo>
                  <a:pt x="102772" y="417997"/>
                </a:lnTo>
                <a:lnTo>
                  <a:pt x="118188" y="286750"/>
                </a:lnTo>
                <a:lnTo>
                  <a:pt x="128464" y="247881"/>
                </a:lnTo>
                <a:lnTo>
                  <a:pt x="154159" y="184698"/>
                </a:lnTo>
                <a:lnTo>
                  <a:pt x="200407" y="145801"/>
                </a:lnTo>
                <a:lnTo>
                  <a:pt x="317581" y="145801"/>
                </a:lnTo>
                <a:lnTo>
                  <a:pt x="323739" y="136098"/>
                </a:lnTo>
                <a:lnTo>
                  <a:pt x="426501" y="111783"/>
                </a:lnTo>
                <a:lnTo>
                  <a:pt x="421374" y="87497"/>
                </a:lnTo>
                <a:lnTo>
                  <a:pt x="411088" y="68034"/>
                </a:lnTo>
                <a:lnTo>
                  <a:pt x="395675" y="43748"/>
                </a:lnTo>
                <a:lnTo>
                  <a:pt x="369977" y="19434"/>
                </a:lnTo>
                <a:lnTo>
                  <a:pt x="349437" y="14582"/>
                </a:lnTo>
                <a:lnTo>
                  <a:pt x="328867" y="4851"/>
                </a:lnTo>
                <a:lnTo>
                  <a:pt x="298038" y="0"/>
                </a:lnTo>
                <a:close/>
              </a:path>
              <a:path w="632459" h="1079500">
                <a:moveTo>
                  <a:pt x="317581" y="145801"/>
                </a:moveTo>
                <a:lnTo>
                  <a:pt x="200407" y="145801"/>
                </a:lnTo>
                <a:lnTo>
                  <a:pt x="215822" y="155532"/>
                </a:lnTo>
                <a:lnTo>
                  <a:pt x="246654" y="170115"/>
                </a:lnTo>
                <a:lnTo>
                  <a:pt x="267206" y="174967"/>
                </a:lnTo>
                <a:lnTo>
                  <a:pt x="287762" y="170115"/>
                </a:lnTo>
                <a:lnTo>
                  <a:pt x="308326" y="160384"/>
                </a:lnTo>
                <a:lnTo>
                  <a:pt x="317581" y="1458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13559" y="3649927"/>
            <a:ext cx="680720" cy="661035"/>
          </a:xfrm>
          <a:custGeom>
            <a:avLst/>
            <a:gdLst/>
            <a:ahLst/>
            <a:cxnLst/>
            <a:rect l="l" t="t" r="r" b="b"/>
            <a:pathLst>
              <a:path w="680720" h="661035">
                <a:moveTo>
                  <a:pt x="210681" y="364517"/>
                </a:moveTo>
                <a:lnTo>
                  <a:pt x="220966" y="505466"/>
                </a:lnTo>
                <a:lnTo>
                  <a:pt x="231252" y="607547"/>
                </a:lnTo>
                <a:lnTo>
                  <a:pt x="236379" y="660999"/>
                </a:lnTo>
                <a:lnTo>
                  <a:pt x="298061" y="495763"/>
                </a:lnTo>
                <a:lnTo>
                  <a:pt x="549823" y="495763"/>
                </a:lnTo>
                <a:lnTo>
                  <a:pt x="560108" y="486032"/>
                </a:lnTo>
                <a:lnTo>
                  <a:pt x="585806" y="466597"/>
                </a:lnTo>
                <a:lnTo>
                  <a:pt x="626917" y="427700"/>
                </a:lnTo>
                <a:lnTo>
                  <a:pt x="375125" y="427700"/>
                </a:lnTo>
                <a:lnTo>
                  <a:pt x="334014" y="422849"/>
                </a:lnTo>
                <a:lnTo>
                  <a:pt x="298061" y="413117"/>
                </a:lnTo>
                <a:lnTo>
                  <a:pt x="210681" y="364517"/>
                </a:lnTo>
                <a:close/>
              </a:path>
              <a:path w="680720" h="661035">
                <a:moveTo>
                  <a:pt x="549823" y="495763"/>
                </a:moveTo>
                <a:lnTo>
                  <a:pt x="298061" y="495763"/>
                </a:lnTo>
                <a:lnTo>
                  <a:pt x="334014" y="510346"/>
                </a:lnTo>
                <a:lnTo>
                  <a:pt x="364839" y="520049"/>
                </a:lnTo>
                <a:lnTo>
                  <a:pt x="400823" y="529781"/>
                </a:lnTo>
                <a:lnTo>
                  <a:pt x="441933" y="534632"/>
                </a:lnTo>
                <a:lnTo>
                  <a:pt x="467632" y="529781"/>
                </a:lnTo>
                <a:lnTo>
                  <a:pt x="488172" y="524901"/>
                </a:lnTo>
                <a:lnTo>
                  <a:pt x="539568" y="505466"/>
                </a:lnTo>
                <a:lnTo>
                  <a:pt x="549823" y="495763"/>
                </a:lnTo>
                <a:close/>
              </a:path>
              <a:path w="680720" h="661035">
                <a:moveTo>
                  <a:pt x="594045" y="106932"/>
                </a:moveTo>
                <a:lnTo>
                  <a:pt x="256950" y="106932"/>
                </a:lnTo>
                <a:lnTo>
                  <a:pt x="292903" y="111783"/>
                </a:lnTo>
                <a:lnTo>
                  <a:pt x="334014" y="116635"/>
                </a:lnTo>
                <a:lnTo>
                  <a:pt x="405950" y="136069"/>
                </a:lnTo>
                <a:lnTo>
                  <a:pt x="472759" y="160384"/>
                </a:lnTo>
                <a:lnTo>
                  <a:pt x="549823" y="218716"/>
                </a:lnTo>
                <a:lnTo>
                  <a:pt x="575521" y="281899"/>
                </a:lnTo>
                <a:lnTo>
                  <a:pt x="570393" y="306185"/>
                </a:lnTo>
                <a:lnTo>
                  <a:pt x="560108" y="330499"/>
                </a:lnTo>
                <a:lnTo>
                  <a:pt x="539568" y="359665"/>
                </a:lnTo>
                <a:lnTo>
                  <a:pt x="513870" y="379100"/>
                </a:lnTo>
                <a:lnTo>
                  <a:pt x="483044" y="403414"/>
                </a:lnTo>
                <a:lnTo>
                  <a:pt x="447061" y="417997"/>
                </a:lnTo>
                <a:lnTo>
                  <a:pt x="411108" y="427700"/>
                </a:lnTo>
                <a:lnTo>
                  <a:pt x="626917" y="427700"/>
                </a:lnTo>
                <a:lnTo>
                  <a:pt x="657743" y="383951"/>
                </a:lnTo>
                <a:lnTo>
                  <a:pt x="673155" y="359665"/>
                </a:lnTo>
                <a:lnTo>
                  <a:pt x="678313" y="335351"/>
                </a:lnTo>
                <a:lnTo>
                  <a:pt x="680650" y="329817"/>
                </a:lnTo>
                <a:lnTo>
                  <a:pt x="680650" y="230228"/>
                </a:lnTo>
                <a:lnTo>
                  <a:pt x="668028" y="194401"/>
                </a:lnTo>
                <a:lnTo>
                  <a:pt x="637202" y="150652"/>
                </a:lnTo>
                <a:lnTo>
                  <a:pt x="601219" y="111783"/>
                </a:lnTo>
                <a:lnTo>
                  <a:pt x="594045" y="106932"/>
                </a:lnTo>
                <a:close/>
              </a:path>
              <a:path w="680720" h="661035">
                <a:moveTo>
                  <a:pt x="256950" y="0"/>
                </a:moveTo>
                <a:lnTo>
                  <a:pt x="220966" y="0"/>
                </a:lnTo>
                <a:lnTo>
                  <a:pt x="179856" y="4851"/>
                </a:lnTo>
                <a:lnTo>
                  <a:pt x="107919" y="29165"/>
                </a:lnTo>
                <a:lnTo>
                  <a:pt x="71936" y="48600"/>
                </a:lnTo>
                <a:lnTo>
                  <a:pt x="41110" y="72886"/>
                </a:lnTo>
                <a:lnTo>
                  <a:pt x="10285" y="111783"/>
                </a:lnTo>
                <a:lnTo>
                  <a:pt x="0" y="131218"/>
                </a:lnTo>
                <a:lnTo>
                  <a:pt x="0" y="160384"/>
                </a:lnTo>
                <a:lnTo>
                  <a:pt x="5157" y="189550"/>
                </a:lnTo>
                <a:lnTo>
                  <a:pt x="20570" y="218716"/>
                </a:lnTo>
                <a:lnTo>
                  <a:pt x="41110" y="243001"/>
                </a:lnTo>
                <a:lnTo>
                  <a:pt x="71936" y="257584"/>
                </a:lnTo>
                <a:lnTo>
                  <a:pt x="128460" y="165235"/>
                </a:lnTo>
                <a:lnTo>
                  <a:pt x="113047" y="155532"/>
                </a:lnTo>
                <a:lnTo>
                  <a:pt x="123332" y="145801"/>
                </a:lnTo>
                <a:lnTo>
                  <a:pt x="154158" y="126366"/>
                </a:lnTo>
                <a:lnTo>
                  <a:pt x="159315" y="126366"/>
                </a:lnTo>
                <a:lnTo>
                  <a:pt x="179856" y="121515"/>
                </a:lnTo>
                <a:lnTo>
                  <a:pt x="200426" y="111783"/>
                </a:lnTo>
                <a:lnTo>
                  <a:pt x="256950" y="106932"/>
                </a:lnTo>
                <a:lnTo>
                  <a:pt x="594045" y="106932"/>
                </a:lnTo>
                <a:lnTo>
                  <a:pt x="565266" y="87469"/>
                </a:lnTo>
                <a:lnTo>
                  <a:pt x="529283" y="68034"/>
                </a:lnTo>
                <a:lnTo>
                  <a:pt x="447061" y="29165"/>
                </a:lnTo>
                <a:lnTo>
                  <a:pt x="354584" y="9702"/>
                </a:lnTo>
                <a:lnTo>
                  <a:pt x="303188" y="4851"/>
                </a:lnTo>
                <a:lnTo>
                  <a:pt x="256950" y="0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62590" y="4335241"/>
            <a:ext cx="184983" cy="1749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149543" y="3781145"/>
            <a:ext cx="164443" cy="1506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548323" y="4621991"/>
            <a:ext cx="277495" cy="155575"/>
          </a:xfrm>
          <a:custGeom>
            <a:avLst/>
            <a:gdLst/>
            <a:ahLst/>
            <a:cxnLst/>
            <a:rect l="l" t="t" r="r" b="b"/>
            <a:pathLst>
              <a:path w="277495" h="155575">
                <a:moveTo>
                  <a:pt x="154158" y="0"/>
                </a:moveTo>
                <a:lnTo>
                  <a:pt x="128460" y="4880"/>
                </a:lnTo>
                <a:lnTo>
                  <a:pt x="102761" y="14582"/>
                </a:lnTo>
                <a:lnTo>
                  <a:pt x="87349" y="29165"/>
                </a:lnTo>
                <a:lnTo>
                  <a:pt x="66808" y="43748"/>
                </a:lnTo>
                <a:lnTo>
                  <a:pt x="35953" y="82646"/>
                </a:lnTo>
                <a:lnTo>
                  <a:pt x="15412" y="116663"/>
                </a:lnTo>
                <a:lnTo>
                  <a:pt x="0" y="155532"/>
                </a:lnTo>
                <a:lnTo>
                  <a:pt x="20540" y="126366"/>
                </a:lnTo>
                <a:lnTo>
                  <a:pt x="46238" y="102080"/>
                </a:lnTo>
                <a:lnTo>
                  <a:pt x="71936" y="82646"/>
                </a:lnTo>
                <a:lnTo>
                  <a:pt x="92476" y="63183"/>
                </a:lnTo>
                <a:lnTo>
                  <a:pt x="118174" y="53480"/>
                </a:lnTo>
                <a:lnTo>
                  <a:pt x="138745" y="48600"/>
                </a:lnTo>
                <a:lnTo>
                  <a:pt x="184983" y="38897"/>
                </a:lnTo>
                <a:lnTo>
                  <a:pt x="253513" y="38897"/>
                </a:lnTo>
                <a:lnTo>
                  <a:pt x="241507" y="29165"/>
                </a:lnTo>
                <a:lnTo>
                  <a:pt x="210681" y="14582"/>
                </a:lnTo>
                <a:lnTo>
                  <a:pt x="179856" y="4880"/>
                </a:lnTo>
                <a:lnTo>
                  <a:pt x="154158" y="0"/>
                </a:lnTo>
                <a:close/>
              </a:path>
              <a:path w="277495" h="155575">
                <a:moveTo>
                  <a:pt x="253513" y="38897"/>
                </a:moveTo>
                <a:lnTo>
                  <a:pt x="220966" y="38897"/>
                </a:lnTo>
                <a:lnTo>
                  <a:pt x="251792" y="48600"/>
                </a:lnTo>
                <a:lnTo>
                  <a:pt x="277490" y="58331"/>
                </a:lnTo>
                <a:lnTo>
                  <a:pt x="253513" y="388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/>
              <a:t>Introduction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The nature of the technical lectures is to expose you to the various practical aspects of InfoSec.</a:t>
            </a:r>
          </a:p>
          <a:p>
            <a:endParaRPr lang="en-US" altLang="en-US" dirty="0"/>
          </a:p>
          <a:p>
            <a:r>
              <a:rPr lang="en-US" altLang="en-US" dirty="0"/>
              <a:t>There are no lab exercises that you will submit during this course. However, the material in these lectures may be on the assessments.</a:t>
            </a:r>
          </a:p>
          <a:p>
            <a:endParaRPr lang="en-US" altLang="en-US" dirty="0"/>
          </a:p>
          <a:p>
            <a:r>
              <a:rPr lang="en-US" altLang="en-US" dirty="0"/>
              <a:t>Also, these lectures will assist in completing the assignments.</a:t>
            </a:r>
          </a:p>
        </p:txBody>
      </p:sp>
    </p:spTree>
    <p:extLst>
      <p:ext uri="{BB962C8B-B14F-4D97-AF65-F5344CB8AC3E}">
        <p14:creationId xmlns:p14="http://schemas.microsoft.com/office/powerpoint/2010/main" val="111990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Installing VMWare Workstation Player / Virtual box</a:t>
            </a:r>
          </a:p>
          <a:p>
            <a:r>
              <a:rPr lang="en-US" altLang="en-US" dirty="0"/>
              <a:t>Installing 7-zip</a:t>
            </a:r>
          </a:p>
          <a:p>
            <a:r>
              <a:rPr lang="en-US" altLang="en-US" dirty="0"/>
              <a:t>Installing Kali Linux</a:t>
            </a:r>
          </a:p>
          <a:p>
            <a:r>
              <a:rPr lang="en-US" altLang="en-US" dirty="0"/>
              <a:t>Installing Metasploitable 2</a:t>
            </a:r>
          </a:p>
        </p:txBody>
      </p:sp>
    </p:spTree>
    <p:extLst>
      <p:ext uri="{BB962C8B-B14F-4D97-AF65-F5344CB8AC3E}">
        <p14:creationId xmlns:p14="http://schemas.microsoft.com/office/powerpoint/2010/main" val="2523040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CA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We are going to be setting up an isolated test network consisting of an attacking machine (Kali) and our victim…I mean target </a:t>
            </a:r>
            <a:r>
              <a:rPr lang="en-US" altLang="en-US" dirty="0">
                <a:sym typeface="Wingdings" panose="05000000000000000000" pitchFamily="2" charset="2"/>
              </a:rPr>
              <a:t> (Metasploitable 2).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Please follow the slides on the next pages to setup both (before next class).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507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270CD-AFD7-43C6-9C53-6C1588A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VMWare / Virtual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6AFCC-A77E-416D-811B-2DE1EE65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Download VMWare from here:</a:t>
            </a:r>
          </a:p>
          <a:p>
            <a:pPr marL="676656" lvl="2" indent="0">
              <a:buNone/>
            </a:pPr>
            <a:r>
              <a:rPr lang="en-US" dirty="0">
                <a:hlinkClick r:id="rId2"/>
              </a:rPr>
              <a:t>Download VMware Workstation Player | VMware | CA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r>
              <a:rPr lang="en-US" dirty="0"/>
              <a:t>Or, if you prefer, use Virtual Box:</a:t>
            </a:r>
          </a:p>
          <a:p>
            <a:pPr marL="676656" lvl="2" indent="0">
              <a:buNone/>
            </a:pPr>
            <a:r>
              <a:rPr lang="en-US" dirty="0">
                <a:hlinkClick r:id="rId3"/>
              </a:rPr>
              <a:t>Downloads – Oracle VM VirtualBox</a:t>
            </a:r>
            <a:endParaRPr lang="en-US" dirty="0"/>
          </a:p>
          <a:p>
            <a:endParaRPr lang="en-US" dirty="0"/>
          </a:p>
          <a:p>
            <a:r>
              <a:rPr lang="en-US" dirty="0"/>
              <a:t>Go through the installation process for either</a:t>
            </a:r>
          </a:p>
        </p:txBody>
      </p:sp>
    </p:spTree>
    <p:extLst>
      <p:ext uri="{BB962C8B-B14F-4D97-AF65-F5344CB8AC3E}">
        <p14:creationId xmlns:p14="http://schemas.microsoft.com/office/powerpoint/2010/main" val="184839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A730A-CE16-4E67-BCB3-29BE6ABD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Kali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395BF-F3B9-4ABC-A202-A13B14E4139D}"/>
              </a:ext>
            </a:extLst>
          </p:cNvPr>
          <p:cNvSpPr txBox="1"/>
          <p:nvPr/>
        </p:nvSpPr>
        <p:spPr>
          <a:xfrm>
            <a:off x="839416" y="1844824"/>
            <a:ext cx="103691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 to: </a:t>
            </a:r>
            <a:r>
              <a:rPr lang="en-US" sz="3200" dirty="0">
                <a:hlinkClick r:id="rId2"/>
              </a:rPr>
              <a:t>Get Kali | Kali Linux</a:t>
            </a:r>
            <a:r>
              <a:rPr lang="en-US" sz="3200" dirty="0"/>
              <a:t> to download your version of Kali – depending upon if you are using VMWare or Virtual Box (this will take a while </a:t>
            </a:r>
            <a:r>
              <a:rPr lang="en-US" sz="3200" dirty="0">
                <a:sym typeface="Wingdings" panose="05000000000000000000" pitchFamily="2" charset="2"/>
              </a:rPr>
              <a:t>)</a:t>
            </a:r>
            <a:r>
              <a:rPr lang="en-US" sz="32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FEC29-3FC5-A3A7-5B8F-F5498C62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3717032"/>
            <a:ext cx="4988412" cy="27376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6F4007-C5C3-2A09-EFC8-D82FC3EEF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360" y="4221088"/>
            <a:ext cx="1456605" cy="1466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2D0EE8-06B0-CFB1-0DA8-9531B4055F33}"/>
              </a:ext>
            </a:extLst>
          </p:cNvPr>
          <p:cNvSpPr txBox="1"/>
          <p:nvPr/>
        </p:nvSpPr>
        <p:spPr>
          <a:xfrm>
            <a:off x="7968208" y="3501008"/>
            <a:ext cx="391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From either, click on the download link:</a:t>
            </a:r>
          </a:p>
        </p:txBody>
      </p:sp>
    </p:spTree>
    <p:extLst>
      <p:ext uri="{BB962C8B-B14F-4D97-AF65-F5344CB8AC3E}">
        <p14:creationId xmlns:p14="http://schemas.microsoft.com/office/powerpoint/2010/main" val="84268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03E-1255-4DC6-94D8-4A56EEE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Downloading and Installing 7-zip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854-596A-47A3-95A0-C1F2F2C6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 file for Kali that gets downloaded is of type .7z – as such, you’ll need to download and install the unzipper program as well:  </a:t>
            </a:r>
            <a:r>
              <a:rPr lang="en-US" dirty="0">
                <a:hlinkClick r:id="rId2"/>
              </a:rPr>
              <a:t>Download (7-zip.org)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399EF1-2B5B-12C0-4102-D0BF98D8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3645024"/>
            <a:ext cx="5707015" cy="296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47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03E-1255-4DC6-94D8-4A56EEE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Unzipping Kali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854-596A-47A3-95A0-C1F2F2C6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Kali image has finished downloading, double-click on it from your File Manager and then Extract it (anywhere on your Hard Drive):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may take several minutes…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3AE8CD-D3D7-BBFF-FFAC-1C2FD7CB2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01" y="3717032"/>
            <a:ext cx="10021597" cy="153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53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903E-1255-4DC6-94D8-4A56EEEA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Kali (Virtual Box)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70854-596A-47A3-95A0-C1F2F2C6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5192"/>
            <a:ext cx="6926560" cy="4625609"/>
          </a:xfrm>
        </p:spPr>
        <p:txBody>
          <a:bodyPr/>
          <a:lstStyle/>
          <a:p>
            <a:r>
              <a:rPr lang="en-US" dirty="0"/>
              <a:t>Open up Virtual Box and click on </a:t>
            </a:r>
            <a:r>
              <a:rPr lang="en-US" b="1" dirty="0"/>
              <a:t>New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 a Name and select </a:t>
            </a:r>
            <a:r>
              <a:rPr lang="en-US" b="1" dirty="0"/>
              <a:t>Linux</a:t>
            </a:r>
            <a:r>
              <a:rPr lang="en-US" dirty="0"/>
              <a:t> as the </a:t>
            </a:r>
            <a:r>
              <a:rPr lang="en-US" b="1" dirty="0"/>
              <a:t>Type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Click </a:t>
            </a:r>
            <a:r>
              <a:rPr lang="en-US" b="1" dirty="0"/>
              <a:t>Next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2815C-C802-C4E7-1E15-186B4BDF9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68" y="1628800"/>
            <a:ext cx="4286470" cy="1378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B1543D-050F-F495-0403-B66AC257B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168" y="3429000"/>
            <a:ext cx="4427198" cy="244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457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539</Words>
  <Application>Microsoft Office PowerPoint</Application>
  <PresentationFormat>Widescreen</PresentationFormat>
  <Paragraphs>93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Corbel</vt:lpstr>
      <vt:lpstr>Wingdings</vt:lpstr>
      <vt:lpstr>Wingdings 2</vt:lpstr>
      <vt:lpstr>Wingdings 3</vt:lpstr>
      <vt:lpstr>Module</vt:lpstr>
      <vt:lpstr>Office Theme</vt:lpstr>
      <vt:lpstr>Technical Lesson 01 </vt:lpstr>
      <vt:lpstr>Introduction</vt:lpstr>
      <vt:lpstr>Overview</vt:lpstr>
      <vt:lpstr>Background</vt:lpstr>
      <vt:lpstr>Downloading VMWare / Virtual Box</vt:lpstr>
      <vt:lpstr>Download Kali</vt:lpstr>
      <vt:lpstr>Downloading and Installing 7-zip</vt:lpstr>
      <vt:lpstr>Unzipping Kali</vt:lpstr>
      <vt:lpstr>Installing Kali (Virtual Box)</vt:lpstr>
      <vt:lpstr>Installing Kali (Virtual Box)</vt:lpstr>
      <vt:lpstr>Installing Kali (Virtual Box)</vt:lpstr>
      <vt:lpstr>Running Kali (Virtual Box)</vt:lpstr>
      <vt:lpstr>Kali Running</vt:lpstr>
      <vt:lpstr>Configuring Network</vt:lpstr>
      <vt:lpstr>Installing Metasploitable 2</vt:lpstr>
      <vt:lpstr>Configuring Network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2016-12-07T15:25:14Z</dcterms:created>
  <dcterms:modified xsi:type="dcterms:W3CDTF">2025-04-22T15:46:57Z</dcterms:modified>
</cp:coreProperties>
</file>