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86906" autoAdjust="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50C6-EDEE-4E9D-8AF8-0363271F7F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CEE5AC-A58E-4E2C-ABD0-06BB90A7A51C}">
      <dgm:prSet phldrT="[Text]" custT="1"/>
      <dgm:spPr/>
      <dgm:t>
        <a:bodyPr/>
        <a:lstStyle/>
        <a:p>
          <a:r>
            <a:rPr lang="en-IN" sz="4400" dirty="0"/>
            <a:t>Which simply means, a wrapper or layer with more features.</a:t>
          </a:r>
        </a:p>
      </dgm:t>
    </dgm:pt>
    <dgm:pt modelId="{D39E411B-4F9B-45FE-BDA7-6526A0DD8507}" type="parTrans" cxnId="{4F2414BB-ECCC-4EBD-ABA7-B4781E7428D1}">
      <dgm:prSet/>
      <dgm:spPr/>
      <dgm:t>
        <a:bodyPr/>
        <a:lstStyle/>
        <a:p>
          <a:endParaRPr lang="en-IN"/>
        </a:p>
      </dgm:t>
    </dgm:pt>
    <dgm:pt modelId="{7D14CD9A-535C-4558-AD0B-3681E1C45B3F}" type="sibTrans" cxnId="{4F2414BB-ECCC-4EBD-ABA7-B4781E7428D1}">
      <dgm:prSet/>
      <dgm:spPr/>
      <dgm:t>
        <a:bodyPr/>
        <a:lstStyle/>
        <a:p>
          <a:endParaRPr lang="en-IN"/>
        </a:p>
      </dgm:t>
    </dgm:pt>
    <dgm:pt modelId="{0CD2A651-0284-4ADE-849A-511F85A5559A}" type="pres">
      <dgm:prSet presAssocID="{2BDA50C6-EDEE-4E9D-8AF8-0363271F7F49}" presName="diagram" presStyleCnt="0">
        <dgm:presLayoutVars>
          <dgm:dir/>
          <dgm:resizeHandles val="exact"/>
        </dgm:presLayoutVars>
      </dgm:prSet>
      <dgm:spPr/>
    </dgm:pt>
    <dgm:pt modelId="{4A9DB172-55A9-42C7-AFA9-84AFC3C5AAA1}" type="pres">
      <dgm:prSet presAssocID="{9ECEE5AC-A58E-4E2C-ABD0-06BB90A7A51C}" presName="node" presStyleLbl="node1" presStyleIdx="0" presStyleCnt="1">
        <dgm:presLayoutVars>
          <dgm:bulletEnabled val="1"/>
        </dgm:presLayoutVars>
      </dgm:prSet>
      <dgm:spPr/>
    </dgm:pt>
  </dgm:ptLst>
  <dgm:cxnLst>
    <dgm:cxn modelId="{9055F57D-D4DF-4EC2-B219-0444772A3C86}" type="presOf" srcId="{9ECEE5AC-A58E-4E2C-ABD0-06BB90A7A51C}" destId="{4A9DB172-55A9-42C7-AFA9-84AFC3C5AAA1}" srcOrd="0" destOrd="0" presId="urn:microsoft.com/office/officeart/2005/8/layout/default"/>
    <dgm:cxn modelId="{39F70E89-52D7-4F50-8464-B159559B66E4}" type="presOf" srcId="{2BDA50C6-EDEE-4E9D-8AF8-0363271F7F49}" destId="{0CD2A651-0284-4ADE-849A-511F85A5559A}" srcOrd="0" destOrd="0" presId="urn:microsoft.com/office/officeart/2005/8/layout/default"/>
    <dgm:cxn modelId="{4F2414BB-ECCC-4EBD-ABA7-B4781E7428D1}" srcId="{2BDA50C6-EDEE-4E9D-8AF8-0363271F7F49}" destId="{9ECEE5AC-A58E-4E2C-ABD0-06BB90A7A51C}" srcOrd="0" destOrd="0" parTransId="{D39E411B-4F9B-45FE-BDA7-6526A0DD8507}" sibTransId="{7D14CD9A-535C-4558-AD0B-3681E1C45B3F}"/>
    <dgm:cxn modelId="{8DFFE506-BB5D-4EFC-972F-8AE0E1BC80EA}" type="presParOf" srcId="{0CD2A651-0284-4ADE-849A-511F85A5559A}" destId="{4A9DB172-55A9-42C7-AFA9-84AFC3C5AAA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07C4E-236C-4954-A02B-2E524ED30F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9E5DEA-3725-4AB0-A64B-77536295C346}">
      <dgm:prSet phldrT="[Text]" custT="1"/>
      <dgm:spPr/>
      <dgm:t>
        <a:bodyPr/>
        <a:lstStyle/>
        <a:p>
          <a:r>
            <a:rPr lang="en-IN" sz="3000" dirty="0" err="1"/>
            <a:t>File.ts</a:t>
          </a:r>
          <a:endParaRPr lang="en-IN" sz="3000" dirty="0"/>
        </a:p>
      </dgm:t>
    </dgm:pt>
    <dgm:pt modelId="{295B0097-A069-4AD2-854B-43CCCFE48FC8}" type="parTrans" cxnId="{46AF54F2-8F3B-45C7-A839-1EEE40E8F9B7}">
      <dgm:prSet/>
      <dgm:spPr/>
      <dgm:t>
        <a:bodyPr/>
        <a:lstStyle/>
        <a:p>
          <a:endParaRPr lang="en-IN"/>
        </a:p>
      </dgm:t>
    </dgm:pt>
    <dgm:pt modelId="{31B315B6-2900-4F30-BA8B-236191EEBD10}" type="sibTrans" cxnId="{46AF54F2-8F3B-45C7-A839-1EEE40E8F9B7}">
      <dgm:prSet/>
      <dgm:spPr/>
      <dgm:t>
        <a:bodyPr/>
        <a:lstStyle/>
        <a:p>
          <a:endParaRPr lang="en-IN"/>
        </a:p>
      </dgm:t>
    </dgm:pt>
    <dgm:pt modelId="{8BE9991E-5CBD-4F79-8C4C-C88683CAEE6B}">
      <dgm:prSet phldrT="[Text]" custT="1"/>
      <dgm:spPr/>
      <dgm:t>
        <a:bodyPr/>
        <a:lstStyle/>
        <a:p>
          <a:r>
            <a:rPr lang="en-IN" sz="3000" dirty="0">
              <a:sym typeface="Wingdings" panose="05000000000000000000" pitchFamily="2" charset="2"/>
            </a:rPr>
            <a:t></a:t>
          </a:r>
          <a:endParaRPr lang="en-IN" sz="3000" dirty="0"/>
        </a:p>
      </dgm:t>
    </dgm:pt>
    <dgm:pt modelId="{AEDB2CA9-E189-465B-8B4E-956C199E8DAD}" type="parTrans" cxnId="{ECD9088A-D1F8-4195-A596-04CDEEA4E753}">
      <dgm:prSet/>
      <dgm:spPr/>
      <dgm:t>
        <a:bodyPr/>
        <a:lstStyle/>
        <a:p>
          <a:endParaRPr lang="en-IN"/>
        </a:p>
      </dgm:t>
    </dgm:pt>
    <dgm:pt modelId="{30F97098-A24A-4438-8712-43172C70FE7D}" type="sibTrans" cxnId="{ECD9088A-D1F8-4195-A596-04CDEEA4E753}">
      <dgm:prSet/>
      <dgm:spPr/>
      <dgm:t>
        <a:bodyPr/>
        <a:lstStyle/>
        <a:p>
          <a:endParaRPr lang="en-IN"/>
        </a:p>
      </dgm:t>
    </dgm:pt>
    <dgm:pt modelId="{9574614E-6012-44E4-889E-10C4FA33A3C7}">
      <dgm:prSet phldrT="[Text]" custT="1"/>
      <dgm:spPr/>
      <dgm:t>
        <a:bodyPr/>
        <a:lstStyle/>
        <a:p>
          <a:r>
            <a:rPr lang="en-IN" sz="3000" dirty="0"/>
            <a:t>Compiler</a:t>
          </a:r>
        </a:p>
      </dgm:t>
    </dgm:pt>
    <dgm:pt modelId="{6A9C1D78-0F95-41C5-B0B4-1C35C6E253E2}" type="parTrans" cxnId="{281F710D-54F0-434C-A367-49945664911E}">
      <dgm:prSet/>
      <dgm:spPr/>
      <dgm:t>
        <a:bodyPr/>
        <a:lstStyle/>
        <a:p>
          <a:endParaRPr lang="en-IN"/>
        </a:p>
      </dgm:t>
    </dgm:pt>
    <dgm:pt modelId="{3040608F-2A4D-4FC4-BE45-02FB8633892C}" type="sibTrans" cxnId="{281F710D-54F0-434C-A367-49945664911E}">
      <dgm:prSet/>
      <dgm:spPr/>
      <dgm:t>
        <a:bodyPr/>
        <a:lstStyle/>
        <a:p>
          <a:endParaRPr lang="en-IN"/>
        </a:p>
      </dgm:t>
    </dgm:pt>
    <dgm:pt modelId="{22289BB4-4A03-4A43-A487-B3B4103BDA90}">
      <dgm:prSet phldrT="[Text]" custT="1"/>
      <dgm:spPr/>
      <dgm:t>
        <a:bodyPr/>
        <a:lstStyle/>
        <a:p>
          <a:r>
            <a:rPr lang="en-IN" sz="3000" dirty="0">
              <a:sym typeface="Wingdings" panose="05000000000000000000" pitchFamily="2" charset="2"/>
            </a:rPr>
            <a:t></a:t>
          </a:r>
          <a:endParaRPr lang="en-IN" sz="3000" dirty="0"/>
        </a:p>
      </dgm:t>
    </dgm:pt>
    <dgm:pt modelId="{7BD37104-32F4-43C9-A283-4F4DE5EC977D}" type="parTrans" cxnId="{F503E840-2E0F-4981-A16A-9716529EE405}">
      <dgm:prSet/>
      <dgm:spPr/>
      <dgm:t>
        <a:bodyPr/>
        <a:lstStyle/>
        <a:p>
          <a:endParaRPr lang="en-IN"/>
        </a:p>
      </dgm:t>
    </dgm:pt>
    <dgm:pt modelId="{AD3F6B3C-363D-4DC6-8285-6D7747AAC147}" type="sibTrans" cxnId="{F503E840-2E0F-4981-A16A-9716529EE405}">
      <dgm:prSet/>
      <dgm:spPr/>
      <dgm:t>
        <a:bodyPr/>
        <a:lstStyle/>
        <a:p>
          <a:endParaRPr lang="en-IN"/>
        </a:p>
      </dgm:t>
    </dgm:pt>
    <dgm:pt modelId="{7876BBEF-6F88-4635-A3CE-7956B4A89AC3}">
      <dgm:prSet phldrT="[Text]" custT="1"/>
      <dgm:spPr/>
      <dgm:t>
        <a:bodyPr/>
        <a:lstStyle/>
        <a:p>
          <a:r>
            <a:rPr lang="en-IN" sz="3000" dirty="0"/>
            <a:t>File.js</a:t>
          </a:r>
        </a:p>
      </dgm:t>
    </dgm:pt>
    <dgm:pt modelId="{00CF3DF9-1ED3-4575-9F90-BCEE914E0862}" type="parTrans" cxnId="{A3927935-BF4B-4CB4-9D96-F900C61D9DFE}">
      <dgm:prSet/>
      <dgm:spPr/>
      <dgm:t>
        <a:bodyPr/>
        <a:lstStyle/>
        <a:p>
          <a:endParaRPr lang="en-IN"/>
        </a:p>
      </dgm:t>
    </dgm:pt>
    <dgm:pt modelId="{CAA91490-65C9-4D28-954C-C65360F03643}" type="sibTrans" cxnId="{A3927935-BF4B-4CB4-9D96-F900C61D9DFE}">
      <dgm:prSet/>
      <dgm:spPr/>
      <dgm:t>
        <a:bodyPr/>
        <a:lstStyle/>
        <a:p>
          <a:endParaRPr lang="en-IN"/>
        </a:p>
      </dgm:t>
    </dgm:pt>
    <dgm:pt modelId="{EA46FAA9-531E-4512-A9A2-7DC8D8E40222}" type="pres">
      <dgm:prSet presAssocID="{88207C4E-236C-4954-A02B-2E524ED30F67}" presName="diagram" presStyleCnt="0">
        <dgm:presLayoutVars>
          <dgm:dir/>
          <dgm:resizeHandles val="exact"/>
        </dgm:presLayoutVars>
      </dgm:prSet>
      <dgm:spPr/>
    </dgm:pt>
    <dgm:pt modelId="{E6E85A1B-79AE-49B2-825C-777FC0EDC2CE}" type="pres">
      <dgm:prSet presAssocID="{3A9E5DEA-3725-4AB0-A64B-77536295C346}" presName="node" presStyleLbl="node1" presStyleIdx="0" presStyleCnt="5">
        <dgm:presLayoutVars>
          <dgm:bulletEnabled val="1"/>
        </dgm:presLayoutVars>
      </dgm:prSet>
      <dgm:spPr/>
    </dgm:pt>
    <dgm:pt modelId="{A85D453A-91E4-4922-BB83-A9EBD341BD3D}" type="pres">
      <dgm:prSet presAssocID="{31B315B6-2900-4F30-BA8B-236191EEBD10}" presName="sibTrans" presStyleCnt="0"/>
      <dgm:spPr/>
    </dgm:pt>
    <dgm:pt modelId="{3157990A-2601-4CAC-96B5-3239A7AB74AF}" type="pres">
      <dgm:prSet presAssocID="{8BE9991E-5CBD-4F79-8C4C-C88683CAEE6B}" presName="node" presStyleLbl="node1" presStyleIdx="1" presStyleCnt="5">
        <dgm:presLayoutVars>
          <dgm:bulletEnabled val="1"/>
        </dgm:presLayoutVars>
      </dgm:prSet>
      <dgm:spPr/>
    </dgm:pt>
    <dgm:pt modelId="{FC8C6A23-AE09-4308-A347-67AF2AAB7546}" type="pres">
      <dgm:prSet presAssocID="{30F97098-A24A-4438-8712-43172C70FE7D}" presName="sibTrans" presStyleCnt="0"/>
      <dgm:spPr/>
    </dgm:pt>
    <dgm:pt modelId="{F894C317-6740-4C39-A3E2-FCAEFA29853B}" type="pres">
      <dgm:prSet presAssocID="{9574614E-6012-44E4-889E-10C4FA33A3C7}" presName="node" presStyleLbl="node1" presStyleIdx="2" presStyleCnt="5">
        <dgm:presLayoutVars>
          <dgm:bulletEnabled val="1"/>
        </dgm:presLayoutVars>
      </dgm:prSet>
      <dgm:spPr/>
    </dgm:pt>
    <dgm:pt modelId="{66D8E86F-C8F0-427F-A597-504D46E39310}" type="pres">
      <dgm:prSet presAssocID="{3040608F-2A4D-4FC4-BE45-02FB8633892C}" presName="sibTrans" presStyleCnt="0"/>
      <dgm:spPr/>
    </dgm:pt>
    <dgm:pt modelId="{2104A02A-5684-462E-80F4-CE613329600E}" type="pres">
      <dgm:prSet presAssocID="{22289BB4-4A03-4A43-A487-B3B4103BDA90}" presName="node" presStyleLbl="node1" presStyleIdx="3" presStyleCnt="5">
        <dgm:presLayoutVars>
          <dgm:bulletEnabled val="1"/>
        </dgm:presLayoutVars>
      </dgm:prSet>
      <dgm:spPr/>
    </dgm:pt>
    <dgm:pt modelId="{9E2F51EB-2660-4145-8D14-A553B0CA05A1}" type="pres">
      <dgm:prSet presAssocID="{AD3F6B3C-363D-4DC6-8285-6D7747AAC147}" presName="sibTrans" presStyleCnt="0"/>
      <dgm:spPr/>
    </dgm:pt>
    <dgm:pt modelId="{E91A00BF-E1D2-49F8-A3A6-8F84FBB6FA13}" type="pres">
      <dgm:prSet presAssocID="{7876BBEF-6F88-4635-A3CE-7956B4A89AC3}" presName="node" presStyleLbl="node1" presStyleIdx="4" presStyleCnt="5">
        <dgm:presLayoutVars>
          <dgm:bulletEnabled val="1"/>
        </dgm:presLayoutVars>
      </dgm:prSet>
      <dgm:spPr/>
    </dgm:pt>
  </dgm:ptLst>
  <dgm:cxnLst>
    <dgm:cxn modelId="{227A7309-80CA-4C99-973D-9F261F4254BA}" type="presOf" srcId="{88207C4E-236C-4954-A02B-2E524ED30F67}" destId="{EA46FAA9-531E-4512-A9A2-7DC8D8E40222}" srcOrd="0" destOrd="0" presId="urn:microsoft.com/office/officeart/2005/8/layout/default"/>
    <dgm:cxn modelId="{281F710D-54F0-434C-A367-49945664911E}" srcId="{88207C4E-236C-4954-A02B-2E524ED30F67}" destId="{9574614E-6012-44E4-889E-10C4FA33A3C7}" srcOrd="2" destOrd="0" parTransId="{6A9C1D78-0F95-41C5-B0B4-1C35C6E253E2}" sibTransId="{3040608F-2A4D-4FC4-BE45-02FB8633892C}"/>
    <dgm:cxn modelId="{CE21C523-E4B9-4E48-8BBF-E9FF2407FC2A}" type="presOf" srcId="{22289BB4-4A03-4A43-A487-B3B4103BDA90}" destId="{2104A02A-5684-462E-80F4-CE613329600E}" srcOrd="0" destOrd="0" presId="urn:microsoft.com/office/officeart/2005/8/layout/default"/>
    <dgm:cxn modelId="{A3927935-BF4B-4CB4-9D96-F900C61D9DFE}" srcId="{88207C4E-236C-4954-A02B-2E524ED30F67}" destId="{7876BBEF-6F88-4635-A3CE-7956B4A89AC3}" srcOrd="4" destOrd="0" parTransId="{00CF3DF9-1ED3-4575-9F90-BCEE914E0862}" sibTransId="{CAA91490-65C9-4D28-954C-C65360F03643}"/>
    <dgm:cxn modelId="{F503E840-2E0F-4981-A16A-9716529EE405}" srcId="{88207C4E-236C-4954-A02B-2E524ED30F67}" destId="{22289BB4-4A03-4A43-A487-B3B4103BDA90}" srcOrd="3" destOrd="0" parTransId="{7BD37104-32F4-43C9-A283-4F4DE5EC977D}" sibTransId="{AD3F6B3C-363D-4DC6-8285-6D7747AAC147}"/>
    <dgm:cxn modelId="{28FF1047-AF55-4526-B72A-E52C042148CD}" type="presOf" srcId="{9574614E-6012-44E4-889E-10C4FA33A3C7}" destId="{F894C317-6740-4C39-A3E2-FCAEFA29853B}" srcOrd="0" destOrd="0" presId="urn:microsoft.com/office/officeart/2005/8/layout/default"/>
    <dgm:cxn modelId="{ECD9088A-D1F8-4195-A596-04CDEEA4E753}" srcId="{88207C4E-236C-4954-A02B-2E524ED30F67}" destId="{8BE9991E-5CBD-4F79-8C4C-C88683CAEE6B}" srcOrd="1" destOrd="0" parTransId="{AEDB2CA9-E189-465B-8B4E-956C199E8DAD}" sibTransId="{30F97098-A24A-4438-8712-43172C70FE7D}"/>
    <dgm:cxn modelId="{F24584B6-E930-406E-872C-1F718B191D67}" type="presOf" srcId="{3A9E5DEA-3725-4AB0-A64B-77536295C346}" destId="{E6E85A1B-79AE-49B2-825C-777FC0EDC2CE}" srcOrd="0" destOrd="0" presId="urn:microsoft.com/office/officeart/2005/8/layout/default"/>
    <dgm:cxn modelId="{D8166CEC-A384-4E17-9A34-41B51B8E1467}" type="presOf" srcId="{7876BBEF-6F88-4635-A3CE-7956B4A89AC3}" destId="{E91A00BF-E1D2-49F8-A3A6-8F84FBB6FA13}" srcOrd="0" destOrd="0" presId="urn:microsoft.com/office/officeart/2005/8/layout/default"/>
    <dgm:cxn modelId="{060FE9ED-1DCF-4FE3-99B6-E07734DE25D5}" type="presOf" srcId="{8BE9991E-5CBD-4F79-8C4C-C88683CAEE6B}" destId="{3157990A-2601-4CAC-96B5-3239A7AB74AF}" srcOrd="0" destOrd="0" presId="urn:microsoft.com/office/officeart/2005/8/layout/default"/>
    <dgm:cxn modelId="{46AF54F2-8F3B-45C7-A839-1EEE40E8F9B7}" srcId="{88207C4E-236C-4954-A02B-2E524ED30F67}" destId="{3A9E5DEA-3725-4AB0-A64B-77536295C346}" srcOrd="0" destOrd="0" parTransId="{295B0097-A069-4AD2-854B-43CCCFE48FC8}" sibTransId="{31B315B6-2900-4F30-BA8B-236191EEBD10}"/>
    <dgm:cxn modelId="{007313F2-B3CD-4CBB-961D-E342A9AB1DAA}" type="presParOf" srcId="{EA46FAA9-531E-4512-A9A2-7DC8D8E40222}" destId="{E6E85A1B-79AE-49B2-825C-777FC0EDC2CE}" srcOrd="0" destOrd="0" presId="urn:microsoft.com/office/officeart/2005/8/layout/default"/>
    <dgm:cxn modelId="{F80179AF-17BE-4F27-98A0-7705CF815B75}" type="presParOf" srcId="{EA46FAA9-531E-4512-A9A2-7DC8D8E40222}" destId="{A85D453A-91E4-4922-BB83-A9EBD341BD3D}" srcOrd="1" destOrd="0" presId="urn:microsoft.com/office/officeart/2005/8/layout/default"/>
    <dgm:cxn modelId="{5A09C3DA-B69C-4AE6-AE0B-71C33BDE083C}" type="presParOf" srcId="{EA46FAA9-531E-4512-A9A2-7DC8D8E40222}" destId="{3157990A-2601-4CAC-96B5-3239A7AB74AF}" srcOrd="2" destOrd="0" presId="urn:microsoft.com/office/officeart/2005/8/layout/default"/>
    <dgm:cxn modelId="{907712DD-CFDA-4205-BC60-CCA51C76D846}" type="presParOf" srcId="{EA46FAA9-531E-4512-A9A2-7DC8D8E40222}" destId="{FC8C6A23-AE09-4308-A347-67AF2AAB7546}" srcOrd="3" destOrd="0" presId="urn:microsoft.com/office/officeart/2005/8/layout/default"/>
    <dgm:cxn modelId="{D74D3575-6094-4EC2-A7CC-E518AB934787}" type="presParOf" srcId="{EA46FAA9-531E-4512-A9A2-7DC8D8E40222}" destId="{F894C317-6740-4C39-A3E2-FCAEFA29853B}" srcOrd="4" destOrd="0" presId="urn:microsoft.com/office/officeart/2005/8/layout/default"/>
    <dgm:cxn modelId="{B922DE88-91F5-4C2B-92C7-AA38E827726F}" type="presParOf" srcId="{EA46FAA9-531E-4512-A9A2-7DC8D8E40222}" destId="{66D8E86F-C8F0-427F-A597-504D46E39310}" srcOrd="5" destOrd="0" presId="urn:microsoft.com/office/officeart/2005/8/layout/default"/>
    <dgm:cxn modelId="{46322874-917C-465E-84E3-0614694F34A5}" type="presParOf" srcId="{EA46FAA9-531E-4512-A9A2-7DC8D8E40222}" destId="{2104A02A-5684-462E-80F4-CE613329600E}" srcOrd="6" destOrd="0" presId="urn:microsoft.com/office/officeart/2005/8/layout/default"/>
    <dgm:cxn modelId="{A4C0E9A9-3AC4-46B5-ABA7-5E5785125C14}" type="presParOf" srcId="{EA46FAA9-531E-4512-A9A2-7DC8D8E40222}" destId="{9E2F51EB-2660-4145-8D14-A553B0CA05A1}" srcOrd="7" destOrd="0" presId="urn:microsoft.com/office/officeart/2005/8/layout/default"/>
    <dgm:cxn modelId="{BB090AFE-8D54-4CC7-A371-D5DD1CDA5E2C}" type="presParOf" srcId="{EA46FAA9-531E-4512-A9A2-7DC8D8E40222}" destId="{E91A00BF-E1D2-49F8-A3A6-8F84FBB6FA1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2D56D-A8F1-4F5D-B862-00CE982C58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59BE31-6F0D-4EB1-A011-BB14C93EDFF7}">
      <dgm:prSet phldrT="[Text]" custT="1"/>
      <dgm:spPr/>
      <dgm:t>
        <a:bodyPr/>
        <a:lstStyle/>
        <a:p>
          <a:r>
            <a:rPr lang="en-IN" sz="3500" dirty="0"/>
            <a:t>Types</a:t>
          </a:r>
        </a:p>
      </dgm:t>
    </dgm:pt>
    <dgm:pt modelId="{E334894A-52C3-41C2-9734-33673379ABFC}" type="parTrans" cxnId="{852815ED-EC1F-44BF-ABE0-BCFEDC3B1360}">
      <dgm:prSet/>
      <dgm:spPr/>
      <dgm:t>
        <a:bodyPr/>
        <a:lstStyle/>
        <a:p>
          <a:endParaRPr lang="en-IN"/>
        </a:p>
      </dgm:t>
    </dgm:pt>
    <dgm:pt modelId="{61F54D91-40EC-44C4-A0BA-3A83079B3398}" type="sibTrans" cxnId="{852815ED-EC1F-44BF-ABE0-BCFEDC3B1360}">
      <dgm:prSet/>
      <dgm:spPr/>
      <dgm:t>
        <a:bodyPr/>
        <a:lstStyle/>
        <a:p>
          <a:endParaRPr lang="en-IN"/>
        </a:p>
      </dgm:t>
    </dgm:pt>
    <dgm:pt modelId="{671075A6-0710-49D6-8CEF-64FC324FE8B5}">
      <dgm:prSet phldrT="[Text]" custT="1"/>
      <dgm:spPr/>
      <dgm:t>
        <a:bodyPr/>
        <a:lstStyle/>
        <a:p>
          <a:r>
            <a:rPr lang="en-IN" sz="3500" dirty="0"/>
            <a:t>Interfaces</a:t>
          </a:r>
        </a:p>
      </dgm:t>
    </dgm:pt>
    <dgm:pt modelId="{E0010BE5-DCE1-4D65-AC93-704104899FB3}" type="parTrans" cxnId="{802C66F6-E6D0-492E-89E5-D6AB66309ACA}">
      <dgm:prSet/>
      <dgm:spPr/>
      <dgm:t>
        <a:bodyPr/>
        <a:lstStyle/>
        <a:p>
          <a:endParaRPr lang="en-IN"/>
        </a:p>
      </dgm:t>
    </dgm:pt>
    <dgm:pt modelId="{552E7373-0473-4BF8-B4D4-DED6BC3C5A54}" type="sibTrans" cxnId="{802C66F6-E6D0-492E-89E5-D6AB66309ACA}">
      <dgm:prSet/>
      <dgm:spPr/>
      <dgm:t>
        <a:bodyPr/>
        <a:lstStyle/>
        <a:p>
          <a:endParaRPr lang="en-IN"/>
        </a:p>
      </dgm:t>
    </dgm:pt>
    <dgm:pt modelId="{2F1A0CFB-6C2B-4C6A-AB7F-908AD36D0786}">
      <dgm:prSet phldrT="[Text]" custT="1"/>
      <dgm:spPr/>
      <dgm:t>
        <a:bodyPr/>
        <a:lstStyle/>
        <a:p>
          <a:r>
            <a:rPr lang="en-IN" sz="3500" dirty="0"/>
            <a:t>Decorators</a:t>
          </a:r>
        </a:p>
      </dgm:t>
    </dgm:pt>
    <dgm:pt modelId="{49DDDEFB-B4B2-4F68-8460-6ABD2393104A}" type="parTrans" cxnId="{E976328D-D824-4664-AE78-5F1CFBA4737D}">
      <dgm:prSet/>
      <dgm:spPr/>
      <dgm:t>
        <a:bodyPr/>
        <a:lstStyle/>
        <a:p>
          <a:endParaRPr lang="en-IN"/>
        </a:p>
      </dgm:t>
    </dgm:pt>
    <dgm:pt modelId="{54F0EB87-610E-4966-9800-F406F6908C63}" type="sibTrans" cxnId="{E976328D-D824-4664-AE78-5F1CFBA4737D}">
      <dgm:prSet/>
      <dgm:spPr/>
      <dgm:t>
        <a:bodyPr/>
        <a:lstStyle/>
        <a:p>
          <a:endParaRPr lang="en-IN"/>
        </a:p>
      </dgm:t>
    </dgm:pt>
    <dgm:pt modelId="{B55C86AD-D943-4D49-9D00-70F9DEAC14AA}" type="pres">
      <dgm:prSet presAssocID="{5EB2D56D-A8F1-4F5D-B862-00CE982C58B7}" presName="diagram" presStyleCnt="0">
        <dgm:presLayoutVars>
          <dgm:dir/>
          <dgm:resizeHandles val="exact"/>
        </dgm:presLayoutVars>
      </dgm:prSet>
      <dgm:spPr/>
    </dgm:pt>
    <dgm:pt modelId="{5151D5E4-9B22-460E-BBBE-95C2320DC3D3}" type="pres">
      <dgm:prSet presAssocID="{2459BE31-6F0D-4EB1-A011-BB14C93EDFF7}" presName="node" presStyleLbl="node1" presStyleIdx="0" presStyleCnt="3">
        <dgm:presLayoutVars>
          <dgm:bulletEnabled val="1"/>
        </dgm:presLayoutVars>
      </dgm:prSet>
      <dgm:spPr/>
    </dgm:pt>
    <dgm:pt modelId="{731B290C-71D0-4CA8-B311-5B8789B36333}" type="pres">
      <dgm:prSet presAssocID="{61F54D91-40EC-44C4-A0BA-3A83079B3398}" presName="sibTrans" presStyleCnt="0"/>
      <dgm:spPr/>
    </dgm:pt>
    <dgm:pt modelId="{C06CE11E-F0FD-4BA1-8D5E-9E5CE899B88F}" type="pres">
      <dgm:prSet presAssocID="{671075A6-0710-49D6-8CEF-64FC324FE8B5}" presName="node" presStyleLbl="node1" presStyleIdx="1" presStyleCnt="3">
        <dgm:presLayoutVars>
          <dgm:bulletEnabled val="1"/>
        </dgm:presLayoutVars>
      </dgm:prSet>
      <dgm:spPr/>
    </dgm:pt>
    <dgm:pt modelId="{DB32A0DC-30AA-4B85-9A09-092DD6C92380}" type="pres">
      <dgm:prSet presAssocID="{552E7373-0473-4BF8-B4D4-DED6BC3C5A54}" presName="sibTrans" presStyleCnt="0"/>
      <dgm:spPr/>
    </dgm:pt>
    <dgm:pt modelId="{ADCE77F5-2DD3-4FE6-A4A0-50DE85475B65}" type="pres">
      <dgm:prSet presAssocID="{2F1A0CFB-6C2B-4C6A-AB7F-908AD36D0786}" presName="node" presStyleLbl="node1" presStyleIdx="2" presStyleCnt="3">
        <dgm:presLayoutVars>
          <dgm:bulletEnabled val="1"/>
        </dgm:presLayoutVars>
      </dgm:prSet>
      <dgm:spPr/>
    </dgm:pt>
  </dgm:ptLst>
  <dgm:cxnLst>
    <dgm:cxn modelId="{DB52B00C-F792-488E-864F-F7E9AA66F5DF}" type="presOf" srcId="{2F1A0CFB-6C2B-4C6A-AB7F-908AD36D0786}" destId="{ADCE77F5-2DD3-4FE6-A4A0-50DE85475B65}" srcOrd="0" destOrd="0" presId="urn:microsoft.com/office/officeart/2005/8/layout/default"/>
    <dgm:cxn modelId="{61060C3E-6771-4E4A-BEBE-86FD6DD6AF11}" type="presOf" srcId="{5EB2D56D-A8F1-4F5D-B862-00CE982C58B7}" destId="{B55C86AD-D943-4D49-9D00-70F9DEAC14AA}" srcOrd="0" destOrd="0" presId="urn:microsoft.com/office/officeart/2005/8/layout/default"/>
    <dgm:cxn modelId="{E976328D-D824-4664-AE78-5F1CFBA4737D}" srcId="{5EB2D56D-A8F1-4F5D-B862-00CE982C58B7}" destId="{2F1A0CFB-6C2B-4C6A-AB7F-908AD36D0786}" srcOrd="2" destOrd="0" parTransId="{49DDDEFB-B4B2-4F68-8460-6ABD2393104A}" sibTransId="{54F0EB87-610E-4966-9800-F406F6908C63}"/>
    <dgm:cxn modelId="{DAFCB095-B014-40C9-8DE5-ED8BEDD60855}" type="presOf" srcId="{2459BE31-6F0D-4EB1-A011-BB14C93EDFF7}" destId="{5151D5E4-9B22-460E-BBBE-95C2320DC3D3}" srcOrd="0" destOrd="0" presId="urn:microsoft.com/office/officeart/2005/8/layout/default"/>
    <dgm:cxn modelId="{F9582E9A-7EAB-497A-B66A-FB8233E70831}" type="presOf" srcId="{671075A6-0710-49D6-8CEF-64FC324FE8B5}" destId="{C06CE11E-F0FD-4BA1-8D5E-9E5CE899B88F}" srcOrd="0" destOrd="0" presId="urn:microsoft.com/office/officeart/2005/8/layout/default"/>
    <dgm:cxn modelId="{852815ED-EC1F-44BF-ABE0-BCFEDC3B1360}" srcId="{5EB2D56D-A8F1-4F5D-B862-00CE982C58B7}" destId="{2459BE31-6F0D-4EB1-A011-BB14C93EDFF7}" srcOrd="0" destOrd="0" parTransId="{E334894A-52C3-41C2-9734-33673379ABFC}" sibTransId="{61F54D91-40EC-44C4-A0BA-3A83079B3398}"/>
    <dgm:cxn modelId="{802C66F6-E6D0-492E-89E5-D6AB66309ACA}" srcId="{5EB2D56D-A8F1-4F5D-B862-00CE982C58B7}" destId="{671075A6-0710-49D6-8CEF-64FC324FE8B5}" srcOrd="1" destOrd="0" parTransId="{E0010BE5-DCE1-4D65-AC93-704104899FB3}" sibTransId="{552E7373-0473-4BF8-B4D4-DED6BC3C5A54}"/>
    <dgm:cxn modelId="{7DBF65DD-CA00-4DFA-9F6E-00E5EC192188}" type="presParOf" srcId="{B55C86AD-D943-4D49-9D00-70F9DEAC14AA}" destId="{5151D5E4-9B22-460E-BBBE-95C2320DC3D3}" srcOrd="0" destOrd="0" presId="urn:microsoft.com/office/officeart/2005/8/layout/default"/>
    <dgm:cxn modelId="{BE8F8B6E-04F1-4312-A20D-6B5EE54098DD}" type="presParOf" srcId="{B55C86AD-D943-4D49-9D00-70F9DEAC14AA}" destId="{731B290C-71D0-4CA8-B311-5B8789B36333}" srcOrd="1" destOrd="0" presId="urn:microsoft.com/office/officeart/2005/8/layout/default"/>
    <dgm:cxn modelId="{1CE08D64-097D-4845-BB99-9F6A82316C49}" type="presParOf" srcId="{B55C86AD-D943-4D49-9D00-70F9DEAC14AA}" destId="{C06CE11E-F0FD-4BA1-8D5E-9E5CE899B88F}" srcOrd="2" destOrd="0" presId="urn:microsoft.com/office/officeart/2005/8/layout/default"/>
    <dgm:cxn modelId="{26792E60-9EC7-4155-9A6F-22A4FFD29DA4}" type="presParOf" srcId="{B55C86AD-D943-4D49-9D00-70F9DEAC14AA}" destId="{DB32A0DC-30AA-4B85-9A09-092DD6C92380}" srcOrd="3" destOrd="0" presId="urn:microsoft.com/office/officeart/2005/8/layout/default"/>
    <dgm:cxn modelId="{ACD80C0B-C017-4155-BE5A-528A63A3B733}" type="presParOf" srcId="{B55C86AD-D943-4D49-9D00-70F9DEAC14AA}" destId="{ADCE77F5-2DD3-4FE6-A4A0-50DE85475B6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DB172-55A9-42C7-AFA9-84AFC3C5AAA1}">
      <dsp:nvSpPr>
        <dsp:cNvPr id="0" name=""/>
        <dsp:cNvSpPr/>
      </dsp:nvSpPr>
      <dsp:spPr>
        <a:xfrm>
          <a:off x="1895772" y="337"/>
          <a:ext cx="6266854" cy="376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Which simply means, a wrapper or layer with more features.</a:t>
          </a:r>
        </a:p>
      </dsp:txBody>
      <dsp:txXfrm>
        <a:off x="1895772" y="337"/>
        <a:ext cx="6266854" cy="3760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85A1B-79AE-49B2-825C-777FC0EDC2CE}">
      <dsp:nvSpPr>
        <dsp:cNvPr id="0" name=""/>
        <dsp:cNvSpPr/>
      </dsp:nvSpPr>
      <dsp:spPr>
        <a:xfrm>
          <a:off x="3482" y="398508"/>
          <a:ext cx="1885538" cy="1131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File.ts</a:t>
          </a:r>
          <a:endParaRPr lang="en-IN" sz="3000" kern="1200" dirty="0"/>
        </a:p>
      </dsp:txBody>
      <dsp:txXfrm>
        <a:off x="3482" y="398508"/>
        <a:ext cx="1885538" cy="1131323"/>
      </dsp:txXfrm>
    </dsp:sp>
    <dsp:sp modelId="{3157990A-2601-4CAC-96B5-3239A7AB74AF}">
      <dsp:nvSpPr>
        <dsp:cNvPr id="0" name=""/>
        <dsp:cNvSpPr/>
      </dsp:nvSpPr>
      <dsp:spPr>
        <a:xfrm>
          <a:off x="2077575" y="398508"/>
          <a:ext cx="1885538" cy="1131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ym typeface="Wingdings" panose="05000000000000000000" pitchFamily="2" charset="2"/>
            </a:rPr>
            <a:t></a:t>
          </a:r>
          <a:endParaRPr lang="en-IN" sz="3000" kern="1200" dirty="0"/>
        </a:p>
      </dsp:txBody>
      <dsp:txXfrm>
        <a:off x="2077575" y="398508"/>
        <a:ext cx="1885538" cy="1131323"/>
      </dsp:txXfrm>
    </dsp:sp>
    <dsp:sp modelId="{F894C317-6740-4C39-A3E2-FCAEFA29853B}">
      <dsp:nvSpPr>
        <dsp:cNvPr id="0" name=""/>
        <dsp:cNvSpPr/>
      </dsp:nvSpPr>
      <dsp:spPr>
        <a:xfrm>
          <a:off x="4151668" y="398508"/>
          <a:ext cx="1885538" cy="1131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Compiler</a:t>
          </a:r>
        </a:p>
      </dsp:txBody>
      <dsp:txXfrm>
        <a:off x="4151668" y="398508"/>
        <a:ext cx="1885538" cy="1131323"/>
      </dsp:txXfrm>
    </dsp:sp>
    <dsp:sp modelId="{2104A02A-5684-462E-80F4-CE613329600E}">
      <dsp:nvSpPr>
        <dsp:cNvPr id="0" name=""/>
        <dsp:cNvSpPr/>
      </dsp:nvSpPr>
      <dsp:spPr>
        <a:xfrm>
          <a:off x="6225760" y="398508"/>
          <a:ext cx="1885538" cy="1131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ym typeface="Wingdings" panose="05000000000000000000" pitchFamily="2" charset="2"/>
            </a:rPr>
            <a:t></a:t>
          </a:r>
          <a:endParaRPr lang="en-IN" sz="3000" kern="1200" dirty="0"/>
        </a:p>
      </dsp:txBody>
      <dsp:txXfrm>
        <a:off x="6225760" y="398508"/>
        <a:ext cx="1885538" cy="1131323"/>
      </dsp:txXfrm>
    </dsp:sp>
    <dsp:sp modelId="{E91A00BF-E1D2-49F8-A3A6-8F84FBB6FA13}">
      <dsp:nvSpPr>
        <dsp:cNvPr id="0" name=""/>
        <dsp:cNvSpPr/>
      </dsp:nvSpPr>
      <dsp:spPr>
        <a:xfrm>
          <a:off x="8299853" y="398508"/>
          <a:ext cx="1885538" cy="1131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File.js</a:t>
          </a:r>
        </a:p>
      </dsp:txBody>
      <dsp:txXfrm>
        <a:off x="8299853" y="398508"/>
        <a:ext cx="1885538" cy="1131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1D5E4-9B22-460E-BBBE-95C2320DC3D3}">
      <dsp:nvSpPr>
        <dsp:cNvPr id="0" name=""/>
        <dsp:cNvSpPr/>
      </dsp:nvSpPr>
      <dsp:spPr>
        <a:xfrm>
          <a:off x="0" y="937419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Types</a:t>
          </a:r>
        </a:p>
      </dsp:txBody>
      <dsp:txXfrm>
        <a:off x="0" y="937419"/>
        <a:ext cx="3143249" cy="1885950"/>
      </dsp:txXfrm>
    </dsp:sp>
    <dsp:sp modelId="{C06CE11E-F0FD-4BA1-8D5E-9E5CE899B88F}">
      <dsp:nvSpPr>
        <dsp:cNvPr id="0" name=""/>
        <dsp:cNvSpPr/>
      </dsp:nvSpPr>
      <dsp:spPr>
        <a:xfrm>
          <a:off x="3457575" y="937419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Interfaces</a:t>
          </a:r>
        </a:p>
      </dsp:txBody>
      <dsp:txXfrm>
        <a:off x="3457575" y="937419"/>
        <a:ext cx="3143249" cy="1885950"/>
      </dsp:txXfrm>
    </dsp:sp>
    <dsp:sp modelId="{ADCE77F5-2DD3-4FE6-A4A0-50DE85475B65}">
      <dsp:nvSpPr>
        <dsp:cNvPr id="0" name=""/>
        <dsp:cNvSpPr/>
      </dsp:nvSpPr>
      <dsp:spPr>
        <a:xfrm>
          <a:off x="6915149" y="937419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Decorators</a:t>
          </a:r>
        </a:p>
      </dsp:txBody>
      <dsp:txXfrm>
        <a:off x="6915149" y="937419"/>
        <a:ext cx="3143249" cy="18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195C0-A215-4F95-A2FB-FB470D5CA8F7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F309D-2675-42A9-AFC1-DF1528E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3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F309D-2675-42A9-AFC1-DF1528ECBC8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 interfaces we can define how our data or functionalities should be modelled.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F309D-2675-42A9-AFC1-DF1528ECBC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8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Decorators are functions that are invoked with a prefixed @symbol</a:t>
            </a:r>
          </a:p>
          <a:p>
            <a:endParaRPr lang="en-IN" dirty="0"/>
          </a:p>
          <a:p>
            <a:r>
              <a:rPr lang="en-IN" dirty="0"/>
              <a:t>We can decorate, classes, methods, properties and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F309D-2675-42A9-AFC1-DF1528ECBC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348-CA94-1F21-6890-072F05B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Typescript is a Superset of JavaScript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017296-386A-580D-C281-9D2C2588E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2341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DB172-55A9-42C7-AFA9-84AFC3C5A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84D2-9368-AB7B-D692-F58546FD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74144D-1B69-9941-61EE-AD640408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248953"/>
              </p:ext>
            </p:extLst>
          </p:nvPr>
        </p:nvGraphicFramePr>
        <p:xfrm>
          <a:off x="1096962" y="2108200"/>
          <a:ext cx="10188875" cy="19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E85A1B-79AE-49B2-825C-777FC0EDC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57990A-2601-4CAC-96B5-3239A7AB7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4C317-6740-4C39-A3E2-FCAEFA298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04A02A-5684-462E-80F4-CE6133296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1A00BF-E1D2-49F8-A3A6-8F84FBB6F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2C8-2B7C-7EC3-5033-953F1C5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565FAD-28AB-E8BB-A15B-92700867C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01277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05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743AB-8826-CAD2-786A-C87D79FB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DA46F-A84A-4188-BBA0-B3EDCBF2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6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743AB-8826-CAD2-786A-C87D79FB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DA46F-A84A-4188-BBA0-B3EDCBF2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B182-5EEB-9845-480B-8C451148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D40FD-0638-4490-D28F-78416D281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jpremkumar@live.com</a:t>
            </a:r>
          </a:p>
        </p:txBody>
      </p:sp>
    </p:spTree>
    <p:extLst>
      <p:ext uri="{BB962C8B-B14F-4D97-AF65-F5344CB8AC3E}">
        <p14:creationId xmlns:p14="http://schemas.microsoft.com/office/powerpoint/2010/main" val="40586796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{0FDA6ADB-F68C-41A4-AD2E-D101ADB3387B}tf56160789_win32</Template>
  <TotalTime>299</TotalTime>
  <Words>85</Words>
  <Application>Microsoft Office PowerPoint</Application>
  <PresentationFormat>Widescreen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1_RetrospectVTI</vt:lpstr>
      <vt:lpstr>TypeScript</vt:lpstr>
      <vt:lpstr>Typescript is a Superset of JavaScript</vt:lpstr>
      <vt:lpstr>How it works?</vt:lpstr>
      <vt:lpstr>Features</vt:lpstr>
      <vt:lpstr>Types</vt:lpstr>
      <vt:lpstr>Interfaces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Premkumar  Jayaseelan</dc:creator>
  <cp:lastModifiedBy>Premkumar  Jayaseelan</cp:lastModifiedBy>
  <cp:revision>2</cp:revision>
  <dcterms:created xsi:type="dcterms:W3CDTF">2023-03-03T11:46:57Z</dcterms:created>
  <dcterms:modified xsi:type="dcterms:W3CDTF">2023-03-03T16:46:47Z</dcterms:modified>
</cp:coreProperties>
</file>