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71" r:id="rId10"/>
    <p:sldId id="261" r:id="rId11"/>
    <p:sldId id="262" r:id="rId12"/>
    <p:sldId id="263" r:id="rId13"/>
    <p:sldId id="264" r:id="rId14"/>
    <p:sldId id="265" r:id="rId15"/>
    <p:sldId id="274" r:id="rId16"/>
    <p:sldId id="270" r:id="rId17"/>
    <p:sldId id="269" r:id="rId18"/>
    <p:sldId id="273" r:id="rId19"/>
    <p:sldId id="277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22" y="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BB837-E121-46FD-88B0-66C373F0FB65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FBA648F-658D-4EB4-B2C8-2BB8E8212606}">
      <dgm:prSet phldrT="[Text]"/>
      <dgm:spPr/>
      <dgm:t>
        <a:bodyPr/>
        <a:lstStyle/>
        <a:p>
          <a:r>
            <a:rPr lang="en-US" b="0" dirty="0"/>
            <a:t>JavaScript is a </a:t>
          </a:r>
          <a:r>
            <a:rPr lang="en-US" b="1" dirty="0"/>
            <a:t>dynamic, weakly typed</a:t>
          </a:r>
          <a:r>
            <a:rPr lang="en-US" b="0" dirty="0"/>
            <a:t> programming language which is </a:t>
          </a:r>
          <a:r>
            <a:rPr lang="en-US" b="1" dirty="0"/>
            <a:t>compiled at runtime</a:t>
          </a:r>
          <a:r>
            <a:rPr lang="en-US" b="0" dirty="0"/>
            <a:t>. It can be executed as part of a webpage in a browser or directly on any </a:t>
          </a:r>
          <a:r>
            <a:rPr lang="en-IN" b="0" dirty="0"/>
            <a:t>machine (“host environment”).</a:t>
          </a:r>
          <a:endParaRPr lang="en-IN" dirty="0"/>
        </a:p>
      </dgm:t>
    </dgm:pt>
    <dgm:pt modelId="{931F17D3-32E3-499B-842F-C286DE8300E5}" type="parTrans" cxnId="{0AAE9D09-67F0-4497-9416-4B33391EE2A1}">
      <dgm:prSet/>
      <dgm:spPr/>
      <dgm:t>
        <a:bodyPr/>
        <a:lstStyle/>
        <a:p>
          <a:endParaRPr lang="en-IN"/>
        </a:p>
      </dgm:t>
    </dgm:pt>
    <dgm:pt modelId="{AFB3B05D-7D49-4D99-A19C-4968D1062FA6}" type="sibTrans" cxnId="{0AAE9D09-67F0-4497-9416-4B33391EE2A1}">
      <dgm:prSet/>
      <dgm:spPr/>
      <dgm:t>
        <a:bodyPr/>
        <a:lstStyle/>
        <a:p>
          <a:endParaRPr lang="en-IN"/>
        </a:p>
      </dgm:t>
    </dgm:pt>
    <dgm:pt modelId="{EA9C9A88-B1C7-48AE-8A9F-42F36C9BB775}">
      <dgm:prSet phldrT="[Text]"/>
      <dgm:spPr/>
      <dgm:t>
        <a:bodyPr/>
        <a:lstStyle/>
        <a:p>
          <a:r>
            <a:rPr lang="en-US" b="0" dirty="0"/>
            <a:t>JavaScript was created </a:t>
          </a:r>
          <a:r>
            <a:rPr lang="en-US" b="1" dirty="0"/>
            <a:t>to make webpages more dynamic </a:t>
          </a:r>
          <a:r>
            <a:rPr lang="en-US" b="0" dirty="0"/>
            <a:t>(e.g. change content on a page directly from inside the browser). Originally, it was called </a:t>
          </a:r>
          <a:r>
            <a:rPr lang="en-US" b="0" dirty="0" err="1"/>
            <a:t>LiveScript</a:t>
          </a:r>
          <a:r>
            <a:rPr lang="en-US" b="0" dirty="0"/>
            <a:t> but due to the popularity of Java, it was renamed to JavaScript.</a:t>
          </a:r>
          <a:endParaRPr lang="en-IN" dirty="0"/>
        </a:p>
      </dgm:t>
    </dgm:pt>
    <dgm:pt modelId="{910A41B0-E8F0-4C83-AA07-99C6C9E538B7}" type="parTrans" cxnId="{74826EB5-08F5-4360-B489-858226532F32}">
      <dgm:prSet/>
      <dgm:spPr/>
      <dgm:t>
        <a:bodyPr/>
        <a:lstStyle/>
        <a:p>
          <a:endParaRPr lang="en-IN"/>
        </a:p>
      </dgm:t>
    </dgm:pt>
    <dgm:pt modelId="{9542FC4D-128A-4B70-B50C-AA3D92873CB7}" type="sibTrans" cxnId="{74826EB5-08F5-4360-B489-858226532F32}">
      <dgm:prSet/>
      <dgm:spPr/>
      <dgm:t>
        <a:bodyPr/>
        <a:lstStyle/>
        <a:p>
          <a:endParaRPr lang="en-IN"/>
        </a:p>
      </dgm:t>
    </dgm:pt>
    <dgm:pt modelId="{0702602D-669F-4A45-8692-0B887C4CDC88}">
      <dgm:prSet phldrT="[Text]"/>
      <dgm:spPr/>
      <dgm:t>
        <a:bodyPr/>
        <a:lstStyle/>
        <a:p>
          <a:r>
            <a:rPr lang="en-US" b="0" dirty="0"/>
            <a:t>JavaScript is totally independent from Java and has nothing in common with Java!</a:t>
          </a:r>
          <a:endParaRPr lang="en-IN" dirty="0"/>
        </a:p>
      </dgm:t>
    </dgm:pt>
    <dgm:pt modelId="{2CE9452A-F246-4EE1-B534-1DEF6AC2EA55}" type="parTrans" cxnId="{777D005B-76B0-4E40-89DA-35D897D00C7E}">
      <dgm:prSet/>
      <dgm:spPr/>
      <dgm:t>
        <a:bodyPr/>
        <a:lstStyle/>
        <a:p>
          <a:endParaRPr lang="en-IN"/>
        </a:p>
      </dgm:t>
    </dgm:pt>
    <dgm:pt modelId="{107ACD33-C885-4DE8-A8C0-AE1B2333AB49}" type="sibTrans" cxnId="{777D005B-76B0-4E40-89DA-35D897D00C7E}">
      <dgm:prSet/>
      <dgm:spPr/>
      <dgm:t>
        <a:bodyPr/>
        <a:lstStyle/>
        <a:p>
          <a:endParaRPr lang="en-IN"/>
        </a:p>
      </dgm:t>
    </dgm:pt>
    <dgm:pt modelId="{C73729C2-C3B4-4E4E-96C3-DDEAC31196B7}" type="pres">
      <dgm:prSet presAssocID="{072BB837-E121-46FD-88B0-66C373F0FB65}" presName="linear" presStyleCnt="0">
        <dgm:presLayoutVars>
          <dgm:animLvl val="lvl"/>
          <dgm:resizeHandles val="exact"/>
        </dgm:presLayoutVars>
      </dgm:prSet>
      <dgm:spPr/>
    </dgm:pt>
    <dgm:pt modelId="{603A7D93-9A0D-4110-8B5F-5A8932D3BD49}" type="pres">
      <dgm:prSet presAssocID="{1FBA648F-658D-4EB4-B2C8-2BB8E82126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538E39-4894-4A49-8CC0-EF87404A84F1}" type="pres">
      <dgm:prSet presAssocID="{AFB3B05D-7D49-4D99-A19C-4968D1062FA6}" presName="spacer" presStyleCnt="0"/>
      <dgm:spPr/>
    </dgm:pt>
    <dgm:pt modelId="{2F4E4568-51E3-4EF4-8774-22D459F4932E}" type="pres">
      <dgm:prSet presAssocID="{EA9C9A88-B1C7-48AE-8A9F-42F36C9BB7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9E0019-29A2-41A4-80D1-BC173C893F68}" type="pres">
      <dgm:prSet presAssocID="{9542FC4D-128A-4B70-B50C-AA3D92873CB7}" presName="spacer" presStyleCnt="0"/>
      <dgm:spPr/>
    </dgm:pt>
    <dgm:pt modelId="{56CCB178-E319-44D9-A5D4-7A79F45FBDA3}" type="pres">
      <dgm:prSet presAssocID="{0702602D-669F-4A45-8692-0B887C4CDC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72CA08-767B-4AC1-83A4-03791F4730D3}" type="presOf" srcId="{EA9C9A88-B1C7-48AE-8A9F-42F36C9BB775}" destId="{2F4E4568-51E3-4EF4-8774-22D459F4932E}" srcOrd="0" destOrd="0" presId="urn:microsoft.com/office/officeart/2005/8/layout/vList2"/>
    <dgm:cxn modelId="{0AAE9D09-67F0-4497-9416-4B33391EE2A1}" srcId="{072BB837-E121-46FD-88B0-66C373F0FB65}" destId="{1FBA648F-658D-4EB4-B2C8-2BB8E8212606}" srcOrd="0" destOrd="0" parTransId="{931F17D3-32E3-499B-842F-C286DE8300E5}" sibTransId="{AFB3B05D-7D49-4D99-A19C-4968D1062FA6}"/>
    <dgm:cxn modelId="{9110F912-F3EB-4912-AD58-AF111BD52ED3}" type="presOf" srcId="{0702602D-669F-4A45-8692-0B887C4CDC88}" destId="{56CCB178-E319-44D9-A5D4-7A79F45FBDA3}" srcOrd="0" destOrd="0" presId="urn:microsoft.com/office/officeart/2005/8/layout/vList2"/>
    <dgm:cxn modelId="{777D005B-76B0-4E40-89DA-35D897D00C7E}" srcId="{072BB837-E121-46FD-88B0-66C373F0FB65}" destId="{0702602D-669F-4A45-8692-0B887C4CDC88}" srcOrd="2" destOrd="0" parTransId="{2CE9452A-F246-4EE1-B534-1DEF6AC2EA55}" sibTransId="{107ACD33-C885-4DE8-A8C0-AE1B2333AB49}"/>
    <dgm:cxn modelId="{D6D8E458-8088-4AEE-8004-3AD172F627C8}" type="presOf" srcId="{072BB837-E121-46FD-88B0-66C373F0FB65}" destId="{C73729C2-C3B4-4E4E-96C3-DDEAC31196B7}" srcOrd="0" destOrd="0" presId="urn:microsoft.com/office/officeart/2005/8/layout/vList2"/>
    <dgm:cxn modelId="{74826EB5-08F5-4360-B489-858226532F32}" srcId="{072BB837-E121-46FD-88B0-66C373F0FB65}" destId="{EA9C9A88-B1C7-48AE-8A9F-42F36C9BB775}" srcOrd="1" destOrd="0" parTransId="{910A41B0-E8F0-4C83-AA07-99C6C9E538B7}" sibTransId="{9542FC4D-128A-4B70-B50C-AA3D92873CB7}"/>
    <dgm:cxn modelId="{4C8D96FB-3742-459E-A405-D39001D6EE69}" type="presOf" srcId="{1FBA648F-658D-4EB4-B2C8-2BB8E8212606}" destId="{603A7D93-9A0D-4110-8B5F-5A8932D3BD49}" srcOrd="0" destOrd="0" presId="urn:microsoft.com/office/officeart/2005/8/layout/vList2"/>
    <dgm:cxn modelId="{3224AA7C-177A-456B-9895-23E5DC1503F5}" type="presParOf" srcId="{C73729C2-C3B4-4E4E-96C3-DDEAC31196B7}" destId="{603A7D93-9A0D-4110-8B5F-5A8932D3BD49}" srcOrd="0" destOrd="0" presId="urn:microsoft.com/office/officeart/2005/8/layout/vList2"/>
    <dgm:cxn modelId="{BA7AE9E0-2EE4-4C47-BB96-1A24B04119C8}" type="presParOf" srcId="{C73729C2-C3B4-4E4E-96C3-DDEAC31196B7}" destId="{4D538E39-4894-4A49-8CC0-EF87404A84F1}" srcOrd="1" destOrd="0" presId="urn:microsoft.com/office/officeart/2005/8/layout/vList2"/>
    <dgm:cxn modelId="{2D4DD2EB-7BE9-4421-9B3C-4F09829F8C35}" type="presParOf" srcId="{C73729C2-C3B4-4E4E-96C3-DDEAC31196B7}" destId="{2F4E4568-51E3-4EF4-8774-22D459F4932E}" srcOrd="2" destOrd="0" presId="urn:microsoft.com/office/officeart/2005/8/layout/vList2"/>
    <dgm:cxn modelId="{28883C2F-07B6-49A6-BB60-DFD22EA04258}" type="presParOf" srcId="{C73729C2-C3B4-4E4E-96C3-DDEAC31196B7}" destId="{1A9E0019-29A2-41A4-80D1-BC173C893F68}" srcOrd="3" destOrd="0" presId="urn:microsoft.com/office/officeart/2005/8/layout/vList2"/>
    <dgm:cxn modelId="{98083F03-872B-4CA4-81A0-E39EC91205F0}" type="presParOf" srcId="{C73729C2-C3B4-4E4E-96C3-DDEAC31196B7}" destId="{56CCB178-E319-44D9-A5D4-7A79F45FBD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07C4E-236C-4954-A02B-2E524ED30F6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A9E5DEA-3725-4AB0-A64B-77536295C346}">
      <dgm:prSet phldrT="[Text]"/>
      <dgm:spPr/>
      <dgm:t>
        <a:bodyPr/>
        <a:lstStyle/>
        <a:p>
          <a:r>
            <a:rPr lang="en-IN"/>
            <a:t>File.ts</a:t>
          </a:r>
        </a:p>
      </dgm:t>
    </dgm:pt>
    <dgm:pt modelId="{295B0097-A069-4AD2-854B-43CCCFE48FC8}" type="parTrans" cxnId="{46AF54F2-8F3B-45C7-A839-1EEE40E8F9B7}">
      <dgm:prSet/>
      <dgm:spPr/>
      <dgm:t>
        <a:bodyPr/>
        <a:lstStyle/>
        <a:p>
          <a:endParaRPr lang="en-IN"/>
        </a:p>
      </dgm:t>
    </dgm:pt>
    <dgm:pt modelId="{31B315B6-2900-4F30-BA8B-236191EEBD10}" type="sibTrans" cxnId="{46AF54F2-8F3B-45C7-A839-1EEE40E8F9B7}">
      <dgm:prSet/>
      <dgm:spPr/>
      <dgm:t>
        <a:bodyPr/>
        <a:lstStyle/>
        <a:p>
          <a:endParaRPr lang="en-IN"/>
        </a:p>
      </dgm:t>
    </dgm:pt>
    <dgm:pt modelId="{8BE9991E-5CBD-4F79-8C4C-C88683CAEE6B}">
      <dgm:prSet phldrT="[Text]"/>
      <dgm:spPr/>
      <dgm:t>
        <a:bodyPr/>
        <a:lstStyle/>
        <a:p>
          <a:r>
            <a:rPr lang="en-IN" dirty="0">
              <a:sym typeface="Wingdings" panose="05000000000000000000" pitchFamily="2" charset="2"/>
            </a:rPr>
            <a:t></a:t>
          </a:r>
          <a:endParaRPr lang="en-IN" dirty="0"/>
        </a:p>
      </dgm:t>
    </dgm:pt>
    <dgm:pt modelId="{AEDB2CA9-E189-465B-8B4E-956C199E8DAD}" type="parTrans" cxnId="{ECD9088A-D1F8-4195-A596-04CDEEA4E753}">
      <dgm:prSet/>
      <dgm:spPr/>
      <dgm:t>
        <a:bodyPr/>
        <a:lstStyle/>
        <a:p>
          <a:endParaRPr lang="en-IN"/>
        </a:p>
      </dgm:t>
    </dgm:pt>
    <dgm:pt modelId="{30F97098-A24A-4438-8712-43172C70FE7D}" type="sibTrans" cxnId="{ECD9088A-D1F8-4195-A596-04CDEEA4E753}">
      <dgm:prSet/>
      <dgm:spPr/>
      <dgm:t>
        <a:bodyPr/>
        <a:lstStyle/>
        <a:p>
          <a:endParaRPr lang="en-IN"/>
        </a:p>
      </dgm:t>
    </dgm:pt>
    <dgm:pt modelId="{9574614E-6012-44E4-889E-10C4FA33A3C7}">
      <dgm:prSet phldrT="[Text]"/>
      <dgm:spPr/>
      <dgm:t>
        <a:bodyPr/>
        <a:lstStyle/>
        <a:p>
          <a:r>
            <a:rPr lang="en-IN"/>
            <a:t>Compiler</a:t>
          </a:r>
        </a:p>
      </dgm:t>
    </dgm:pt>
    <dgm:pt modelId="{6A9C1D78-0F95-41C5-B0B4-1C35C6E253E2}" type="parTrans" cxnId="{281F710D-54F0-434C-A367-49945664911E}">
      <dgm:prSet/>
      <dgm:spPr/>
      <dgm:t>
        <a:bodyPr/>
        <a:lstStyle/>
        <a:p>
          <a:endParaRPr lang="en-IN"/>
        </a:p>
      </dgm:t>
    </dgm:pt>
    <dgm:pt modelId="{3040608F-2A4D-4FC4-BE45-02FB8633892C}" type="sibTrans" cxnId="{281F710D-54F0-434C-A367-49945664911E}">
      <dgm:prSet/>
      <dgm:spPr/>
      <dgm:t>
        <a:bodyPr/>
        <a:lstStyle/>
        <a:p>
          <a:endParaRPr lang="en-IN"/>
        </a:p>
      </dgm:t>
    </dgm:pt>
    <dgm:pt modelId="{22289BB4-4A03-4A43-A487-B3B4103BDA90}">
      <dgm:prSet phldrT="[Text]"/>
      <dgm:spPr/>
      <dgm:t>
        <a:bodyPr/>
        <a:lstStyle/>
        <a:p>
          <a:r>
            <a:rPr lang="en-IN">
              <a:sym typeface="Wingdings" panose="05000000000000000000" pitchFamily="2" charset="2"/>
            </a:rPr>
            <a:t></a:t>
          </a:r>
          <a:endParaRPr lang="en-IN"/>
        </a:p>
      </dgm:t>
    </dgm:pt>
    <dgm:pt modelId="{7BD37104-32F4-43C9-A283-4F4DE5EC977D}" type="parTrans" cxnId="{F503E840-2E0F-4981-A16A-9716529EE405}">
      <dgm:prSet/>
      <dgm:spPr/>
      <dgm:t>
        <a:bodyPr/>
        <a:lstStyle/>
        <a:p>
          <a:endParaRPr lang="en-IN"/>
        </a:p>
      </dgm:t>
    </dgm:pt>
    <dgm:pt modelId="{AD3F6B3C-363D-4DC6-8285-6D7747AAC147}" type="sibTrans" cxnId="{F503E840-2E0F-4981-A16A-9716529EE405}">
      <dgm:prSet/>
      <dgm:spPr/>
      <dgm:t>
        <a:bodyPr/>
        <a:lstStyle/>
        <a:p>
          <a:endParaRPr lang="en-IN"/>
        </a:p>
      </dgm:t>
    </dgm:pt>
    <dgm:pt modelId="{7876BBEF-6F88-4635-A3CE-7956B4A89AC3}">
      <dgm:prSet phldrT="[Text]"/>
      <dgm:spPr/>
      <dgm:t>
        <a:bodyPr/>
        <a:lstStyle/>
        <a:p>
          <a:r>
            <a:rPr lang="en-IN"/>
            <a:t>File.js</a:t>
          </a:r>
        </a:p>
      </dgm:t>
    </dgm:pt>
    <dgm:pt modelId="{00CF3DF9-1ED3-4575-9F90-BCEE914E0862}" type="parTrans" cxnId="{A3927935-BF4B-4CB4-9D96-F900C61D9DFE}">
      <dgm:prSet/>
      <dgm:spPr/>
      <dgm:t>
        <a:bodyPr/>
        <a:lstStyle/>
        <a:p>
          <a:endParaRPr lang="en-IN"/>
        </a:p>
      </dgm:t>
    </dgm:pt>
    <dgm:pt modelId="{CAA91490-65C9-4D28-954C-C65360F03643}" type="sibTrans" cxnId="{A3927935-BF4B-4CB4-9D96-F900C61D9DFE}">
      <dgm:prSet/>
      <dgm:spPr/>
      <dgm:t>
        <a:bodyPr/>
        <a:lstStyle/>
        <a:p>
          <a:endParaRPr lang="en-IN"/>
        </a:p>
      </dgm:t>
    </dgm:pt>
    <dgm:pt modelId="{55D7C2D4-FD87-4588-B90C-ABEA18F42E77}" type="pres">
      <dgm:prSet presAssocID="{88207C4E-236C-4954-A02B-2E524ED30F67}" presName="CompostProcess" presStyleCnt="0">
        <dgm:presLayoutVars>
          <dgm:dir/>
          <dgm:resizeHandles val="exact"/>
        </dgm:presLayoutVars>
      </dgm:prSet>
      <dgm:spPr/>
    </dgm:pt>
    <dgm:pt modelId="{1BF48322-ADC6-4A9D-BD98-3F21EB9E207B}" type="pres">
      <dgm:prSet presAssocID="{88207C4E-236C-4954-A02B-2E524ED30F67}" presName="arrow" presStyleLbl="bgShp" presStyleIdx="0" presStyleCnt="1"/>
      <dgm:spPr/>
    </dgm:pt>
    <dgm:pt modelId="{BBA4F6C2-59FD-4ED3-9E9A-4FEEC84DD2F9}" type="pres">
      <dgm:prSet presAssocID="{88207C4E-236C-4954-A02B-2E524ED30F67}" presName="linearProcess" presStyleCnt="0"/>
      <dgm:spPr/>
    </dgm:pt>
    <dgm:pt modelId="{B66AE370-C991-4CF0-9D78-BBE2354DB173}" type="pres">
      <dgm:prSet presAssocID="{3A9E5DEA-3725-4AB0-A64B-77536295C346}" presName="textNode" presStyleLbl="node1" presStyleIdx="0" presStyleCnt="5">
        <dgm:presLayoutVars>
          <dgm:bulletEnabled val="1"/>
        </dgm:presLayoutVars>
      </dgm:prSet>
      <dgm:spPr/>
    </dgm:pt>
    <dgm:pt modelId="{ACFB7F1B-4A4A-4381-A3B9-2BF3D73A8F53}" type="pres">
      <dgm:prSet presAssocID="{31B315B6-2900-4F30-BA8B-236191EEBD10}" presName="sibTrans" presStyleCnt="0"/>
      <dgm:spPr/>
    </dgm:pt>
    <dgm:pt modelId="{F80BFAEB-F127-43BA-A3FB-B6C0FB75D2A0}" type="pres">
      <dgm:prSet presAssocID="{8BE9991E-5CBD-4F79-8C4C-C88683CAEE6B}" presName="textNode" presStyleLbl="node1" presStyleIdx="1" presStyleCnt="5">
        <dgm:presLayoutVars>
          <dgm:bulletEnabled val="1"/>
        </dgm:presLayoutVars>
      </dgm:prSet>
      <dgm:spPr/>
    </dgm:pt>
    <dgm:pt modelId="{2A1C9BBB-EF36-491C-80EC-4E8DBDDE0617}" type="pres">
      <dgm:prSet presAssocID="{30F97098-A24A-4438-8712-43172C70FE7D}" presName="sibTrans" presStyleCnt="0"/>
      <dgm:spPr/>
    </dgm:pt>
    <dgm:pt modelId="{B8C5F1CA-B6AB-4382-B3E4-5ABF2B238EBA}" type="pres">
      <dgm:prSet presAssocID="{9574614E-6012-44E4-889E-10C4FA33A3C7}" presName="textNode" presStyleLbl="node1" presStyleIdx="2" presStyleCnt="5">
        <dgm:presLayoutVars>
          <dgm:bulletEnabled val="1"/>
        </dgm:presLayoutVars>
      </dgm:prSet>
      <dgm:spPr/>
    </dgm:pt>
    <dgm:pt modelId="{20B450D0-FEB2-4649-94B5-9C190BBE7D81}" type="pres">
      <dgm:prSet presAssocID="{3040608F-2A4D-4FC4-BE45-02FB8633892C}" presName="sibTrans" presStyleCnt="0"/>
      <dgm:spPr/>
    </dgm:pt>
    <dgm:pt modelId="{AC1D1FE1-8354-4458-A120-FFC0448E2D45}" type="pres">
      <dgm:prSet presAssocID="{22289BB4-4A03-4A43-A487-B3B4103BDA90}" presName="textNode" presStyleLbl="node1" presStyleIdx="3" presStyleCnt="5">
        <dgm:presLayoutVars>
          <dgm:bulletEnabled val="1"/>
        </dgm:presLayoutVars>
      </dgm:prSet>
      <dgm:spPr/>
    </dgm:pt>
    <dgm:pt modelId="{577F46FB-7365-4A2D-A769-0D110D6E56F1}" type="pres">
      <dgm:prSet presAssocID="{AD3F6B3C-363D-4DC6-8285-6D7747AAC147}" presName="sibTrans" presStyleCnt="0"/>
      <dgm:spPr/>
    </dgm:pt>
    <dgm:pt modelId="{F8E9434C-B808-4CA6-9D43-BF98BC763113}" type="pres">
      <dgm:prSet presAssocID="{7876BBEF-6F88-4635-A3CE-7956B4A89AC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81F710D-54F0-434C-A367-49945664911E}" srcId="{88207C4E-236C-4954-A02B-2E524ED30F67}" destId="{9574614E-6012-44E4-889E-10C4FA33A3C7}" srcOrd="2" destOrd="0" parTransId="{6A9C1D78-0F95-41C5-B0B4-1C35C6E253E2}" sibTransId="{3040608F-2A4D-4FC4-BE45-02FB8633892C}"/>
    <dgm:cxn modelId="{C66D231A-3F07-42A5-8420-F71DACAB1212}" type="presOf" srcId="{9574614E-6012-44E4-889E-10C4FA33A3C7}" destId="{B8C5F1CA-B6AB-4382-B3E4-5ABF2B238EBA}" srcOrd="0" destOrd="0" presId="urn:microsoft.com/office/officeart/2005/8/layout/hProcess9"/>
    <dgm:cxn modelId="{A3927935-BF4B-4CB4-9D96-F900C61D9DFE}" srcId="{88207C4E-236C-4954-A02B-2E524ED30F67}" destId="{7876BBEF-6F88-4635-A3CE-7956B4A89AC3}" srcOrd="4" destOrd="0" parTransId="{00CF3DF9-1ED3-4575-9F90-BCEE914E0862}" sibTransId="{CAA91490-65C9-4D28-954C-C65360F03643}"/>
    <dgm:cxn modelId="{F503E840-2E0F-4981-A16A-9716529EE405}" srcId="{88207C4E-236C-4954-A02B-2E524ED30F67}" destId="{22289BB4-4A03-4A43-A487-B3B4103BDA90}" srcOrd="3" destOrd="0" parTransId="{7BD37104-32F4-43C9-A283-4F4DE5EC977D}" sibTransId="{AD3F6B3C-363D-4DC6-8285-6D7747AAC147}"/>
    <dgm:cxn modelId="{B7B0EC5D-DB12-4B2F-8938-EE1E47B4CDCF}" type="presOf" srcId="{88207C4E-236C-4954-A02B-2E524ED30F67}" destId="{55D7C2D4-FD87-4588-B90C-ABEA18F42E77}" srcOrd="0" destOrd="0" presId="urn:microsoft.com/office/officeart/2005/8/layout/hProcess9"/>
    <dgm:cxn modelId="{2AA56971-4DD3-41DE-BC54-1CA42031AB06}" type="presOf" srcId="{3A9E5DEA-3725-4AB0-A64B-77536295C346}" destId="{B66AE370-C991-4CF0-9D78-BBE2354DB173}" srcOrd="0" destOrd="0" presId="urn:microsoft.com/office/officeart/2005/8/layout/hProcess9"/>
    <dgm:cxn modelId="{ECD9088A-D1F8-4195-A596-04CDEEA4E753}" srcId="{88207C4E-236C-4954-A02B-2E524ED30F67}" destId="{8BE9991E-5CBD-4F79-8C4C-C88683CAEE6B}" srcOrd="1" destOrd="0" parTransId="{AEDB2CA9-E189-465B-8B4E-956C199E8DAD}" sibTransId="{30F97098-A24A-4438-8712-43172C70FE7D}"/>
    <dgm:cxn modelId="{9C9F24A1-A3C8-47C2-B0B4-38477A670C34}" type="presOf" srcId="{22289BB4-4A03-4A43-A487-B3B4103BDA90}" destId="{AC1D1FE1-8354-4458-A120-FFC0448E2D45}" srcOrd="0" destOrd="0" presId="urn:microsoft.com/office/officeart/2005/8/layout/hProcess9"/>
    <dgm:cxn modelId="{0A1ED1A9-0F27-4EFE-8D65-261A8F0F79C2}" type="presOf" srcId="{7876BBEF-6F88-4635-A3CE-7956B4A89AC3}" destId="{F8E9434C-B808-4CA6-9D43-BF98BC763113}" srcOrd="0" destOrd="0" presId="urn:microsoft.com/office/officeart/2005/8/layout/hProcess9"/>
    <dgm:cxn modelId="{205440E9-D6D8-4D87-990C-86B0813B4473}" type="presOf" srcId="{8BE9991E-5CBD-4F79-8C4C-C88683CAEE6B}" destId="{F80BFAEB-F127-43BA-A3FB-B6C0FB75D2A0}" srcOrd="0" destOrd="0" presId="urn:microsoft.com/office/officeart/2005/8/layout/hProcess9"/>
    <dgm:cxn modelId="{46AF54F2-8F3B-45C7-A839-1EEE40E8F9B7}" srcId="{88207C4E-236C-4954-A02B-2E524ED30F67}" destId="{3A9E5DEA-3725-4AB0-A64B-77536295C346}" srcOrd="0" destOrd="0" parTransId="{295B0097-A069-4AD2-854B-43CCCFE48FC8}" sibTransId="{31B315B6-2900-4F30-BA8B-236191EEBD10}"/>
    <dgm:cxn modelId="{740DF149-C75C-452F-965C-0364963A4440}" type="presParOf" srcId="{55D7C2D4-FD87-4588-B90C-ABEA18F42E77}" destId="{1BF48322-ADC6-4A9D-BD98-3F21EB9E207B}" srcOrd="0" destOrd="0" presId="urn:microsoft.com/office/officeart/2005/8/layout/hProcess9"/>
    <dgm:cxn modelId="{83FBB3C8-C71C-47A9-ABEE-3C394B385C2A}" type="presParOf" srcId="{55D7C2D4-FD87-4588-B90C-ABEA18F42E77}" destId="{BBA4F6C2-59FD-4ED3-9E9A-4FEEC84DD2F9}" srcOrd="1" destOrd="0" presId="urn:microsoft.com/office/officeart/2005/8/layout/hProcess9"/>
    <dgm:cxn modelId="{3FA5B302-D832-40AA-ADB2-D0D51906728C}" type="presParOf" srcId="{BBA4F6C2-59FD-4ED3-9E9A-4FEEC84DD2F9}" destId="{B66AE370-C991-4CF0-9D78-BBE2354DB173}" srcOrd="0" destOrd="0" presId="urn:microsoft.com/office/officeart/2005/8/layout/hProcess9"/>
    <dgm:cxn modelId="{01FC6FE9-0A79-4EF1-AB7A-A995BFC00D64}" type="presParOf" srcId="{BBA4F6C2-59FD-4ED3-9E9A-4FEEC84DD2F9}" destId="{ACFB7F1B-4A4A-4381-A3B9-2BF3D73A8F53}" srcOrd="1" destOrd="0" presId="urn:microsoft.com/office/officeart/2005/8/layout/hProcess9"/>
    <dgm:cxn modelId="{D558E6FF-713F-42FD-AAB9-98E4BCB3BA1B}" type="presParOf" srcId="{BBA4F6C2-59FD-4ED3-9E9A-4FEEC84DD2F9}" destId="{F80BFAEB-F127-43BA-A3FB-B6C0FB75D2A0}" srcOrd="2" destOrd="0" presId="urn:microsoft.com/office/officeart/2005/8/layout/hProcess9"/>
    <dgm:cxn modelId="{B921B04E-AAE7-4371-AEB4-C925DDB9F020}" type="presParOf" srcId="{BBA4F6C2-59FD-4ED3-9E9A-4FEEC84DD2F9}" destId="{2A1C9BBB-EF36-491C-80EC-4E8DBDDE0617}" srcOrd="3" destOrd="0" presId="urn:microsoft.com/office/officeart/2005/8/layout/hProcess9"/>
    <dgm:cxn modelId="{32FA78A7-1B16-496A-AE8D-633679BE9901}" type="presParOf" srcId="{BBA4F6C2-59FD-4ED3-9E9A-4FEEC84DD2F9}" destId="{B8C5F1CA-B6AB-4382-B3E4-5ABF2B238EBA}" srcOrd="4" destOrd="0" presId="urn:microsoft.com/office/officeart/2005/8/layout/hProcess9"/>
    <dgm:cxn modelId="{B4B3E489-E1E3-49CD-9982-ED6C0DC3091B}" type="presParOf" srcId="{BBA4F6C2-59FD-4ED3-9E9A-4FEEC84DD2F9}" destId="{20B450D0-FEB2-4649-94B5-9C190BBE7D81}" srcOrd="5" destOrd="0" presId="urn:microsoft.com/office/officeart/2005/8/layout/hProcess9"/>
    <dgm:cxn modelId="{16BFFFF2-B304-4E80-89CA-6D8BB1DC4B38}" type="presParOf" srcId="{BBA4F6C2-59FD-4ED3-9E9A-4FEEC84DD2F9}" destId="{AC1D1FE1-8354-4458-A120-FFC0448E2D45}" srcOrd="6" destOrd="0" presId="urn:microsoft.com/office/officeart/2005/8/layout/hProcess9"/>
    <dgm:cxn modelId="{835B07AA-E672-430D-96A5-273E4AA82564}" type="presParOf" srcId="{BBA4F6C2-59FD-4ED3-9E9A-4FEEC84DD2F9}" destId="{577F46FB-7365-4A2D-A769-0D110D6E56F1}" srcOrd="7" destOrd="0" presId="urn:microsoft.com/office/officeart/2005/8/layout/hProcess9"/>
    <dgm:cxn modelId="{63A9239C-071B-4556-8842-1233C11BA64D}" type="presParOf" srcId="{BBA4F6C2-59FD-4ED3-9E9A-4FEEC84DD2F9}" destId="{F8E9434C-B808-4CA6-9D43-BF98BC76311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2D56D-A8F1-4F5D-B862-00CE982C58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IN"/>
        </a:p>
      </dgm:t>
    </dgm:pt>
    <dgm:pt modelId="{2459BE31-6F0D-4EB1-A011-BB14C93EDFF7}">
      <dgm:prSet phldrT="[Text]"/>
      <dgm:spPr/>
      <dgm:t>
        <a:bodyPr/>
        <a:lstStyle/>
        <a:p>
          <a:r>
            <a:rPr lang="en-IN"/>
            <a:t>Types</a:t>
          </a:r>
        </a:p>
      </dgm:t>
    </dgm:pt>
    <dgm:pt modelId="{E334894A-52C3-41C2-9734-33673379ABFC}" type="parTrans" cxnId="{852815ED-EC1F-44BF-ABE0-BCFEDC3B1360}">
      <dgm:prSet/>
      <dgm:spPr/>
      <dgm:t>
        <a:bodyPr/>
        <a:lstStyle/>
        <a:p>
          <a:endParaRPr lang="en-IN"/>
        </a:p>
      </dgm:t>
    </dgm:pt>
    <dgm:pt modelId="{61F54D91-40EC-44C4-A0BA-3A83079B3398}" type="sibTrans" cxnId="{852815ED-EC1F-44BF-ABE0-BCFEDC3B1360}">
      <dgm:prSet/>
      <dgm:spPr/>
      <dgm:t>
        <a:bodyPr/>
        <a:lstStyle/>
        <a:p>
          <a:endParaRPr lang="en-IN"/>
        </a:p>
      </dgm:t>
    </dgm:pt>
    <dgm:pt modelId="{671075A6-0710-49D6-8CEF-64FC324FE8B5}">
      <dgm:prSet phldrT="[Text]"/>
      <dgm:spPr/>
      <dgm:t>
        <a:bodyPr/>
        <a:lstStyle/>
        <a:p>
          <a:r>
            <a:rPr lang="en-IN"/>
            <a:t>Interfaces</a:t>
          </a:r>
        </a:p>
      </dgm:t>
    </dgm:pt>
    <dgm:pt modelId="{E0010BE5-DCE1-4D65-AC93-704104899FB3}" type="parTrans" cxnId="{802C66F6-E6D0-492E-89E5-D6AB66309ACA}">
      <dgm:prSet/>
      <dgm:spPr/>
      <dgm:t>
        <a:bodyPr/>
        <a:lstStyle/>
        <a:p>
          <a:endParaRPr lang="en-IN"/>
        </a:p>
      </dgm:t>
    </dgm:pt>
    <dgm:pt modelId="{552E7373-0473-4BF8-B4D4-DED6BC3C5A54}" type="sibTrans" cxnId="{802C66F6-E6D0-492E-89E5-D6AB66309ACA}">
      <dgm:prSet/>
      <dgm:spPr/>
      <dgm:t>
        <a:bodyPr/>
        <a:lstStyle/>
        <a:p>
          <a:endParaRPr lang="en-IN"/>
        </a:p>
      </dgm:t>
    </dgm:pt>
    <dgm:pt modelId="{2F1A0CFB-6C2B-4C6A-AB7F-908AD36D0786}">
      <dgm:prSet phldrT="[Text]"/>
      <dgm:spPr/>
      <dgm:t>
        <a:bodyPr/>
        <a:lstStyle/>
        <a:p>
          <a:r>
            <a:rPr lang="en-IN"/>
            <a:t>Generics</a:t>
          </a:r>
        </a:p>
      </dgm:t>
    </dgm:pt>
    <dgm:pt modelId="{49DDDEFB-B4B2-4F68-8460-6ABD2393104A}" type="parTrans" cxnId="{E976328D-D824-4664-AE78-5F1CFBA4737D}">
      <dgm:prSet/>
      <dgm:spPr/>
      <dgm:t>
        <a:bodyPr/>
        <a:lstStyle/>
        <a:p>
          <a:endParaRPr lang="en-IN"/>
        </a:p>
      </dgm:t>
    </dgm:pt>
    <dgm:pt modelId="{54F0EB87-610E-4966-9800-F406F6908C63}" type="sibTrans" cxnId="{E976328D-D824-4664-AE78-5F1CFBA4737D}">
      <dgm:prSet/>
      <dgm:spPr/>
      <dgm:t>
        <a:bodyPr/>
        <a:lstStyle/>
        <a:p>
          <a:endParaRPr lang="en-IN"/>
        </a:p>
      </dgm:t>
    </dgm:pt>
    <dgm:pt modelId="{0FD2A780-E1FB-4FE1-ACB9-455ACB22F6C7}" type="pres">
      <dgm:prSet presAssocID="{5EB2D56D-A8F1-4F5D-B862-00CE982C58B7}" presName="root" presStyleCnt="0">
        <dgm:presLayoutVars>
          <dgm:dir/>
          <dgm:resizeHandles val="exact"/>
        </dgm:presLayoutVars>
      </dgm:prSet>
      <dgm:spPr/>
    </dgm:pt>
    <dgm:pt modelId="{0C94FEC8-F68E-4E71-B2BA-B4A9E97607EA}" type="pres">
      <dgm:prSet presAssocID="{5EB2D56D-A8F1-4F5D-B862-00CE982C58B7}" presName="container" presStyleCnt="0">
        <dgm:presLayoutVars>
          <dgm:dir/>
          <dgm:resizeHandles val="exact"/>
        </dgm:presLayoutVars>
      </dgm:prSet>
      <dgm:spPr/>
    </dgm:pt>
    <dgm:pt modelId="{AC896CB3-B4BA-4A0F-80F9-BD38B12BB559}" type="pres">
      <dgm:prSet presAssocID="{2459BE31-6F0D-4EB1-A011-BB14C93EDFF7}" presName="compNode" presStyleCnt="0"/>
      <dgm:spPr/>
    </dgm:pt>
    <dgm:pt modelId="{D5CF762D-EA1B-450A-9ABA-7D72BC4CF9BA}" type="pres">
      <dgm:prSet presAssocID="{2459BE31-6F0D-4EB1-A011-BB14C93EDFF7}" presName="iconBgRect" presStyleLbl="bgShp" presStyleIdx="0" presStyleCnt="3"/>
      <dgm:spPr/>
    </dgm:pt>
    <dgm:pt modelId="{73ADD524-FD66-404A-9033-E945E112739D}" type="pres">
      <dgm:prSet presAssocID="{2459BE31-6F0D-4EB1-A011-BB14C93EDF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tings"/>
        </a:ext>
      </dgm:extLst>
    </dgm:pt>
    <dgm:pt modelId="{C6200B9C-A56E-4CEB-A058-AC9F42AB914E}" type="pres">
      <dgm:prSet presAssocID="{2459BE31-6F0D-4EB1-A011-BB14C93EDFF7}" presName="spaceRect" presStyleCnt="0"/>
      <dgm:spPr/>
    </dgm:pt>
    <dgm:pt modelId="{459FAE85-5453-46DB-9419-997817781876}" type="pres">
      <dgm:prSet presAssocID="{2459BE31-6F0D-4EB1-A011-BB14C93EDFF7}" presName="textRect" presStyleLbl="revTx" presStyleIdx="0" presStyleCnt="3">
        <dgm:presLayoutVars>
          <dgm:chMax val="1"/>
          <dgm:chPref val="1"/>
        </dgm:presLayoutVars>
      </dgm:prSet>
      <dgm:spPr/>
    </dgm:pt>
    <dgm:pt modelId="{719EF7C2-BB07-4250-BD2E-D79E85E75032}" type="pres">
      <dgm:prSet presAssocID="{61F54D91-40EC-44C4-A0BA-3A83079B3398}" presName="sibTrans" presStyleLbl="sibTrans2D1" presStyleIdx="0" presStyleCnt="0"/>
      <dgm:spPr/>
    </dgm:pt>
    <dgm:pt modelId="{FE57768B-D314-4E32-A3C9-FD940FD735A6}" type="pres">
      <dgm:prSet presAssocID="{671075A6-0710-49D6-8CEF-64FC324FE8B5}" presName="compNode" presStyleCnt="0"/>
      <dgm:spPr/>
    </dgm:pt>
    <dgm:pt modelId="{FECE2627-9958-4372-BD71-C6C1F3CB05A8}" type="pres">
      <dgm:prSet presAssocID="{671075A6-0710-49D6-8CEF-64FC324FE8B5}" presName="iconBgRect" presStyleLbl="bgShp" presStyleIdx="1" presStyleCnt="3"/>
      <dgm:spPr/>
    </dgm:pt>
    <dgm:pt modelId="{FF392847-ADA5-4182-AE02-1EFA75BD15C8}" type="pres">
      <dgm:prSet presAssocID="{671075A6-0710-49D6-8CEF-64FC324FE8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C5DF3B-B3CE-4124-8C0F-3277FA5DFA31}" type="pres">
      <dgm:prSet presAssocID="{671075A6-0710-49D6-8CEF-64FC324FE8B5}" presName="spaceRect" presStyleCnt="0"/>
      <dgm:spPr/>
    </dgm:pt>
    <dgm:pt modelId="{6B86880A-7843-4ABD-A812-5163768E5222}" type="pres">
      <dgm:prSet presAssocID="{671075A6-0710-49D6-8CEF-64FC324FE8B5}" presName="textRect" presStyleLbl="revTx" presStyleIdx="1" presStyleCnt="3">
        <dgm:presLayoutVars>
          <dgm:chMax val="1"/>
          <dgm:chPref val="1"/>
        </dgm:presLayoutVars>
      </dgm:prSet>
      <dgm:spPr/>
    </dgm:pt>
    <dgm:pt modelId="{8D5163A4-F62E-4F07-A2B3-D1594D5FA82C}" type="pres">
      <dgm:prSet presAssocID="{552E7373-0473-4BF8-B4D4-DED6BC3C5A54}" presName="sibTrans" presStyleLbl="sibTrans2D1" presStyleIdx="0" presStyleCnt="0"/>
      <dgm:spPr/>
    </dgm:pt>
    <dgm:pt modelId="{DB80BAFC-5A7E-42DF-A0D0-95676A9EF428}" type="pres">
      <dgm:prSet presAssocID="{2F1A0CFB-6C2B-4C6A-AB7F-908AD36D0786}" presName="compNode" presStyleCnt="0"/>
      <dgm:spPr/>
    </dgm:pt>
    <dgm:pt modelId="{083198B0-9C81-4021-AA68-172C7E04877C}" type="pres">
      <dgm:prSet presAssocID="{2F1A0CFB-6C2B-4C6A-AB7F-908AD36D0786}" presName="iconBgRect" presStyleLbl="bgShp" presStyleIdx="2" presStyleCnt="3"/>
      <dgm:spPr/>
    </dgm:pt>
    <dgm:pt modelId="{14E1D6B5-0D91-4A95-804A-2AA853672BB4}" type="pres">
      <dgm:prSet presAssocID="{2F1A0CFB-6C2B-4C6A-AB7F-908AD36D07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00FE70-84FE-459D-86B0-AF95A0F7B2D1}" type="pres">
      <dgm:prSet presAssocID="{2F1A0CFB-6C2B-4C6A-AB7F-908AD36D0786}" presName="spaceRect" presStyleCnt="0"/>
      <dgm:spPr/>
    </dgm:pt>
    <dgm:pt modelId="{AA83265C-FF98-4130-AD50-3E84BCC882A5}" type="pres">
      <dgm:prSet presAssocID="{2F1A0CFB-6C2B-4C6A-AB7F-908AD36D07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F5F061-E1CD-466B-BF56-7834FC43003B}" type="presOf" srcId="{671075A6-0710-49D6-8CEF-64FC324FE8B5}" destId="{6B86880A-7843-4ABD-A812-5163768E5222}" srcOrd="0" destOrd="0" presId="urn:microsoft.com/office/officeart/2018/2/layout/IconCircleList"/>
    <dgm:cxn modelId="{BE1F707F-84A4-4F4D-87CB-B24BA1F686DE}" type="presOf" srcId="{2459BE31-6F0D-4EB1-A011-BB14C93EDFF7}" destId="{459FAE85-5453-46DB-9419-997817781876}" srcOrd="0" destOrd="0" presId="urn:microsoft.com/office/officeart/2018/2/layout/IconCircleList"/>
    <dgm:cxn modelId="{C9BD3887-DBBD-42E0-BFD4-084D47F85BC0}" type="presOf" srcId="{61F54D91-40EC-44C4-A0BA-3A83079B3398}" destId="{719EF7C2-BB07-4250-BD2E-D79E85E75032}" srcOrd="0" destOrd="0" presId="urn:microsoft.com/office/officeart/2018/2/layout/IconCircleList"/>
    <dgm:cxn modelId="{E976328D-D824-4664-AE78-5F1CFBA4737D}" srcId="{5EB2D56D-A8F1-4F5D-B862-00CE982C58B7}" destId="{2F1A0CFB-6C2B-4C6A-AB7F-908AD36D0786}" srcOrd="2" destOrd="0" parTransId="{49DDDEFB-B4B2-4F68-8460-6ABD2393104A}" sibTransId="{54F0EB87-610E-4966-9800-F406F6908C63}"/>
    <dgm:cxn modelId="{86869A94-DA5A-4213-B903-989A427A0F28}" type="presOf" srcId="{552E7373-0473-4BF8-B4D4-DED6BC3C5A54}" destId="{8D5163A4-F62E-4F07-A2B3-D1594D5FA82C}" srcOrd="0" destOrd="0" presId="urn:microsoft.com/office/officeart/2018/2/layout/IconCircleList"/>
    <dgm:cxn modelId="{039F139A-FEEB-4187-B747-E4693CB4A8C7}" type="presOf" srcId="{2F1A0CFB-6C2B-4C6A-AB7F-908AD36D0786}" destId="{AA83265C-FF98-4130-AD50-3E84BCC882A5}" srcOrd="0" destOrd="0" presId="urn:microsoft.com/office/officeart/2018/2/layout/IconCircleList"/>
    <dgm:cxn modelId="{ED009AD7-46FD-4CE0-B096-D37C67C56864}" type="presOf" srcId="{5EB2D56D-A8F1-4F5D-B862-00CE982C58B7}" destId="{0FD2A780-E1FB-4FE1-ACB9-455ACB22F6C7}" srcOrd="0" destOrd="0" presId="urn:microsoft.com/office/officeart/2018/2/layout/IconCircleList"/>
    <dgm:cxn modelId="{852815ED-EC1F-44BF-ABE0-BCFEDC3B1360}" srcId="{5EB2D56D-A8F1-4F5D-B862-00CE982C58B7}" destId="{2459BE31-6F0D-4EB1-A011-BB14C93EDFF7}" srcOrd="0" destOrd="0" parTransId="{E334894A-52C3-41C2-9734-33673379ABFC}" sibTransId="{61F54D91-40EC-44C4-A0BA-3A83079B3398}"/>
    <dgm:cxn modelId="{802C66F6-E6D0-492E-89E5-D6AB66309ACA}" srcId="{5EB2D56D-A8F1-4F5D-B862-00CE982C58B7}" destId="{671075A6-0710-49D6-8CEF-64FC324FE8B5}" srcOrd="1" destOrd="0" parTransId="{E0010BE5-DCE1-4D65-AC93-704104899FB3}" sibTransId="{552E7373-0473-4BF8-B4D4-DED6BC3C5A54}"/>
    <dgm:cxn modelId="{E279DE51-2599-493E-9763-007FDF58A5B6}" type="presParOf" srcId="{0FD2A780-E1FB-4FE1-ACB9-455ACB22F6C7}" destId="{0C94FEC8-F68E-4E71-B2BA-B4A9E97607EA}" srcOrd="0" destOrd="0" presId="urn:microsoft.com/office/officeart/2018/2/layout/IconCircleList"/>
    <dgm:cxn modelId="{70DDD48F-8EDC-43D1-BC30-DE758C78E43E}" type="presParOf" srcId="{0C94FEC8-F68E-4E71-B2BA-B4A9E97607EA}" destId="{AC896CB3-B4BA-4A0F-80F9-BD38B12BB559}" srcOrd="0" destOrd="0" presId="urn:microsoft.com/office/officeart/2018/2/layout/IconCircleList"/>
    <dgm:cxn modelId="{A9993C86-C166-4440-B320-E2CB76D18F05}" type="presParOf" srcId="{AC896CB3-B4BA-4A0F-80F9-BD38B12BB559}" destId="{D5CF762D-EA1B-450A-9ABA-7D72BC4CF9BA}" srcOrd="0" destOrd="0" presId="urn:microsoft.com/office/officeart/2018/2/layout/IconCircleList"/>
    <dgm:cxn modelId="{F85525D9-D9AC-4DF7-96A1-D5152FC90DA9}" type="presParOf" srcId="{AC896CB3-B4BA-4A0F-80F9-BD38B12BB559}" destId="{73ADD524-FD66-404A-9033-E945E112739D}" srcOrd="1" destOrd="0" presId="urn:microsoft.com/office/officeart/2018/2/layout/IconCircleList"/>
    <dgm:cxn modelId="{CF775570-ABFB-4849-A3C7-D906A4B28775}" type="presParOf" srcId="{AC896CB3-B4BA-4A0F-80F9-BD38B12BB559}" destId="{C6200B9C-A56E-4CEB-A058-AC9F42AB914E}" srcOrd="2" destOrd="0" presId="urn:microsoft.com/office/officeart/2018/2/layout/IconCircleList"/>
    <dgm:cxn modelId="{EF0FAD0D-5FDD-46ED-84E8-64FA2ED22E1B}" type="presParOf" srcId="{AC896CB3-B4BA-4A0F-80F9-BD38B12BB559}" destId="{459FAE85-5453-46DB-9419-997817781876}" srcOrd="3" destOrd="0" presId="urn:microsoft.com/office/officeart/2018/2/layout/IconCircleList"/>
    <dgm:cxn modelId="{F1679DE4-78BD-4A25-822F-69AB5ED21BCA}" type="presParOf" srcId="{0C94FEC8-F68E-4E71-B2BA-B4A9E97607EA}" destId="{719EF7C2-BB07-4250-BD2E-D79E85E75032}" srcOrd="1" destOrd="0" presId="urn:microsoft.com/office/officeart/2018/2/layout/IconCircleList"/>
    <dgm:cxn modelId="{E33D5BA1-DD33-4192-96F1-B59D60CA550D}" type="presParOf" srcId="{0C94FEC8-F68E-4E71-B2BA-B4A9E97607EA}" destId="{FE57768B-D314-4E32-A3C9-FD940FD735A6}" srcOrd="2" destOrd="0" presId="urn:microsoft.com/office/officeart/2018/2/layout/IconCircleList"/>
    <dgm:cxn modelId="{2B4A215A-B645-48C3-B98D-3F1C3A53F931}" type="presParOf" srcId="{FE57768B-D314-4E32-A3C9-FD940FD735A6}" destId="{FECE2627-9958-4372-BD71-C6C1F3CB05A8}" srcOrd="0" destOrd="0" presId="urn:microsoft.com/office/officeart/2018/2/layout/IconCircleList"/>
    <dgm:cxn modelId="{6436D5CB-7C90-474D-9E30-31883EB6994E}" type="presParOf" srcId="{FE57768B-D314-4E32-A3C9-FD940FD735A6}" destId="{FF392847-ADA5-4182-AE02-1EFA75BD15C8}" srcOrd="1" destOrd="0" presId="urn:microsoft.com/office/officeart/2018/2/layout/IconCircleList"/>
    <dgm:cxn modelId="{09465C75-A7A7-4F00-837A-80B10805D83B}" type="presParOf" srcId="{FE57768B-D314-4E32-A3C9-FD940FD735A6}" destId="{57C5DF3B-B3CE-4124-8C0F-3277FA5DFA31}" srcOrd="2" destOrd="0" presId="urn:microsoft.com/office/officeart/2018/2/layout/IconCircleList"/>
    <dgm:cxn modelId="{5CFEA738-CCB1-4379-B329-04264790627B}" type="presParOf" srcId="{FE57768B-D314-4E32-A3C9-FD940FD735A6}" destId="{6B86880A-7843-4ABD-A812-5163768E5222}" srcOrd="3" destOrd="0" presId="urn:microsoft.com/office/officeart/2018/2/layout/IconCircleList"/>
    <dgm:cxn modelId="{42E373E5-3BF4-47E7-B86E-A0E49B8697E3}" type="presParOf" srcId="{0C94FEC8-F68E-4E71-B2BA-B4A9E97607EA}" destId="{8D5163A4-F62E-4F07-A2B3-D1594D5FA82C}" srcOrd="3" destOrd="0" presId="urn:microsoft.com/office/officeart/2018/2/layout/IconCircleList"/>
    <dgm:cxn modelId="{E7436007-91A8-46DE-9EBF-9AA03E0F1EB0}" type="presParOf" srcId="{0C94FEC8-F68E-4E71-B2BA-B4A9E97607EA}" destId="{DB80BAFC-5A7E-42DF-A0D0-95676A9EF428}" srcOrd="4" destOrd="0" presId="urn:microsoft.com/office/officeart/2018/2/layout/IconCircleList"/>
    <dgm:cxn modelId="{96651E99-B939-4A3C-95D3-A80DC8C5109C}" type="presParOf" srcId="{DB80BAFC-5A7E-42DF-A0D0-95676A9EF428}" destId="{083198B0-9C81-4021-AA68-172C7E04877C}" srcOrd="0" destOrd="0" presId="urn:microsoft.com/office/officeart/2018/2/layout/IconCircleList"/>
    <dgm:cxn modelId="{8E0842AB-6E9F-40B3-83DD-94257A56AD87}" type="presParOf" srcId="{DB80BAFC-5A7E-42DF-A0D0-95676A9EF428}" destId="{14E1D6B5-0D91-4A95-804A-2AA853672BB4}" srcOrd="1" destOrd="0" presId="urn:microsoft.com/office/officeart/2018/2/layout/IconCircleList"/>
    <dgm:cxn modelId="{8070B71E-9E97-4535-B150-A4F499D80F25}" type="presParOf" srcId="{DB80BAFC-5A7E-42DF-A0D0-95676A9EF428}" destId="{E900FE70-84FE-459D-86B0-AF95A0F7B2D1}" srcOrd="2" destOrd="0" presId="urn:microsoft.com/office/officeart/2018/2/layout/IconCircleList"/>
    <dgm:cxn modelId="{7D5BD62B-5562-4A74-9D89-1C7220A97476}" type="presParOf" srcId="{DB80BAFC-5A7E-42DF-A0D0-95676A9EF428}" destId="{AA83265C-FF98-4130-AD50-3E84BCC882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A7D93-9A0D-4110-8B5F-5A8932D3BD49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JavaScript is a </a:t>
          </a:r>
          <a:r>
            <a:rPr lang="en-US" sz="2500" b="1" kern="1200" dirty="0"/>
            <a:t>dynamic, weakly typed</a:t>
          </a:r>
          <a:r>
            <a:rPr lang="en-US" sz="2500" b="0" kern="1200" dirty="0"/>
            <a:t> programming language which is </a:t>
          </a:r>
          <a:r>
            <a:rPr lang="en-US" sz="2500" b="1" kern="1200" dirty="0"/>
            <a:t>compiled at runtime</a:t>
          </a:r>
          <a:r>
            <a:rPr lang="en-US" sz="2500" b="0" kern="1200" dirty="0"/>
            <a:t>. It can be executed as part of a webpage in a browser or directly on any </a:t>
          </a:r>
          <a:r>
            <a:rPr lang="en-IN" sz="2500" b="0" kern="1200" dirty="0"/>
            <a:t>machine (“host environment”).</a:t>
          </a:r>
          <a:endParaRPr lang="en-IN" sz="2500" kern="1200" dirty="0"/>
        </a:p>
      </dsp:txBody>
      <dsp:txXfrm>
        <a:off x="67110" y="108654"/>
        <a:ext cx="10381380" cy="1240530"/>
      </dsp:txXfrm>
    </dsp:sp>
    <dsp:sp modelId="{2F4E4568-51E3-4EF4-8774-22D459F4932E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JavaScript was created </a:t>
          </a:r>
          <a:r>
            <a:rPr lang="en-US" sz="2500" b="1" kern="1200" dirty="0"/>
            <a:t>to make webpages more dynamic </a:t>
          </a:r>
          <a:r>
            <a:rPr lang="en-US" sz="2500" b="0" kern="1200" dirty="0"/>
            <a:t>(e.g. change content on a page directly from inside the browser). Originally, it was called </a:t>
          </a:r>
          <a:r>
            <a:rPr lang="en-US" sz="2500" b="0" kern="1200" dirty="0" err="1"/>
            <a:t>LiveScript</a:t>
          </a:r>
          <a:r>
            <a:rPr lang="en-US" sz="2500" b="0" kern="1200" dirty="0"/>
            <a:t> but due to the popularity of Java, it was renamed to JavaScript.</a:t>
          </a:r>
          <a:endParaRPr lang="en-IN" sz="2500" kern="1200" dirty="0"/>
        </a:p>
      </dsp:txBody>
      <dsp:txXfrm>
        <a:off x="67110" y="1555404"/>
        <a:ext cx="10381380" cy="1240530"/>
      </dsp:txXfrm>
    </dsp:sp>
    <dsp:sp modelId="{56CCB178-E319-44D9-A5D4-7A79F45FBDA3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JavaScript is totally independent from Java and has nothing in common with Java!</a:t>
          </a:r>
          <a:endParaRPr lang="en-IN" sz="2500" kern="1200" dirty="0"/>
        </a:p>
      </dsp:txBody>
      <dsp:txXfrm>
        <a:off x="67110" y="3002154"/>
        <a:ext cx="10381380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8322-ADC6-4A9D-BD98-3F21EB9E207B}">
      <dsp:nvSpPr>
        <dsp:cNvPr id="0" name=""/>
        <dsp:cNvSpPr/>
      </dsp:nvSpPr>
      <dsp:spPr>
        <a:xfrm>
          <a:off x="788669" y="0"/>
          <a:ext cx="8938260" cy="394887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AE370-C991-4CF0-9D78-BBE2354DB173}">
      <dsp:nvSpPr>
        <dsp:cNvPr id="0" name=""/>
        <dsp:cNvSpPr/>
      </dsp:nvSpPr>
      <dsp:spPr>
        <a:xfrm>
          <a:off x="4163" y="1184662"/>
          <a:ext cx="1894223" cy="1579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File.ts</a:t>
          </a:r>
        </a:p>
      </dsp:txBody>
      <dsp:txXfrm>
        <a:off x="81270" y="1261769"/>
        <a:ext cx="1740009" cy="1425336"/>
      </dsp:txXfrm>
    </dsp:sp>
    <dsp:sp modelId="{F80BFAEB-F127-43BA-A3FB-B6C0FB75D2A0}">
      <dsp:nvSpPr>
        <dsp:cNvPr id="0" name=""/>
        <dsp:cNvSpPr/>
      </dsp:nvSpPr>
      <dsp:spPr>
        <a:xfrm>
          <a:off x="2157426" y="1184662"/>
          <a:ext cx="1894223" cy="15795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ym typeface="Wingdings" panose="05000000000000000000" pitchFamily="2" charset="2"/>
            </a:rPr>
            <a:t></a:t>
          </a:r>
          <a:endParaRPr lang="en-IN" sz="3100" kern="1200" dirty="0"/>
        </a:p>
      </dsp:txBody>
      <dsp:txXfrm>
        <a:off x="2234533" y="1261769"/>
        <a:ext cx="1740009" cy="1425336"/>
      </dsp:txXfrm>
    </dsp:sp>
    <dsp:sp modelId="{B8C5F1CA-B6AB-4382-B3E4-5ABF2B238EBA}">
      <dsp:nvSpPr>
        <dsp:cNvPr id="0" name=""/>
        <dsp:cNvSpPr/>
      </dsp:nvSpPr>
      <dsp:spPr>
        <a:xfrm>
          <a:off x="4310688" y="1184662"/>
          <a:ext cx="1894223" cy="15795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Compiler</a:t>
          </a:r>
        </a:p>
      </dsp:txBody>
      <dsp:txXfrm>
        <a:off x="4387795" y="1261769"/>
        <a:ext cx="1740009" cy="1425336"/>
      </dsp:txXfrm>
    </dsp:sp>
    <dsp:sp modelId="{AC1D1FE1-8354-4458-A120-FFC0448E2D45}">
      <dsp:nvSpPr>
        <dsp:cNvPr id="0" name=""/>
        <dsp:cNvSpPr/>
      </dsp:nvSpPr>
      <dsp:spPr>
        <a:xfrm>
          <a:off x="6463950" y="1184662"/>
          <a:ext cx="1894223" cy="15795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sym typeface="Wingdings" panose="05000000000000000000" pitchFamily="2" charset="2"/>
            </a:rPr>
            <a:t></a:t>
          </a:r>
          <a:endParaRPr lang="en-IN" sz="3100" kern="1200"/>
        </a:p>
      </dsp:txBody>
      <dsp:txXfrm>
        <a:off x="6541057" y="1261769"/>
        <a:ext cx="1740009" cy="1425336"/>
      </dsp:txXfrm>
    </dsp:sp>
    <dsp:sp modelId="{F8E9434C-B808-4CA6-9D43-BF98BC763113}">
      <dsp:nvSpPr>
        <dsp:cNvPr id="0" name=""/>
        <dsp:cNvSpPr/>
      </dsp:nvSpPr>
      <dsp:spPr>
        <a:xfrm>
          <a:off x="8617212" y="1184662"/>
          <a:ext cx="1894223" cy="15795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File.js</a:t>
          </a:r>
        </a:p>
      </dsp:txBody>
      <dsp:txXfrm>
        <a:off x="8694319" y="1261769"/>
        <a:ext cx="1740009" cy="1425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762D-EA1B-450A-9ABA-7D72BC4CF9BA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DD524-FD66-404A-9033-E945E112739D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FAE85-5453-46DB-9419-997817781876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Types</a:t>
          </a:r>
        </a:p>
      </dsp:txBody>
      <dsp:txXfrm>
        <a:off x="1172126" y="1727648"/>
        <a:ext cx="2114937" cy="897246"/>
      </dsp:txXfrm>
    </dsp:sp>
    <dsp:sp modelId="{FECE2627-9958-4372-BD71-C6C1F3CB05A8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92847-ADA5-4182-AE02-1EFA75BD15C8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6880A-7843-4ABD-A812-5163768E5222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Interfaces</a:t>
          </a:r>
        </a:p>
      </dsp:txBody>
      <dsp:txXfrm>
        <a:off x="4745088" y="1727648"/>
        <a:ext cx="2114937" cy="897246"/>
      </dsp:txXfrm>
    </dsp:sp>
    <dsp:sp modelId="{083198B0-9C81-4021-AA68-172C7E04877C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1D6B5-0D91-4A95-804A-2AA853672BB4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3265C-FF98-4130-AD50-3E84BCC882A5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Generics</a:t>
          </a:r>
        </a:p>
      </dsp:txBody>
      <dsp:txXfrm>
        <a:off x="8318049" y="172764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3F46-FC53-3B65-B470-86A12399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9E9D2-1298-E921-46DD-5680FC7B3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521C-D583-3D47-B664-23A9BBF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88DD-A821-1789-933B-C04F7932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6862-6C06-73AE-413A-AB2D846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7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054-BDC9-30A4-B90F-98069569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97E8-36E0-05F2-EC97-49115632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5E1A-3A5F-573A-7C7C-174A0A0A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032C-36AB-C551-7F26-91BECFD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E959-0D9C-CCE6-1DE5-906620D5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9B607-8808-8074-011B-851EF5A85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70C52-549A-1FF4-5EE2-89D6898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2713-6885-3BDF-3064-34BD096B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4226-F411-3887-CA87-7749B85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28AC-259D-AEC0-A8D3-9E29C552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8EA-DEFA-41E2-FF1F-1907D506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5A12-E7D7-229B-890B-572EDB7C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A58F-DC52-2756-A887-4E2F9C20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4A3C-6EB8-987A-A3DF-AE8ED42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271C-C2B9-C8CF-142E-60C91666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D7B-439B-EED5-B6D5-26FD2F47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56333-7203-B008-EE9D-9CE3D37F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6A30-4FD7-9EE6-1540-CC676C72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B8-7E07-A348-4C23-FF727DA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E395-499D-9137-DEAC-B258E027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9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15F-AAEB-A462-51CD-F300046A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FE69-6BD9-69B3-2E77-2B3121EAE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601C-A5F0-3674-E5A5-27FB0A65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B443-792D-83C3-F4DA-117266A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B85AB-BC8C-1FB2-0597-7BE990E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4D50-2433-13F3-A638-81C22663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EA05-B6EC-80DB-8ADE-836ADE71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0774-9FAC-60E2-2DAB-EAE1BDE0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5F30-4F55-5E3F-9E98-32201205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C2A6-69D2-013C-C15B-4601D19A6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6748D-7DBA-04E2-52E9-A3C0A039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2F1E6-3847-6FA8-3211-6DDD1D8C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ECB0F-65F3-B676-9E36-0FB5375B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CA886-9725-D29E-0B04-3A3C1AED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0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772-0156-A5A2-785B-5D50CDCA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C6B5B-D262-7C69-F26C-4146486E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538E-B22E-674D-873B-543F7AB4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0EFF3-64EB-B244-226C-44857852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932CB-4A43-436C-648B-F244470F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0182-4C69-944B-FA01-A9F243B9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621D-E00E-5038-DC83-19B50F3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2D18-754E-1006-A2D4-8DE950A7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712-4A15-14FE-EB26-95932A36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EA5B-F0FC-61D6-B70A-765071D7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80CB-A7E1-108F-FC6C-90560B1F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1166-2DA2-D1E9-8781-B504C6A7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466A-719F-A6FB-92FD-54D20983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35AB-153A-2B93-7D90-215EAA73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CA406-D7BF-3150-D63A-EF15176EA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D6FBD-1790-C382-D115-05CCE488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F4B24-57F4-1B21-298E-D2264B6B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9267-000D-3455-78C7-9A5E8911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3D26-DCA6-C3F0-8B6B-E695435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374B7-84A8-4296-8C4E-19628546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B672-00D5-BF8C-E209-D7DF7B2E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E4E2-1164-CDF6-720A-403E8CB55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1131-C665-4B7B-9BFE-A7C707408B8F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901A-3A4E-12AF-0D4B-B7FBECD83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32D8-207F-A257-7558-F459AFCD8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C07A-382A-4776-8917-09DBFF8FB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Datenkonzept">
            <a:extLst>
              <a:ext uri="{FF2B5EF4-FFF2-40B4-BE49-F238E27FC236}">
                <a16:creationId xmlns:a16="http://schemas.microsoft.com/office/drawing/2014/main" id="{5CDA3238-BAC5-9D63-2EC6-22CF539A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A5FD9-9C8F-BFF6-CE73-336962E3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3BFD8-06DF-712F-17B6-0A9676E8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Full Stack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66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B2B1-3FDD-0389-7678-FE636344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Document Object Model (DOM)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7960-B2EF-A55D-50F5-285F770DD8F7}"/>
              </a:ext>
            </a:extLst>
          </p:cNvPr>
          <p:cNvSpPr/>
          <p:nvPr/>
        </p:nvSpPr>
        <p:spPr>
          <a:xfrm>
            <a:off x="1070411" y="2140823"/>
            <a:ext cx="4025961" cy="5937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5526A-C412-E08E-2EA7-5600029DC328}"/>
              </a:ext>
            </a:extLst>
          </p:cNvPr>
          <p:cNvSpPr/>
          <p:nvPr/>
        </p:nvSpPr>
        <p:spPr>
          <a:xfrm>
            <a:off x="5760139" y="2140823"/>
            <a:ext cx="5156324" cy="5937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CC3C9-266E-9740-FDD6-29621DEB7E26}"/>
              </a:ext>
            </a:extLst>
          </p:cNvPr>
          <p:cNvSpPr/>
          <p:nvPr/>
        </p:nvSpPr>
        <p:spPr>
          <a:xfrm rot="891436">
            <a:off x="3556222" y="2013264"/>
            <a:ext cx="2018197" cy="3557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Hosted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9D0AF1-2D35-980C-69F2-AA0A45AF58D2}"/>
              </a:ext>
            </a:extLst>
          </p:cNvPr>
          <p:cNvSpPr/>
          <p:nvPr/>
        </p:nvSpPr>
        <p:spPr>
          <a:xfrm>
            <a:off x="5760139" y="2946882"/>
            <a:ext cx="2482462" cy="17377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Exposes Web API to allow JavaScript to work with the parsed 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17B57-6826-E003-0547-57140952D7F0}"/>
              </a:ext>
            </a:extLst>
          </p:cNvPr>
          <p:cNvSpPr/>
          <p:nvPr/>
        </p:nvSpPr>
        <p:spPr>
          <a:xfrm>
            <a:off x="8434001" y="2946882"/>
            <a:ext cx="2482462" cy="1737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&lt;h1&gt;Welcome!&lt;/h1&gt;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1DCD0-A553-0E98-DAB2-C02242D07865}"/>
              </a:ext>
            </a:extLst>
          </p:cNvPr>
          <p:cNvSpPr/>
          <p:nvPr/>
        </p:nvSpPr>
        <p:spPr>
          <a:xfrm>
            <a:off x="8434001" y="5074704"/>
            <a:ext cx="2482462" cy="81544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Parsed &amp; Rendered by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092C9-B1CA-BFD2-6E80-41EDACA8F074}"/>
              </a:ext>
            </a:extLst>
          </p:cNvPr>
          <p:cNvSpPr/>
          <p:nvPr/>
        </p:nvSpPr>
        <p:spPr>
          <a:xfrm>
            <a:off x="5760139" y="5074704"/>
            <a:ext cx="2482462" cy="81544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“Document Object Model” (DOM)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6303D-6C40-147D-32D3-E1B89B318779}"/>
              </a:ext>
            </a:extLst>
          </p:cNvPr>
          <p:cNvSpPr/>
          <p:nvPr/>
        </p:nvSpPr>
        <p:spPr>
          <a:xfrm>
            <a:off x="1070410" y="3002216"/>
            <a:ext cx="4025961" cy="16001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const</a:t>
            </a:r>
            <a:r>
              <a:rPr lang="en-IN" sz="2000" b="1" dirty="0"/>
              <a:t> </a:t>
            </a:r>
            <a:r>
              <a:rPr lang="en-IN" sz="2000" b="1" dirty="0" err="1"/>
              <a:t>titleElem</a:t>
            </a:r>
            <a:r>
              <a:rPr lang="en-IN" sz="2000" b="1" dirty="0"/>
              <a:t> = </a:t>
            </a:r>
            <a:r>
              <a:rPr lang="en-IN" sz="2000" b="1" dirty="0" err="1"/>
              <a:t>document.querySelector</a:t>
            </a:r>
            <a:r>
              <a:rPr lang="en-IN" sz="2000" b="1" dirty="0"/>
              <a:t>(‘h1’);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BCE5184-CC3A-70E4-0A65-67EAA801C16F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096371" y="3802276"/>
            <a:ext cx="663768" cy="1680152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EC009AD-2108-9E8F-2BA5-FF79CF4D93E5}"/>
              </a:ext>
            </a:extLst>
          </p:cNvPr>
          <p:cNvSpPr/>
          <p:nvPr/>
        </p:nvSpPr>
        <p:spPr>
          <a:xfrm>
            <a:off x="9503693" y="4485327"/>
            <a:ext cx="368360" cy="77139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049AD46-4516-DA27-B355-D5AB23A0939D}"/>
              </a:ext>
            </a:extLst>
          </p:cNvPr>
          <p:cNvSpPr/>
          <p:nvPr/>
        </p:nvSpPr>
        <p:spPr>
          <a:xfrm>
            <a:off x="6860167" y="4485327"/>
            <a:ext cx="368360" cy="767056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F282-0C80-D3D7-3AF1-39FB48F0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&amp;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8C88E-8F6A-7A14-4E96-40C6727B3EC3}"/>
              </a:ext>
            </a:extLst>
          </p:cNvPr>
          <p:cNvSpPr/>
          <p:nvPr/>
        </p:nvSpPr>
        <p:spPr>
          <a:xfrm>
            <a:off x="1824466" y="2071482"/>
            <a:ext cx="3189565" cy="7323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A53FC-C8AA-BD7A-98C7-0A46F3AEDDDB}"/>
              </a:ext>
            </a:extLst>
          </p:cNvPr>
          <p:cNvSpPr/>
          <p:nvPr/>
        </p:nvSpPr>
        <p:spPr>
          <a:xfrm>
            <a:off x="6366131" y="2071483"/>
            <a:ext cx="3237236" cy="732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855CB-7A85-3EE4-9AA2-012C6672B680}"/>
              </a:ext>
            </a:extLst>
          </p:cNvPr>
          <p:cNvSpPr/>
          <p:nvPr/>
        </p:nvSpPr>
        <p:spPr>
          <a:xfrm>
            <a:off x="1859857" y="3321745"/>
            <a:ext cx="3189565" cy="732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 DOM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E189D-8AE3-CB2E-8F91-1E1CE160AC9A}"/>
              </a:ext>
            </a:extLst>
          </p:cNvPr>
          <p:cNvSpPr/>
          <p:nvPr/>
        </p:nvSpPr>
        <p:spPr>
          <a:xfrm>
            <a:off x="1824466" y="4572008"/>
            <a:ext cx="3189565" cy="11484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Provides access to element querying, DOM content etc.,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A594-BE8E-28EE-1EAF-E06F1E2D9A0B}"/>
              </a:ext>
            </a:extLst>
          </p:cNvPr>
          <p:cNvSpPr/>
          <p:nvPr/>
        </p:nvSpPr>
        <p:spPr>
          <a:xfrm>
            <a:off x="6366131" y="3321744"/>
            <a:ext cx="3237236" cy="7323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active Browser Window/ Tab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EB13F-9324-B896-15F6-161C9B32CE5E}"/>
              </a:ext>
            </a:extLst>
          </p:cNvPr>
          <p:cNvSpPr/>
          <p:nvPr/>
        </p:nvSpPr>
        <p:spPr>
          <a:xfrm>
            <a:off x="6366131" y="4572008"/>
            <a:ext cx="3237236" cy="1148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Acts as global storage for script, also process access to window specific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967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5E8DD-AB4F-23D7-DB44-0D60BF50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dirty="0">
                <a:solidFill>
                  <a:srgbClr val="002060"/>
                </a:solidFill>
              </a:rPr>
              <a:t>Let’s see an Example!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85A3-9B53-BF65-8EA4-5319A2280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F282-0C80-D3D7-3AF1-39FB48F0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8C88E-8F6A-7A14-4E96-40C6727B3EC3}"/>
              </a:ext>
            </a:extLst>
          </p:cNvPr>
          <p:cNvSpPr/>
          <p:nvPr/>
        </p:nvSpPr>
        <p:spPr>
          <a:xfrm>
            <a:off x="1226424" y="2071482"/>
            <a:ext cx="3787608" cy="7323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querySelector</a:t>
            </a:r>
            <a:r>
              <a:rPr lang="en-IN" dirty="0"/>
              <a:t>(), </a:t>
            </a:r>
            <a:r>
              <a:rPr lang="en-IN" dirty="0" err="1"/>
              <a:t>getElementById</a:t>
            </a:r>
            <a:r>
              <a:rPr lang="en-IN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A53FC-C8AA-BD7A-98C7-0A46F3AEDDDB}"/>
              </a:ext>
            </a:extLst>
          </p:cNvPr>
          <p:cNvSpPr/>
          <p:nvPr/>
        </p:nvSpPr>
        <p:spPr>
          <a:xfrm>
            <a:off x="6366131" y="2071483"/>
            <a:ext cx="4069296" cy="7323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querySelectorAll</a:t>
            </a:r>
            <a:r>
              <a:rPr lang="en-IN" dirty="0"/>
              <a:t>(), </a:t>
            </a:r>
            <a:r>
              <a:rPr lang="en-IN" dirty="0" err="1"/>
              <a:t>getElementByTagName</a:t>
            </a:r>
            <a:r>
              <a:rPr lang="en-IN" dirty="0"/>
              <a:t>(),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855CB-7A85-3EE4-9AA2-012C6672B680}"/>
              </a:ext>
            </a:extLst>
          </p:cNvPr>
          <p:cNvSpPr/>
          <p:nvPr/>
        </p:nvSpPr>
        <p:spPr>
          <a:xfrm>
            <a:off x="1226425" y="3287073"/>
            <a:ext cx="3822998" cy="7323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 single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E189D-8AE3-CB2E-8F91-1E1CE160AC9A}"/>
              </a:ext>
            </a:extLst>
          </p:cNvPr>
          <p:cNvSpPr/>
          <p:nvPr/>
        </p:nvSpPr>
        <p:spPr>
          <a:xfrm>
            <a:off x="1208729" y="4277319"/>
            <a:ext cx="3822998" cy="11484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ways to querying element (by CSS selector, by ID)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A594-BE8E-28EE-1EAF-E06F1E2D9A0B}"/>
              </a:ext>
            </a:extLst>
          </p:cNvPr>
          <p:cNvSpPr/>
          <p:nvPr/>
        </p:nvSpPr>
        <p:spPr>
          <a:xfrm>
            <a:off x="6366131" y="3287073"/>
            <a:ext cx="4069296" cy="7323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Returns collections of elements (array-like object): </a:t>
            </a:r>
            <a:r>
              <a:rPr lang="en-IN" dirty="0" err="1"/>
              <a:t>NodeList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EB13F-9324-B896-15F6-161C9B32CE5E}"/>
              </a:ext>
            </a:extLst>
          </p:cNvPr>
          <p:cNvSpPr/>
          <p:nvPr/>
        </p:nvSpPr>
        <p:spPr>
          <a:xfrm>
            <a:off x="6366131" y="4277318"/>
            <a:ext cx="4069296" cy="11484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ways to querying elements (by CSS selector, by tag name, by CSS Class)</a:t>
            </a:r>
          </a:p>
        </p:txBody>
      </p:sp>
    </p:spTree>
    <p:extLst>
      <p:ext uri="{BB962C8B-B14F-4D97-AF65-F5344CB8AC3E}">
        <p14:creationId xmlns:p14="http://schemas.microsoft.com/office/powerpoint/2010/main" val="14522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5E8DD-AB4F-23D7-DB44-0D60BF50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dirty="0">
                <a:solidFill>
                  <a:srgbClr val="002060"/>
                </a:solidFill>
              </a:rPr>
              <a:t>Let’s see an Example!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85A3-9B53-BF65-8EA4-5319A2280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9BE0-ADA0-B65F-C817-FA44DDA7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Object-oriented programming (OOP)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E861-22DB-5480-891D-C841F6C6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3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5C1-2C16-4095-70EF-7BBB0F3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in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101D9-89DD-5376-86A0-B3AA1A4F7E56}"/>
              </a:ext>
            </a:extLst>
          </p:cNvPr>
          <p:cNvSpPr/>
          <p:nvPr/>
        </p:nvSpPr>
        <p:spPr>
          <a:xfrm>
            <a:off x="3702190" y="1933573"/>
            <a:ext cx="3988930" cy="7323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 code upon certain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45EE3-A4EB-4764-9B52-DA4C7142CD0A}"/>
              </a:ext>
            </a:extLst>
          </p:cNvPr>
          <p:cNvSpPr/>
          <p:nvPr/>
        </p:nvSpPr>
        <p:spPr>
          <a:xfrm>
            <a:off x="958821" y="3247327"/>
            <a:ext cx="3882419" cy="7323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Exact Implementation Differs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C5A6-A1C9-63A4-5EF4-890B90B1C1A3}"/>
              </a:ext>
            </a:extLst>
          </p:cNvPr>
          <p:cNvSpPr/>
          <p:nvPr/>
        </p:nvSpPr>
        <p:spPr>
          <a:xfrm>
            <a:off x="923430" y="4360508"/>
            <a:ext cx="3917810" cy="7323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e.g. Browser: </a:t>
            </a:r>
            <a:r>
              <a:rPr lang="en-IN" dirty="0" err="1"/>
              <a:t>addEventListener</a:t>
            </a:r>
            <a:r>
              <a:rPr lang="en-IN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9B412-6008-9B68-7C94-77111B12261B}"/>
              </a:ext>
            </a:extLst>
          </p:cNvPr>
          <p:cNvSpPr/>
          <p:nvPr/>
        </p:nvSpPr>
        <p:spPr>
          <a:xfrm>
            <a:off x="923430" y="5410540"/>
            <a:ext cx="3917810" cy="7323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e.g. NodeJS: on()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3C6AF-AAB4-18C6-3C79-F6C14C5225D3}"/>
              </a:ext>
            </a:extLst>
          </p:cNvPr>
          <p:cNvSpPr/>
          <p:nvPr/>
        </p:nvSpPr>
        <p:spPr>
          <a:xfrm>
            <a:off x="6831301" y="3247326"/>
            <a:ext cx="3882419" cy="7323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Events typically transport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4C737-0923-C518-9A25-5757916C3410}"/>
              </a:ext>
            </a:extLst>
          </p:cNvPr>
          <p:cNvSpPr/>
          <p:nvPr/>
        </p:nvSpPr>
        <p:spPr>
          <a:xfrm>
            <a:off x="6831301" y="4360507"/>
            <a:ext cx="3917810" cy="7323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addEventListener</a:t>
            </a:r>
            <a:r>
              <a:rPr lang="en-IN" dirty="0"/>
              <a:t>(‘…’, </a:t>
            </a:r>
            <a:r>
              <a:rPr lang="en-IN" b="1" dirty="0"/>
              <a:t>event</a:t>
            </a:r>
            <a:r>
              <a:rPr lang="en-IN" dirty="0"/>
              <a:t> =&gt;..)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152FB-C9EE-3FB5-E086-D7F232167D17}"/>
              </a:ext>
            </a:extLst>
          </p:cNvPr>
          <p:cNvSpPr/>
          <p:nvPr/>
        </p:nvSpPr>
        <p:spPr>
          <a:xfrm>
            <a:off x="6813605" y="5410539"/>
            <a:ext cx="3917810" cy="7323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on(‘…’, </a:t>
            </a:r>
            <a:r>
              <a:rPr lang="en-IN" b="1" dirty="0"/>
              <a:t>event</a:t>
            </a:r>
            <a:r>
              <a:rPr lang="en-IN" dirty="0"/>
              <a:t> =&gt; …)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E51A8D-1515-3028-8BB2-1F8E3B7F0F60}"/>
              </a:ext>
            </a:extLst>
          </p:cNvPr>
          <p:cNvSpPr/>
          <p:nvPr/>
        </p:nvSpPr>
        <p:spPr>
          <a:xfrm>
            <a:off x="5212080" y="4495800"/>
            <a:ext cx="1224280" cy="40132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4EF1B3-D859-87B3-EBA5-824C5375CC10}"/>
              </a:ext>
            </a:extLst>
          </p:cNvPr>
          <p:cNvSpPr/>
          <p:nvPr/>
        </p:nvSpPr>
        <p:spPr>
          <a:xfrm>
            <a:off x="5212080" y="5576072"/>
            <a:ext cx="1224280" cy="40132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27F12-A291-9978-D0ED-21A8A95B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TypeScript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44ADB-B51E-2A32-F2F8-36D5CAB90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789E5-549C-0215-784D-002F240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 is a Superset of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5D58B-997F-AB4E-76B5-60876C0B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simply means, a wrapper or layer with more features.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C8018-07C3-CB34-7687-C7536E0C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TypeScript?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69CF86-2306-86E1-8A50-AB630536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28" y="2252001"/>
            <a:ext cx="1527133" cy="152713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ypeScript: An Brief Intro to Responsible JavaScript | by Dan Fyfe | Medium">
            <a:extLst>
              <a:ext uri="{FF2B5EF4-FFF2-40B4-BE49-F238E27FC236}">
                <a16:creationId xmlns:a16="http://schemas.microsoft.com/office/drawing/2014/main" id="{A12FD5B4-908C-0E63-5CBA-95784895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97" y="4548083"/>
            <a:ext cx="1723327" cy="17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5FDF71C-690F-95AE-6D70-AAAB61A6FE33}"/>
              </a:ext>
            </a:extLst>
          </p:cNvPr>
          <p:cNvSpPr/>
          <p:nvPr/>
        </p:nvSpPr>
        <p:spPr>
          <a:xfrm>
            <a:off x="5764197" y="3721261"/>
            <a:ext cx="480350" cy="103593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C7A6C-D934-56CA-F457-69F2B4FBC161}"/>
              </a:ext>
            </a:extLst>
          </p:cNvPr>
          <p:cNvSpPr/>
          <p:nvPr/>
        </p:nvSpPr>
        <p:spPr>
          <a:xfrm>
            <a:off x="7893925" y="4548083"/>
            <a:ext cx="3200400" cy="5034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Adds static Types!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88B30-1CB0-6AFE-E563-E68ABA5773FB}"/>
              </a:ext>
            </a:extLst>
          </p:cNvPr>
          <p:cNvSpPr/>
          <p:nvPr/>
        </p:nvSpPr>
        <p:spPr>
          <a:xfrm>
            <a:off x="7893925" y="5185052"/>
            <a:ext cx="3200400" cy="5034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Adds some new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1910E-32AE-9DE7-4012-5E7FDBD59976}"/>
              </a:ext>
            </a:extLst>
          </p:cNvPr>
          <p:cNvSpPr/>
          <p:nvPr/>
        </p:nvSpPr>
        <p:spPr>
          <a:xfrm>
            <a:off x="7893925" y="5861287"/>
            <a:ext cx="3200400" cy="5034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Compiles next-gen JS to “old JS”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7B371A-8A7D-A38F-05B0-38EA2D4DA962}"/>
              </a:ext>
            </a:extLst>
          </p:cNvPr>
          <p:cNvSpPr/>
          <p:nvPr/>
        </p:nvSpPr>
        <p:spPr>
          <a:xfrm rot="16200000">
            <a:off x="7375466" y="4401174"/>
            <a:ext cx="350920" cy="75680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0D6B871-1AE0-0AB9-AF33-6B43A5BEAE02}"/>
              </a:ext>
            </a:extLst>
          </p:cNvPr>
          <p:cNvSpPr/>
          <p:nvPr/>
        </p:nvSpPr>
        <p:spPr>
          <a:xfrm rot="16200000">
            <a:off x="7375467" y="5118277"/>
            <a:ext cx="350920" cy="75680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9DA0FA5-93AF-C086-2432-21D5098847E0}"/>
              </a:ext>
            </a:extLst>
          </p:cNvPr>
          <p:cNvSpPr/>
          <p:nvPr/>
        </p:nvSpPr>
        <p:spPr>
          <a:xfrm rot="16200000">
            <a:off x="7361661" y="5759552"/>
            <a:ext cx="350920" cy="75680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6A9CD-B296-3140-E477-88F35705F3A5}"/>
              </a:ext>
            </a:extLst>
          </p:cNvPr>
          <p:cNvSpPr/>
          <p:nvPr/>
        </p:nvSpPr>
        <p:spPr>
          <a:xfrm>
            <a:off x="769716" y="1708050"/>
            <a:ext cx="3345103" cy="1527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function add(a, b) {</a:t>
            </a:r>
          </a:p>
          <a:p>
            <a:r>
              <a:rPr lang="en-IN" dirty="0">
                <a:solidFill>
                  <a:schemeClr val="tx1"/>
                </a:solidFill>
              </a:rPr>
              <a:t>  return a + b;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add(“5”, “3”);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E8326-BEFA-A669-6E9B-C4056A99510E}"/>
              </a:ext>
            </a:extLst>
          </p:cNvPr>
          <p:cNvSpPr/>
          <p:nvPr/>
        </p:nvSpPr>
        <p:spPr>
          <a:xfrm>
            <a:off x="1393884" y="4554228"/>
            <a:ext cx="3814723" cy="1603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function add(a: number, b: number) {</a:t>
            </a:r>
          </a:p>
          <a:p>
            <a:r>
              <a:rPr lang="en-IN" dirty="0">
                <a:solidFill>
                  <a:schemeClr val="tx1"/>
                </a:solidFill>
              </a:rPr>
              <a:t>  return a + b;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add(“5”, “3”);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4F1DD-9847-1661-65EC-6499256FFB6C}"/>
              </a:ext>
            </a:extLst>
          </p:cNvPr>
          <p:cNvSpPr/>
          <p:nvPr/>
        </p:nvSpPr>
        <p:spPr>
          <a:xfrm>
            <a:off x="2245584" y="3437620"/>
            <a:ext cx="1672445" cy="4919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error!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DFBFE9-2925-3305-8C7F-5FFAB78A25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86259" y="3124255"/>
            <a:ext cx="592831" cy="52582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C1524-26A9-C8BD-4EB0-594FD5E7591A}"/>
              </a:ext>
            </a:extLst>
          </p:cNvPr>
          <p:cNvSpPr/>
          <p:nvPr/>
        </p:nvSpPr>
        <p:spPr>
          <a:xfrm>
            <a:off x="2851384" y="6283768"/>
            <a:ext cx="1593293" cy="4919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 error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C08F832-66A0-1665-93E3-FA83A21EAA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2059" y="5970403"/>
            <a:ext cx="592831" cy="52582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00F870-174A-AC8B-1F04-FD385779A498}"/>
              </a:ext>
            </a:extLst>
          </p:cNvPr>
          <p:cNvSpPr txBox="1"/>
          <p:nvPr/>
        </p:nvSpPr>
        <p:spPr>
          <a:xfrm>
            <a:off x="6244546" y="3929544"/>
            <a:ext cx="24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Superset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2159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A797-C1AB-23B3-6A48-F91292A1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11841F-9308-73C3-0E33-218F7DD9B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1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5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A7D93-9A0D-4110-8B5F-5A8932D3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4E4568-51E3-4EF4-8774-22D459F49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CCB178-E319-44D9-A5D4-7A79F45FB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A684D2-9368-AB7B-D692-F58546FD345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74144D-1B69-9941-61EE-AD6404085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2175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2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F48322-ADC6-4A9D-BD98-3F21EB9E2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6AE370-C991-4CF0-9D78-BBE2354DB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0BFAEB-F127-43BA-A3FB-B6C0FB75D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C5F1CA-B6AB-4382-B3E4-5ABF2B238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1D1FE1-8354-4458-A120-FFC0448E2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E9434C-B808-4CA6-9D43-BF98BC763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12C8-2B7C-7EC3-5033-953F1C521CA7}"/>
              </a:ext>
            </a:extLst>
          </p:cNvPr>
          <p:cNvSpPr>
            <a:spLocks noGrp="1"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7565FAD-28AB-E8BB-A15B-92700867C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22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46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Question mark against red wall">
            <a:extLst>
              <a:ext uri="{FF2B5EF4-FFF2-40B4-BE49-F238E27FC236}">
                <a16:creationId xmlns:a16="http://schemas.microsoft.com/office/drawing/2014/main" id="{5B8644FA-6C97-C4C9-DFD4-51D9F54F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8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9A76F-C74A-F450-0573-3481B33A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EC9D-9A40-9887-F3CA-B03612C0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8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E88-7FA5-677D-A86B-B06B99CF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Webpages work?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8901B6-3818-0F77-2962-EFFC58A23188}"/>
              </a:ext>
            </a:extLst>
          </p:cNvPr>
          <p:cNvSpPr/>
          <p:nvPr/>
        </p:nvSpPr>
        <p:spPr>
          <a:xfrm>
            <a:off x="918735" y="5230705"/>
            <a:ext cx="1655454" cy="8017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E623B5-53DC-51D5-9D85-86398625D3C4}"/>
              </a:ext>
            </a:extLst>
          </p:cNvPr>
          <p:cNvSpPr/>
          <p:nvPr/>
        </p:nvSpPr>
        <p:spPr>
          <a:xfrm>
            <a:off x="3862005" y="5230704"/>
            <a:ext cx="3507012" cy="8017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(Browser)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4544469-EAC5-4ED7-0371-5DF7FC588969}"/>
              </a:ext>
            </a:extLst>
          </p:cNvPr>
          <p:cNvSpPr/>
          <p:nvPr/>
        </p:nvSpPr>
        <p:spPr>
          <a:xfrm>
            <a:off x="2734533" y="5427884"/>
            <a:ext cx="940402" cy="40736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2ABEFB-BE15-FE98-BB13-B57C0351DB0E}"/>
              </a:ext>
            </a:extLst>
          </p:cNvPr>
          <p:cNvSpPr txBox="1"/>
          <p:nvPr/>
        </p:nvSpPr>
        <p:spPr>
          <a:xfrm>
            <a:off x="2734533" y="4999871"/>
            <a:ext cx="78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Visit &amp; Interact</a:t>
            </a:r>
            <a:endParaRPr lang="en-I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77AD29-742E-277A-11BB-4C411DA4E0FE}"/>
              </a:ext>
            </a:extLst>
          </p:cNvPr>
          <p:cNvSpPr/>
          <p:nvPr/>
        </p:nvSpPr>
        <p:spPr>
          <a:xfrm>
            <a:off x="3862004" y="2325959"/>
            <a:ext cx="3507013" cy="8017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E0BF94-38FE-9D59-6E1B-DDCE59D30BC3}"/>
              </a:ext>
            </a:extLst>
          </p:cNvPr>
          <p:cNvSpPr/>
          <p:nvPr/>
        </p:nvSpPr>
        <p:spPr>
          <a:xfrm>
            <a:off x="3862003" y="3242018"/>
            <a:ext cx="1711069" cy="1889011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4D5B390-2569-4338-E8C2-FE63C3904CFF}"/>
              </a:ext>
            </a:extLst>
          </p:cNvPr>
          <p:cNvSpPr/>
          <p:nvPr/>
        </p:nvSpPr>
        <p:spPr>
          <a:xfrm rot="16200000">
            <a:off x="3648978" y="3950594"/>
            <a:ext cx="1466850" cy="45720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92FADCB-1F2A-4E0F-FA09-E6095658F35D}"/>
              </a:ext>
            </a:extLst>
          </p:cNvPr>
          <p:cNvSpPr/>
          <p:nvPr/>
        </p:nvSpPr>
        <p:spPr>
          <a:xfrm rot="5400000">
            <a:off x="4393664" y="3950593"/>
            <a:ext cx="1466850" cy="457200"/>
          </a:xfrm>
          <a:prstGeom prst="rightArrow">
            <a:avLst/>
          </a:prstGeom>
          <a:pattFill prst="pct80">
            <a:fgClr>
              <a:schemeClr val="tx2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195379-FD47-692B-CB18-FF0EC7D1BD5F}"/>
              </a:ext>
            </a:extLst>
          </p:cNvPr>
          <p:cNvSpPr txBox="1"/>
          <p:nvPr/>
        </p:nvSpPr>
        <p:spPr>
          <a:xfrm>
            <a:off x="4821252" y="4264537"/>
            <a:ext cx="61167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HTML</a:t>
            </a:r>
            <a:endParaRPr lang="en-I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C609EA-C834-3B5D-D6AD-7D523E43FF06}"/>
              </a:ext>
            </a:extLst>
          </p:cNvPr>
          <p:cNvSpPr txBox="1"/>
          <p:nvPr/>
        </p:nvSpPr>
        <p:spPr>
          <a:xfrm rot="16200000">
            <a:off x="3773923" y="4064197"/>
            <a:ext cx="75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Request</a:t>
            </a:r>
            <a:endParaRPr lang="en-IN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A3F16-A155-CB84-A1FD-7339D67BB32D}"/>
              </a:ext>
            </a:extLst>
          </p:cNvPr>
          <p:cNvSpPr txBox="1"/>
          <p:nvPr/>
        </p:nvSpPr>
        <p:spPr>
          <a:xfrm rot="16200000">
            <a:off x="4894341" y="3716026"/>
            <a:ext cx="94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Response</a:t>
            </a:r>
            <a:endParaRPr lang="en-IN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913084-8FAB-CDFC-B970-29B3B73D0E83}"/>
              </a:ext>
            </a:extLst>
          </p:cNvPr>
          <p:cNvSpPr/>
          <p:nvPr/>
        </p:nvSpPr>
        <p:spPr>
          <a:xfrm>
            <a:off x="5657948" y="3242018"/>
            <a:ext cx="1711069" cy="1889011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FB0633B-0063-ED7C-F8F2-426EB499D42D}"/>
              </a:ext>
            </a:extLst>
          </p:cNvPr>
          <p:cNvSpPr/>
          <p:nvPr/>
        </p:nvSpPr>
        <p:spPr>
          <a:xfrm rot="16200000">
            <a:off x="5444923" y="3950594"/>
            <a:ext cx="1466850" cy="45720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DC239AE-440D-B15C-8AEF-2515DBF99EF3}"/>
              </a:ext>
            </a:extLst>
          </p:cNvPr>
          <p:cNvSpPr/>
          <p:nvPr/>
        </p:nvSpPr>
        <p:spPr>
          <a:xfrm rot="5400000">
            <a:off x="6189609" y="3950593"/>
            <a:ext cx="1466850" cy="457200"/>
          </a:xfrm>
          <a:prstGeom prst="rightArrow">
            <a:avLst/>
          </a:prstGeom>
          <a:pattFill prst="pct80">
            <a:fgClr>
              <a:schemeClr val="tx2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BF93CC-0436-AE00-0566-05198012670C}"/>
              </a:ext>
            </a:extLst>
          </p:cNvPr>
          <p:cNvSpPr txBox="1"/>
          <p:nvPr/>
        </p:nvSpPr>
        <p:spPr>
          <a:xfrm>
            <a:off x="6617197" y="4264537"/>
            <a:ext cx="61167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HTML</a:t>
            </a:r>
            <a:endParaRPr lang="en-IN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E48F68-ABA5-7773-34BB-9DB11F100B2A}"/>
              </a:ext>
            </a:extLst>
          </p:cNvPr>
          <p:cNvSpPr txBox="1"/>
          <p:nvPr/>
        </p:nvSpPr>
        <p:spPr>
          <a:xfrm rot="16200000">
            <a:off x="5569868" y="4064197"/>
            <a:ext cx="75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Request</a:t>
            </a:r>
            <a:endParaRPr lang="en-IN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BE0C2C-AB6E-B5C9-B871-0B7B68DDC9E1}"/>
              </a:ext>
            </a:extLst>
          </p:cNvPr>
          <p:cNvSpPr txBox="1"/>
          <p:nvPr/>
        </p:nvSpPr>
        <p:spPr>
          <a:xfrm rot="16200000">
            <a:off x="6690286" y="3716026"/>
            <a:ext cx="94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Response</a:t>
            </a:r>
            <a:endParaRPr lang="en-IN" sz="12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6C6C64-AE11-4E0D-C648-C60FDF8498F9}"/>
              </a:ext>
            </a:extLst>
          </p:cNvPr>
          <p:cNvSpPr/>
          <p:nvPr/>
        </p:nvSpPr>
        <p:spPr>
          <a:xfrm>
            <a:off x="9016316" y="5230704"/>
            <a:ext cx="2165061" cy="801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make this more “reactive”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20BCA5A-FD20-5C6A-A656-B21BC9D0564F}"/>
              </a:ext>
            </a:extLst>
          </p:cNvPr>
          <p:cNvSpPr/>
          <p:nvPr/>
        </p:nvSpPr>
        <p:spPr>
          <a:xfrm rot="10800000">
            <a:off x="7750375" y="5427884"/>
            <a:ext cx="940402" cy="40736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7058E6-DAC5-41D1-3C68-31D3B458368F}"/>
              </a:ext>
            </a:extLst>
          </p:cNvPr>
          <p:cNvSpPr txBox="1"/>
          <p:nvPr/>
        </p:nvSpPr>
        <p:spPr>
          <a:xfrm>
            <a:off x="2643525" y="3242018"/>
            <a:ext cx="10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Initial Visit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AB014E-9998-753C-B7F6-0D93900617A4}"/>
              </a:ext>
            </a:extLst>
          </p:cNvPr>
          <p:cNvSpPr txBox="1"/>
          <p:nvPr/>
        </p:nvSpPr>
        <p:spPr>
          <a:xfrm>
            <a:off x="7518882" y="3382718"/>
            <a:ext cx="1847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User clicks a button</a:t>
            </a:r>
          </a:p>
          <a:p>
            <a:r>
              <a:rPr lang="en-IN" sz="1600" b="1" dirty="0"/>
              <a:t>to submit a form</a:t>
            </a:r>
          </a:p>
        </p:txBody>
      </p:sp>
    </p:spTree>
    <p:extLst>
      <p:ext uri="{BB962C8B-B14F-4D97-AF65-F5344CB8AC3E}">
        <p14:creationId xmlns:p14="http://schemas.microsoft.com/office/powerpoint/2010/main" val="4109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6BA2-C5C9-E1C9-2DE0-A4BA2D5F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Webpages?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4EB8-73A6-7DBB-7226-465336FD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IN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Let’s see an Example!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F4D2-04A4-4EA2-FF57-4EE016F7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JavaScript?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AB9D9AA-FC5A-B1CB-E425-0D87A61C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65" y="3587036"/>
            <a:ext cx="1217510" cy="1217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19BD6C-3720-4739-B825-4EBD9F88FF91}"/>
              </a:ext>
            </a:extLst>
          </p:cNvPr>
          <p:cNvSpPr/>
          <p:nvPr/>
        </p:nvSpPr>
        <p:spPr>
          <a:xfrm>
            <a:off x="1759461" y="3587036"/>
            <a:ext cx="2474514" cy="12177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Dynamic, weakly-typed </a:t>
            </a:r>
            <a:r>
              <a:rPr lang="en-IN" dirty="0"/>
              <a:t>programming language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8068D-1720-48AD-56E7-DBD5E3C21816}"/>
              </a:ext>
            </a:extLst>
          </p:cNvPr>
          <p:cNvSpPr/>
          <p:nvPr/>
        </p:nvSpPr>
        <p:spPr>
          <a:xfrm>
            <a:off x="4569866" y="1785977"/>
            <a:ext cx="2619478" cy="12177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Interpreted, </a:t>
            </a:r>
            <a:r>
              <a:rPr lang="en-IN" dirty="0"/>
              <a:t>“on the fly” compiled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19FFF-8B67-C825-4C6E-AFEE8C8ECEA5}"/>
              </a:ext>
            </a:extLst>
          </p:cNvPr>
          <p:cNvSpPr/>
          <p:nvPr/>
        </p:nvSpPr>
        <p:spPr>
          <a:xfrm>
            <a:off x="7463265" y="3587036"/>
            <a:ext cx="2474514" cy="12177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“Hosted </a:t>
            </a:r>
            <a:r>
              <a:rPr lang="en-IN" dirty="0"/>
              <a:t>language</a:t>
            </a:r>
            <a:r>
              <a:rPr lang="en-IN" b="1" dirty="0"/>
              <a:t>”: </a:t>
            </a:r>
            <a:r>
              <a:rPr lang="en-IN" dirty="0"/>
              <a:t>run in </a:t>
            </a:r>
            <a:r>
              <a:rPr lang="en-IN" b="1" dirty="0"/>
              <a:t>different environments</a:t>
            </a:r>
            <a:r>
              <a:rPr lang="en-IN" dirty="0"/>
              <a:t> (e.g., in browser)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C01B76-3A06-B4CC-FCDD-ACBCEAAF393B}"/>
              </a:ext>
            </a:extLst>
          </p:cNvPr>
          <p:cNvSpPr/>
          <p:nvPr/>
        </p:nvSpPr>
        <p:spPr>
          <a:xfrm>
            <a:off x="4569866" y="5565391"/>
            <a:ext cx="2619478" cy="103090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prominent use-case: </a:t>
            </a:r>
            <a:r>
              <a:rPr lang="en-IN" b="1" dirty="0"/>
              <a:t>Run code in a browser</a:t>
            </a:r>
            <a:r>
              <a:rPr lang="en-IN" dirty="0"/>
              <a:t> (on a webpage)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40A4E7-E08D-9A6A-9C08-FF510F7EDDAF}"/>
              </a:ext>
            </a:extLst>
          </p:cNvPr>
          <p:cNvSpPr/>
          <p:nvPr/>
        </p:nvSpPr>
        <p:spPr>
          <a:xfrm>
            <a:off x="6396466" y="3982620"/>
            <a:ext cx="1217510" cy="43769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44E412-0C8B-B057-EF34-EFC39E0790A1}"/>
              </a:ext>
            </a:extLst>
          </p:cNvPr>
          <p:cNvSpPr/>
          <p:nvPr/>
        </p:nvSpPr>
        <p:spPr>
          <a:xfrm rot="10800000">
            <a:off x="4067256" y="4025339"/>
            <a:ext cx="1217510" cy="43769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30AD96-C30C-1117-2993-CC3755F7F9E6}"/>
              </a:ext>
            </a:extLst>
          </p:cNvPr>
          <p:cNvSpPr/>
          <p:nvPr/>
        </p:nvSpPr>
        <p:spPr>
          <a:xfrm rot="16200000">
            <a:off x="5454578" y="3041302"/>
            <a:ext cx="877892" cy="43769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443480-7068-C1CC-69A4-6D48C88ABD5C}"/>
              </a:ext>
            </a:extLst>
          </p:cNvPr>
          <p:cNvSpPr/>
          <p:nvPr/>
        </p:nvSpPr>
        <p:spPr>
          <a:xfrm rot="5400000">
            <a:off x="5408896" y="4990941"/>
            <a:ext cx="969254" cy="43769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5C1-2C16-4095-70EF-7BBB0F3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101D9-89DD-5376-86A0-B3AA1A4F7E56}"/>
              </a:ext>
            </a:extLst>
          </p:cNvPr>
          <p:cNvSpPr/>
          <p:nvPr/>
        </p:nvSpPr>
        <p:spPr>
          <a:xfrm>
            <a:off x="4047630" y="2002144"/>
            <a:ext cx="3189565" cy="7323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45EE3-A4EB-4764-9B52-DA4C7142CD0A}"/>
              </a:ext>
            </a:extLst>
          </p:cNvPr>
          <p:cNvSpPr/>
          <p:nvPr/>
        </p:nvSpPr>
        <p:spPr>
          <a:xfrm>
            <a:off x="4083021" y="3252407"/>
            <a:ext cx="3189565" cy="732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C5A6-A1C9-63A4-5EF4-890B90B1C1A3}"/>
              </a:ext>
            </a:extLst>
          </p:cNvPr>
          <p:cNvSpPr/>
          <p:nvPr/>
        </p:nvSpPr>
        <p:spPr>
          <a:xfrm>
            <a:off x="4047630" y="4365588"/>
            <a:ext cx="3189565" cy="732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9B412-6008-9B68-7C94-77111B12261B}"/>
              </a:ext>
            </a:extLst>
          </p:cNvPr>
          <p:cNvSpPr/>
          <p:nvPr/>
        </p:nvSpPr>
        <p:spPr>
          <a:xfrm>
            <a:off x="4047630" y="5415620"/>
            <a:ext cx="3189565" cy="732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5C1-2C16-4095-70EF-7BBB0F3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101D9-89DD-5376-86A0-B3AA1A4F7E56}"/>
              </a:ext>
            </a:extLst>
          </p:cNvPr>
          <p:cNvSpPr/>
          <p:nvPr/>
        </p:nvSpPr>
        <p:spPr>
          <a:xfrm>
            <a:off x="838200" y="1690688"/>
            <a:ext cx="2047239" cy="793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Numbers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7D5C2-56C8-788B-0332-A0EE0C5DCC58}"/>
              </a:ext>
            </a:extLst>
          </p:cNvPr>
          <p:cNvSpPr/>
          <p:nvPr/>
        </p:nvSpPr>
        <p:spPr>
          <a:xfrm>
            <a:off x="3381450" y="1690688"/>
            <a:ext cx="289235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2, 5, 44.33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86E44-4328-FDBA-F70E-0108C5E315CA}"/>
              </a:ext>
            </a:extLst>
          </p:cNvPr>
          <p:cNvSpPr/>
          <p:nvPr/>
        </p:nvSpPr>
        <p:spPr>
          <a:xfrm>
            <a:off x="7167880" y="1690688"/>
            <a:ext cx="429768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Important for calculations and code</a:t>
            </a:r>
          </a:p>
          <a:p>
            <a:r>
              <a:rPr lang="en-US" dirty="0"/>
              <a:t>where you need to “work with a number”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65823-EA37-5146-38D7-EA355C316704}"/>
              </a:ext>
            </a:extLst>
          </p:cNvPr>
          <p:cNvSpPr/>
          <p:nvPr/>
        </p:nvSpPr>
        <p:spPr>
          <a:xfrm>
            <a:off x="838200" y="2721928"/>
            <a:ext cx="2047239" cy="793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Strings (Text)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5502B-44AC-0833-6C66-947E73BD6E49}"/>
              </a:ext>
            </a:extLst>
          </p:cNvPr>
          <p:cNvSpPr/>
          <p:nvPr/>
        </p:nvSpPr>
        <p:spPr>
          <a:xfrm>
            <a:off x="3381450" y="2721928"/>
            <a:ext cx="289235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‘Hi’, ‘Hello’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BB547-316B-FF83-885F-A3951C2AEFB1}"/>
              </a:ext>
            </a:extLst>
          </p:cNvPr>
          <p:cNvSpPr/>
          <p:nvPr/>
        </p:nvSpPr>
        <p:spPr>
          <a:xfrm>
            <a:off x="7167880" y="2721928"/>
            <a:ext cx="429768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Important for outputting results,</a:t>
            </a:r>
          </a:p>
          <a:p>
            <a:r>
              <a:rPr lang="en-US" dirty="0"/>
              <a:t>gathering 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6FCA9-33F6-16C0-58EC-10E958B68E6C}"/>
              </a:ext>
            </a:extLst>
          </p:cNvPr>
          <p:cNvSpPr/>
          <p:nvPr/>
        </p:nvSpPr>
        <p:spPr>
          <a:xfrm>
            <a:off x="838200" y="3753168"/>
            <a:ext cx="2047239" cy="793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Booleans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2A371-BC31-DAF5-2044-8D798CD6B4BC}"/>
              </a:ext>
            </a:extLst>
          </p:cNvPr>
          <p:cNvSpPr/>
          <p:nvPr/>
        </p:nvSpPr>
        <p:spPr>
          <a:xfrm>
            <a:off x="3381450" y="3753168"/>
            <a:ext cx="289235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True/ false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AC5C7-D504-C3B4-1DAB-B4D9B863C96E}"/>
              </a:ext>
            </a:extLst>
          </p:cNvPr>
          <p:cNvSpPr/>
          <p:nvPr/>
        </p:nvSpPr>
        <p:spPr>
          <a:xfrm>
            <a:off x="7167880" y="3753168"/>
            <a:ext cx="429768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Important for conditional code and</a:t>
            </a:r>
          </a:p>
          <a:p>
            <a:r>
              <a:rPr lang="en-US" dirty="0"/>
              <a:t>situations where you only have 2 options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180E9-1176-DBD5-DAF0-0ADF1040538B}"/>
              </a:ext>
            </a:extLst>
          </p:cNvPr>
          <p:cNvSpPr/>
          <p:nvPr/>
        </p:nvSpPr>
        <p:spPr>
          <a:xfrm>
            <a:off x="838200" y="4784408"/>
            <a:ext cx="2047239" cy="793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Objects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E2896F-B84A-8613-AD1C-43317D00A7C7}"/>
              </a:ext>
            </a:extLst>
          </p:cNvPr>
          <p:cNvSpPr/>
          <p:nvPr/>
        </p:nvSpPr>
        <p:spPr>
          <a:xfrm>
            <a:off x="3381450" y="4784408"/>
            <a:ext cx="289235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 name: ‘NCET’, age: 22}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C2C5A-39B2-17E8-8452-2D99417323EA}"/>
              </a:ext>
            </a:extLst>
          </p:cNvPr>
          <p:cNvSpPr/>
          <p:nvPr/>
        </p:nvSpPr>
        <p:spPr>
          <a:xfrm>
            <a:off x="7167880" y="4784408"/>
            <a:ext cx="429768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Important for grouped/ related data,</a:t>
            </a:r>
          </a:p>
          <a:p>
            <a:r>
              <a:rPr lang="en-US" dirty="0"/>
              <a:t>helps you with organizing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38A39-E953-22C9-2624-C1EDEEC81A58}"/>
              </a:ext>
            </a:extLst>
          </p:cNvPr>
          <p:cNvSpPr/>
          <p:nvPr/>
        </p:nvSpPr>
        <p:spPr>
          <a:xfrm>
            <a:off x="838200" y="5815648"/>
            <a:ext cx="2047239" cy="793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Arrays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5F1429-A76D-4500-6D0B-2AEB68904BB5}"/>
              </a:ext>
            </a:extLst>
          </p:cNvPr>
          <p:cNvSpPr/>
          <p:nvPr/>
        </p:nvSpPr>
        <p:spPr>
          <a:xfrm>
            <a:off x="3381450" y="5815648"/>
            <a:ext cx="289235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[1,2,4]</a:t>
            </a:r>
            <a:endParaRPr lang="en-IN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385A4-4D69-4338-19E0-DCC0DA1927CE}"/>
              </a:ext>
            </a:extLst>
          </p:cNvPr>
          <p:cNvSpPr/>
          <p:nvPr/>
        </p:nvSpPr>
        <p:spPr>
          <a:xfrm>
            <a:off x="7167880" y="5815648"/>
            <a:ext cx="4297680" cy="793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Important for list data, unknown</a:t>
            </a:r>
          </a:p>
          <a:p>
            <a:r>
              <a:rPr lang="en-US" dirty="0"/>
              <a:t>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42449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3" grpId="0" animBg="1"/>
      <p:bldP spid="6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5C1-2C16-4095-70EF-7BBB0F3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101D9-89DD-5376-86A0-B3AA1A4F7E56}"/>
              </a:ext>
            </a:extLst>
          </p:cNvPr>
          <p:cNvSpPr/>
          <p:nvPr/>
        </p:nvSpPr>
        <p:spPr>
          <a:xfrm>
            <a:off x="949961" y="1781473"/>
            <a:ext cx="632392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7D5C2-56C8-788B-0332-A0EE0C5DCC58}"/>
              </a:ext>
            </a:extLst>
          </p:cNvPr>
          <p:cNvSpPr/>
          <p:nvPr/>
        </p:nvSpPr>
        <p:spPr>
          <a:xfrm>
            <a:off x="1943089" y="1781473"/>
            <a:ext cx="2892350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two numbers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18285-656B-0534-0E69-54FB8870C3E1}"/>
              </a:ext>
            </a:extLst>
          </p:cNvPr>
          <p:cNvSpPr/>
          <p:nvPr/>
        </p:nvSpPr>
        <p:spPr>
          <a:xfrm>
            <a:off x="949960" y="2577783"/>
            <a:ext cx="632392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13904-E8B1-FB98-8AAA-0A6721EE4429}"/>
              </a:ext>
            </a:extLst>
          </p:cNvPr>
          <p:cNvSpPr/>
          <p:nvPr/>
        </p:nvSpPr>
        <p:spPr>
          <a:xfrm>
            <a:off x="1943088" y="2577783"/>
            <a:ext cx="2892350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Subtract two numbers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4503D-A241-C819-3CFC-294FF29537D8}"/>
              </a:ext>
            </a:extLst>
          </p:cNvPr>
          <p:cNvSpPr/>
          <p:nvPr/>
        </p:nvSpPr>
        <p:spPr>
          <a:xfrm>
            <a:off x="949960" y="3374093"/>
            <a:ext cx="632392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F7534-C92C-4FFD-E95D-1D904FCBEE3F}"/>
              </a:ext>
            </a:extLst>
          </p:cNvPr>
          <p:cNvSpPr/>
          <p:nvPr/>
        </p:nvSpPr>
        <p:spPr>
          <a:xfrm>
            <a:off x="1943088" y="3374093"/>
            <a:ext cx="2892350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Multiply two numbers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76EDF-3FFD-A411-60ED-194B95DD40AC}"/>
              </a:ext>
            </a:extLst>
          </p:cNvPr>
          <p:cNvSpPr/>
          <p:nvPr/>
        </p:nvSpPr>
        <p:spPr>
          <a:xfrm>
            <a:off x="949960" y="4170403"/>
            <a:ext cx="632392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/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DA0E6-251C-58A3-D458-C642EB1B0961}"/>
              </a:ext>
            </a:extLst>
          </p:cNvPr>
          <p:cNvSpPr/>
          <p:nvPr/>
        </p:nvSpPr>
        <p:spPr>
          <a:xfrm>
            <a:off x="1943088" y="4170403"/>
            <a:ext cx="2892350" cy="477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 two numbers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67CCD-9DAD-570A-2BA6-F407CB9A7021}"/>
              </a:ext>
            </a:extLst>
          </p:cNvPr>
          <p:cNvSpPr/>
          <p:nvPr/>
        </p:nvSpPr>
        <p:spPr>
          <a:xfrm>
            <a:off x="949960" y="4966713"/>
            <a:ext cx="632392" cy="628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7CFA-0EDB-814B-9F7C-680A487CB1F4}"/>
              </a:ext>
            </a:extLst>
          </p:cNvPr>
          <p:cNvSpPr/>
          <p:nvPr/>
        </p:nvSpPr>
        <p:spPr>
          <a:xfrm>
            <a:off x="1943088" y="4966713"/>
            <a:ext cx="2892350" cy="628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 two numbers, yield remainder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6E047-2B23-B675-CDAC-E57815551FA4}"/>
              </a:ext>
            </a:extLst>
          </p:cNvPr>
          <p:cNvSpPr/>
          <p:nvPr/>
        </p:nvSpPr>
        <p:spPr>
          <a:xfrm>
            <a:off x="949960" y="5864501"/>
            <a:ext cx="632392" cy="628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**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8D26B-EDF1-EEB0-5C5A-B562A4A6F97B}"/>
              </a:ext>
            </a:extLst>
          </p:cNvPr>
          <p:cNvSpPr/>
          <p:nvPr/>
        </p:nvSpPr>
        <p:spPr>
          <a:xfrm>
            <a:off x="1943088" y="5864501"/>
            <a:ext cx="2892350" cy="6283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Exponentiation</a:t>
            </a:r>
            <a:br>
              <a:rPr lang="en-IN" dirty="0"/>
            </a:br>
            <a:r>
              <a:rPr lang="en-IN" dirty="0"/>
              <a:t>(e.g. 2 ** 3 = 8)</a:t>
            </a:r>
            <a:endParaRPr lang="en-IN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31041B-3674-78D9-0454-FD00F9D411C9}"/>
              </a:ext>
            </a:extLst>
          </p:cNvPr>
          <p:cNvSpPr/>
          <p:nvPr/>
        </p:nvSpPr>
        <p:spPr>
          <a:xfrm>
            <a:off x="6162040" y="1690688"/>
            <a:ext cx="8762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=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86E44-4328-FDBA-F70E-0108C5E315CA}"/>
              </a:ext>
            </a:extLst>
          </p:cNvPr>
          <p:cNvSpPr/>
          <p:nvPr/>
        </p:nvSpPr>
        <p:spPr>
          <a:xfrm>
            <a:off x="7399008" y="1690688"/>
            <a:ext cx="31318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Assign value to variable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E7BC4-40F3-B0BA-641A-C82D448A25B6}"/>
              </a:ext>
            </a:extLst>
          </p:cNvPr>
          <p:cNvSpPr/>
          <p:nvPr/>
        </p:nvSpPr>
        <p:spPr>
          <a:xfrm>
            <a:off x="6162040" y="2931984"/>
            <a:ext cx="8762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+=, -=,</a:t>
            </a:r>
            <a:br>
              <a:rPr lang="en-IN" dirty="0"/>
            </a:br>
            <a:r>
              <a:rPr lang="en-IN" dirty="0"/>
              <a:t>..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18708-21A7-2018-6790-A40919327D0F}"/>
              </a:ext>
            </a:extLst>
          </p:cNvPr>
          <p:cNvSpPr/>
          <p:nvPr/>
        </p:nvSpPr>
        <p:spPr>
          <a:xfrm>
            <a:off x="7399008" y="2931984"/>
            <a:ext cx="31318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Perform calculation and reassign result to variable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217E1-BCC6-6C0B-6A65-FF69ACE41C75}"/>
              </a:ext>
            </a:extLst>
          </p:cNvPr>
          <p:cNvSpPr/>
          <p:nvPr/>
        </p:nvSpPr>
        <p:spPr>
          <a:xfrm>
            <a:off x="6197600" y="4170403"/>
            <a:ext cx="8762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++, --</a:t>
            </a:r>
            <a:endParaRPr lang="en-IN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C0EF2B-7CC5-E2DC-5020-42DE5176895E}"/>
              </a:ext>
            </a:extLst>
          </p:cNvPr>
          <p:cNvSpPr/>
          <p:nvPr/>
        </p:nvSpPr>
        <p:spPr>
          <a:xfrm>
            <a:off x="7434568" y="4170403"/>
            <a:ext cx="3131832" cy="7934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Increment / Decrement</a:t>
            </a:r>
          </a:p>
          <a:p>
            <a:r>
              <a:rPr lang="en-IN" dirty="0"/>
              <a:t>variable value + re-assign</a:t>
            </a:r>
          </a:p>
        </p:txBody>
      </p:sp>
    </p:spTree>
    <p:extLst>
      <p:ext uri="{BB962C8B-B14F-4D97-AF65-F5344CB8AC3E}">
        <p14:creationId xmlns:p14="http://schemas.microsoft.com/office/powerpoint/2010/main" val="8641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101D9-89DD-5376-86A0-B3AA1A4F7E56}"/>
              </a:ext>
            </a:extLst>
          </p:cNvPr>
          <p:cNvSpPr/>
          <p:nvPr/>
        </p:nvSpPr>
        <p:spPr>
          <a:xfrm>
            <a:off x="4047630" y="2002144"/>
            <a:ext cx="3189565" cy="732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45EE3-A4EB-4764-9B52-DA4C7142CD0A}"/>
              </a:ext>
            </a:extLst>
          </p:cNvPr>
          <p:cNvSpPr/>
          <p:nvPr/>
        </p:nvSpPr>
        <p:spPr>
          <a:xfrm>
            <a:off x="4083021" y="3252407"/>
            <a:ext cx="3189565" cy="732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C5A6-A1C9-63A4-5EF4-890B90B1C1A3}"/>
              </a:ext>
            </a:extLst>
          </p:cNvPr>
          <p:cNvSpPr/>
          <p:nvPr/>
        </p:nvSpPr>
        <p:spPr>
          <a:xfrm>
            <a:off x="4047630" y="4365588"/>
            <a:ext cx="3189565" cy="7323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645094-EC28-45E6-F651-9CFF0564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682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What is JavaScript</vt:lpstr>
      <vt:lpstr>How do Webpages work?</vt:lpstr>
      <vt:lpstr>Dynamic Webpages?</vt:lpstr>
      <vt:lpstr>What is JavaScript?</vt:lpstr>
      <vt:lpstr>variables</vt:lpstr>
      <vt:lpstr>data types</vt:lpstr>
      <vt:lpstr>operators</vt:lpstr>
      <vt:lpstr>PowerPoint Presentation</vt:lpstr>
      <vt:lpstr>The Document Object Model (DOM)</vt:lpstr>
      <vt:lpstr>document &amp; window</vt:lpstr>
      <vt:lpstr>Let’s see an Example!</vt:lpstr>
      <vt:lpstr>Querying elements</vt:lpstr>
      <vt:lpstr>Let’s see an Example!</vt:lpstr>
      <vt:lpstr>Class &amp; Object-oriented programming (OOP)</vt:lpstr>
      <vt:lpstr>Events in JavaScript</vt:lpstr>
      <vt:lpstr>TypeScript</vt:lpstr>
      <vt:lpstr>Typescript is a Superset of JavaScript</vt:lpstr>
      <vt:lpstr>What is TypeScript?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 Jayaseelan</dc:creator>
  <cp:lastModifiedBy>Premkumar  Jayaseelan</cp:lastModifiedBy>
  <cp:revision>17</cp:revision>
  <dcterms:created xsi:type="dcterms:W3CDTF">2023-07-07T16:00:49Z</dcterms:created>
  <dcterms:modified xsi:type="dcterms:W3CDTF">2023-07-07T19:19:13Z</dcterms:modified>
</cp:coreProperties>
</file>