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2"/>
  </p:notesMasterIdLst>
  <p:sldIdLst>
    <p:sldId id="258" r:id="rId2"/>
    <p:sldId id="387" r:id="rId3"/>
    <p:sldId id="393" r:id="rId4"/>
    <p:sldId id="394" r:id="rId5"/>
    <p:sldId id="395" r:id="rId6"/>
    <p:sldId id="396" r:id="rId7"/>
    <p:sldId id="397" r:id="rId8"/>
    <p:sldId id="400" r:id="rId9"/>
    <p:sldId id="402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850B4-1658-4248-BC54-58BFA377D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sedom24/curso_programacion/blob/master/ejercicios/funciones/ejercicio11.ps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Lógica de programación I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2023-2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Ejercicios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246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10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9D7174-CC4E-1C20-7590-E1C798CC45E4}"/>
              </a:ext>
            </a:extLst>
          </p:cNvPr>
          <p:cNvSpPr txBox="1"/>
          <p:nvPr/>
        </p:nvSpPr>
        <p:spPr>
          <a:xfrm>
            <a:off x="629264" y="2517030"/>
            <a:ext cx="8141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día juliano correspondiente a una fecha es un número entero que indica los días que han transcurrido desde el 1 de enero del año indicado. Queremos crear un programa principal que al introducir una fecha nos diga el día juliano que corresponde. Para ello podemos hacer las siguientes subrutinas: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LeerFecha</a:t>
            </a:r>
            <a:r>
              <a:rPr lang="es-MX" dirty="0"/>
              <a:t>: Nos permite leer por teclado una fecha (día, mes y año).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DiasDelMes</a:t>
            </a:r>
            <a:r>
              <a:rPr lang="es-MX" dirty="0"/>
              <a:t>: Recibe un mes y un año y nos dice los días de ese mes en ese 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EsBisiesto</a:t>
            </a:r>
            <a:r>
              <a:rPr lang="es-MX" dirty="0"/>
              <a:t>: Recibe un año y nos dice si es bisiesto.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Calcular_Dia_Juliano</a:t>
            </a:r>
            <a:r>
              <a:rPr lang="es-MX" dirty="0"/>
              <a:t>: recibe una fecha y nos devuelve el día juliano.</a:t>
            </a:r>
          </a:p>
          <a:p>
            <a:pPr lvl="1"/>
            <a:r>
              <a:rPr lang="es-MX" dirty="0">
                <a:hlinkClick r:id="rId4"/>
              </a:rPr>
              <a:t>https://github.com/josedom24/curso_programacion/blob/master/ejercicios/funciones/ejercicio11.psc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535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2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01AEC1-2E08-0295-FC4B-34F2F54A14B9}"/>
              </a:ext>
            </a:extLst>
          </p:cNvPr>
          <p:cNvSpPr txBox="1"/>
          <p:nvPr/>
        </p:nvSpPr>
        <p:spPr>
          <a:xfrm>
            <a:off x="668593" y="2448204"/>
            <a:ext cx="82099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Una función te permite definir un bloque de código reutilizable que se puede ejecutar muchas veces dentro de tu programa. Las funciones te permiten crear soluciones más modulares.</a:t>
            </a:r>
          </a:p>
          <a:p>
            <a:endParaRPr lang="es-MX" dirty="0"/>
          </a:p>
          <a:p>
            <a:r>
              <a:rPr lang="es-MX" dirty="0"/>
              <a:t>Si bien Python ya proporciona muchas funciones integradas como </a:t>
            </a:r>
            <a:r>
              <a:rPr lang="es-MX" dirty="0" err="1"/>
              <a:t>print</a:t>
            </a:r>
            <a:r>
              <a:rPr lang="es-MX" dirty="0"/>
              <a:t>() y </a:t>
            </a:r>
            <a:r>
              <a:rPr lang="es-MX" dirty="0" err="1"/>
              <a:t>len</a:t>
            </a:r>
            <a:r>
              <a:rPr lang="es-MX" dirty="0"/>
              <a:t>(), también puedes definir tus propias funciones para usar en tus proyectos.</a:t>
            </a:r>
          </a:p>
          <a:p>
            <a:endParaRPr lang="es-MX" dirty="0"/>
          </a:p>
          <a:p>
            <a:r>
              <a:rPr lang="es-MX" dirty="0"/>
              <a:t>Una de las grandes ventajas de usar funciones en tu código es que reduce el número total de líneas de código en tu proyecto.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026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3</a:t>
            </a:fld>
            <a:endParaRPr lang="es-CO"/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60B93B59-DD46-7F01-67DB-6E06FBA0F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40" y="3024582"/>
            <a:ext cx="4393280" cy="2703557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546E41-57A4-C488-F6A8-ECDA753A3978}"/>
              </a:ext>
            </a:extLst>
          </p:cNvPr>
          <p:cNvSpPr txBox="1">
            <a:spLocks/>
          </p:cNvSpPr>
          <p:nvPr/>
        </p:nvSpPr>
        <p:spPr>
          <a:xfrm>
            <a:off x="437159" y="2655702"/>
            <a:ext cx="5029200" cy="34413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3810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24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9433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9433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94334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94334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es-ES" sz="2100" dirty="0"/>
              <a:t>La estructura más simple de una función se compone de las siguientes partes:</a:t>
            </a:r>
            <a:endParaRPr lang="es-ES" sz="800" dirty="0"/>
          </a:p>
          <a:p>
            <a:pPr marL="533400" indent="-457200" algn="just">
              <a:buSzPct val="100000"/>
              <a:buFont typeface="+mj-lt"/>
              <a:buAutoNum type="arabicPeriod"/>
            </a:pPr>
            <a:r>
              <a:rPr lang="es-ES" sz="2100" dirty="0"/>
              <a:t>Se utiliza la palabra reservada de Python </a:t>
            </a:r>
            <a:r>
              <a:rPr lang="es-ES" sz="2100" b="1" dirty="0" err="1"/>
              <a:t>def</a:t>
            </a:r>
            <a:r>
              <a:rPr lang="es-ES" sz="2100" dirty="0"/>
              <a:t>.</a:t>
            </a:r>
            <a:endParaRPr lang="es-ES" sz="800" dirty="0"/>
          </a:p>
          <a:p>
            <a:pPr marL="533400" indent="-457200" algn="just">
              <a:buSzPct val="100000"/>
              <a:buFont typeface="+mj-lt"/>
              <a:buAutoNum type="arabicPeriod"/>
            </a:pPr>
            <a:r>
              <a:rPr lang="es-ES" sz="2100" dirty="0"/>
              <a:t>Se coloca el </a:t>
            </a:r>
            <a:r>
              <a:rPr lang="es-ES" sz="2100" b="1" dirty="0"/>
              <a:t>nombre de la función</a:t>
            </a:r>
            <a:r>
              <a:rPr lang="es-ES" sz="2100" dirty="0"/>
              <a:t>.</a:t>
            </a:r>
            <a:endParaRPr lang="es-ES" sz="800" dirty="0"/>
          </a:p>
          <a:p>
            <a:pPr marL="533400" indent="-457200" algn="just">
              <a:buSzPct val="100000"/>
              <a:buFont typeface="+mj-lt"/>
              <a:buAutoNum type="arabicPeriod"/>
            </a:pPr>
            <a:r>
              <a:rPr lang="es-ES" sz="2100" dirty="0"/>
              <a:t>Se colocan </a:t>
            </a:r>
            <a:r>
              <a:rPr lang="es-ES" sz="2100" b="1" dirty="0"/>
              <a:t>paréntesis</a:t>
            </a:r>
            <a:r>
              <a:rPr lang="es-ES" sz="2100" dirty="0"/>
              <a:t> y luego se colocan </a:t>
            </a:r>
            <a:r>
              <a:rPr lang="es-ES" sz="2100" b="1" dirty="0"/>
              <a:t>dos puntos </a:t>
            </a:r>
            <a:r>
              <a:rPr lang="es-ES" sz="2100" dirty="0"/>
              <a:t>(:).</a:t>
            </a:r>
            <a:endParaRPr lang="es-ES" sz="800" dirty="0"/>
          </a:p>
          <a:p>
            <a:pPr marL="533400" indent="-457200" algn="just">
              <a:buSzPct val="100000"/>
              <a:buFont typeface="+mj-lt"/>
              <a:buAutoNum type="arabicPeriod"/>
            </a:pPr>
            <a:r>
              <a:rPr lang="es-ES" sz="2100" dirty="0"/>
              <a:t>Se coloca la </a:t>
            </a:r>
            <a:r>
              <a:rPr lang="es-ES" sz="2100" b="1" dirty="0"/>
              <a:t>instrucción (o instrucciones) de la función</a:t>
            </a:r>
            <a:r>
              <a:rPr lang="es-E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2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4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A2EBBD-55EF-7291-54B1-291EC6A8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97" y="2797565"/>
            <a:ext cx="6722406" cy="2968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4FE16EB-C37E-0034-16E5-68403429A561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3464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 con parámetros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5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BA02C3-BD4F-2820-0D9A-91D0E6713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19" y="2714881"/>
            <a:ext cx="6048562" cy="199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FCB3F4-0D6E-1B1A-BB9D-B48E2E7D4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16" y="4937054"/>
            <a:ext cx="7228168" cy="160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09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 con parámetros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6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9A2BF1-F36C-388C-11CC-A0320D3F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54" y="2604587"/>
            <a:ext cx="8073091" cy="2147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001B84-4C84-DEB9-2B21-BF2EE6BDB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44" y="4974656"/>
            <a:ext cx="6853710" cy="142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346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 con parámetros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7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EB32A-1C51-5E77-F6A2-A01F80820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76" y="2761145"/>
            <a:ext cx="7036048" cy="2823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42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Ejercicios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246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8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9D7174-CC4E-1C20-7590-E1C798CC45E4}"/>
              </a:ext>
            </a:extLst>
          </p:cNvPr>
          <p:cNvSpPr txBox="1"/>
          <p:nvPr/>
        </p:nvSpPr>
        <p:spPr>
          <a:xfrm>
            <a:off x="629264" y="2517030"/>
            <a:ext cx="81411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 un programa que pida dos números enteros al usuario y diga si alguno de ellos es múltiplo del otro. Crea una función </a:t>
            </a:r>
            <a:r>
              <a:rPr lang="es-MX" dirty="0" err="1"/>
              <a:t>EsMultiplo</a:t>
            </a:r>
            <a:r>
              <a:rPr lang="es-MX" dirty="0"/>
              <a:t> que reciba los dos números, y devuelve si el primero es múltiplo del segundo.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4292E"/>
                </a:solidFill>
                <a:effectLst/>
                <a:latin typeface="-apple-system"/>
              </a:rPr>
              <a:t>Crear una función que calcule la temperatura media de un día a partir de la temperatura máxima y mínima. Crear un programa principal, que utilizando la función anterior, vaya pidiendo la temperatura máxima y mínima de cada día y vaya mostrando la media. El programa pedirá el número de días que se van a introducir.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4292E"/>
                </a:solidFill>
                <a:effectLst/>
                <a:latin typeface="-apple-system"/>
              </a:rPr>
              <a:t>Crea una función “</a:t>
            </a:r>
            <a:r>
              <a:rPr lang="es-MX" b="0" i="0" dirty="0" err="1">
                <a:solidFill>
                  <a:srgbClr val="24292E"/>
                </a:solidFill>
                <a:effectLst/>
                <a:latin typeface="-apple-system"/>
              </a:rPr>
              <a:t>ConvertirEspaciado</a:t>
            </a:r>
            <a:r>
              <a:rPr lang="es-MX" b="0" i="0" dirty="0">
                <a:solidFill>
                  <a:srgbClr val="24292E"/>
                </a:solidFill>
                <a:effectLst/>
                <a:latin typeface="-apple-system"/>
              </a:rPr>
              <a:t>”, que reciba como parámetro un texto y devuelve una cadena con un espacio adicional tras cada letra. Por ejemplo, “Hola, tú” devolverá “H o l a , t ú “. Crea un programa principal donde se use dicha función.</a:t>
            </a:r>
            <a:endParaRPr lang="es-MX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969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Ejercicios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246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9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9D7174-CC4E-1C20-7590-E1C798CC45E4}"/>
              </a:ext>
            </a:extLst>
          </p:cNvPr>
          <p:cNvSpPr txBox="1"/>
          <p:nvPr/>
        </p:nvSpPr>
        <p:spPr>
          <a:xfrm>
            <a:off x="629264" y="2517030"/>
            <a:ext cx="8141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Escribe una función llamada </a:t>
            </a:r>
            <a:r>
              <a:rPr lang="es-MX" dirty="0" err="1"/>
              <a:t>encontrar_palindromos</a:t>
            </a:r>
            <a:r>
              <a:rPr lang="es-MX" dirty="0"/>
              <a:t> que tome una lista de palabras como argumento y devuelva una lista con las palabras que son palíndromos. Un palíndromo es una palabra que se lee igual hacia adelante y hacia atrás (por ejemplo, "reconocer" o "anilina").</a:t>
            </a:r>
          </a:p>
        </p:txBody>
      </p:sp>
    </p:spTree>
    <p:extLst>
      <p:ext uri="{BB962C8B-B14F-4D97-AF65-F5344CB8AC3E}">
        <p14:creationId xmlns:p14="http://schemas.microsoft.com/office/powerpoint/2010/main" val="2085336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534</Words>
  <Application>Microsoft Office PowerPoint</Application>
  <PresentationFormat>Presentación en pantalla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97</cp:revision>
  <dcterms:created xsi:type="dcterms:W3CDTF">2020-02-03T21:07:58Z</dcterms:created>
  <dcterms:modified xsi:type="dcterms:W3CDTF">2023-10-03T18:46:50Z</dcterms:modified>
</cp:coreProperties>
</file>