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2"/>
  </p:notesMasterIdLst>
  <p:sldIdLst>
    <p:sldId id="258" r:id="rId2"/>
    <p:sldId id="387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850B4-1658-4248-BC54-58BFA377D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Lógica de programación I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2023-2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RECURSIÓN (recursividad)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10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BC2FA0-AFD3-F78D-0351-1894616152CC}"/>
              </a:ext>
            </a:extLst>
          </p:cNvPr>
          <p:cNvSpPr txBox="1"/>
          <p:nvPr/>
        </p:nvSpPr>
        <p:spPr>
          <a:xfrm>
            <a:off x="534652" y="2782669"/>
            <a:ext cx="82001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 una función recursiva para buscar un elemento en una lista ordenada usando búsqueda binaria.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lista: La lista ordenada en la que deseas buscar el elemento.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elemento: El elemento que deseas buscar en la lista.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inicio (opcional): El índice de inicio para la búsqueda en la lista. Por defecto, es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fin (opcional): El índice de fin para la búsqueda en la lista. Por defecto, es el último índice de la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Escribe una función recursiva que genere todas las permutaciones de una lista dada.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lista: La lista para la cual deseas generar todas las permutaciones.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59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PROCEDIMIENTOS Y FUNCIONES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2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01AEC1-2E08-0295-FC4B-34F2F54A14B9}"/>
              </a:ext>
            </a:extLst>
          </p:cNvPr>
          <p:cNvSpPr txBox="1"/>
          <p:nvPr/>
        </p:nvSpPr>
        <p:spPr>
          <a:xfrm>
            <a:off x="668593" y="2448204"/>
            <a:ext cx="8209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resolución de problemas complejos se facilita considerablemente si se dividen en problemas más pequeños; y la resolución de estos subproblemas se realiza mediante </a:t>
            </a:r>
            <a:r>
              <a:rPr lang="es-MX" dirty="0" err="1"/>
              <a:t>subalgoritmos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D4E3CC-C051-1257-F272-90AD0120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094981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6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PROCEDIMIENTOS Y FUNCIONES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3</a:t>
            </a:fld>
            <a:endParaRPr lang="es-CO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546E41-57A4-C488-F6A8-ECDA753A3978}"/>
              </a:ext>
            </a:extLst>
          </p:cNvPr>
          <p:cNvSpPr txBox="1">
            <a:spLocks/>
          </p:cNvSpPr>
          <p:nvPr/>
        </p:nvSpPr>
        <p:spPr>
          <a:xfrm>
            <a:off x="562708" y="2691019"/>
            <a:ext cx="8018583" cy="17934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3810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24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9433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9433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94334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94334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es-MX" sz="2100" dirty="0"/>
              <a:t>Los </a:t>
            </a:r>
            <a:r>
              <a:rPr lang="es-MX" sz="2100" dirty="0" err="1"/>
              <a:t>subalgoritmos</a:t>
            </a:r>
            <a:r>
              <a:rPr lang="es-MX" sz="2100" dirty="0"/>
              <a:t> son unidades de programa o módulos que están diseñados para ejecutar laguna tarea específica. Éstos, constituidos por funciones o procedimientos, se escriben solamente una vez, pero pueden ser referenciados en diferentes puntos del programa, de modo que se puede evitar la duplicación innecesaria del código.</a:t>
            </a:r>
            <a:endParaRPr lang="es-ES" sz="21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360EC2-D748-06C7-BAD5-7A7E01D6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447" y="4616184"/>
            <a:ext cx="5363103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57384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4</a:t>
            </a:fld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FE16EB-C37E-0034-16E5-68403429A561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Funciones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5B4845-60BE-33F7-0B6F-BC4BD9E79B58}"/>
              </a:ext>
            </a:extLst>
          </p:cNvPr>
          <p:cNvSpPr txBox="1"/>
          <p:nvPr/>
        </p:nvSpPr>
        <p:spPr>
          <a:xfrm>
            <a:off x="516193" y="2712741"/>
            <a:ext cx="8111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módulo principal se ejecuta en una primera instancia, que da la orden de inicio de ejecución de los subprogramas. Puede ser ejecutado n veces. Es importante saber que datos se van a compartir entre los programas.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7072D0-1EA3-6333-4A46-C34F3F9C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632" y="3790929"/>
            <a:ext cx="4596735" cy="2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PROCEDIMIENTOS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5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F5C084-E9AA-11E9-2E41-E3F5E388410F}"/>
              </a:ext>
            </a:extLst>
          </p:cNvPr>
          <p:cNvSpPr txBox="1"/>
          <p:nvPr/>
        </p:nvSpPr>
        <p:spPr>
          <a:xfrm>
            <a:off x="529736" y="2322531"/>
            <a:ext cx="82099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procedimiento es un subprograma que ejecuta una tarea determinada. Está compuesto por un conjunto de sentencias, a las que s le asigna un nombre, o identificador. Constituyen unidades del programa, y su tarea se ejecuta siempre y cuando encuentre el nombre que se le asignó a dicho procedimiento.</a:t>
            </a:r>
          </a:p>
          <a:p>
            <a:endParaRPr lang="es-MX" dirty="0"/>
          </a:p>
          <a:p>
            <a:r>
              <a:rPr lang="es-MX" dirty="0"/>
              <a:t>Los procedimientos deben ser declarados obligatoriamente antes de que puedan ser llamados en el cuerpo del programa principal. Para ser activados o ejecutados, deben ser llamados desde el programa en que fueron declarados.</a:t>
            </a:r>
          </a:p>
        </p:txBody>
      </p:sp>
    </p:spTree>
    <p:extLst>
      <p:ext uri="{BB962C8B-B14F-4D97-AF65-F5344CB8AC3E}">
        <p14:creationId xmlns:p14="http://schemas.microsoft.com/office/powerpoint/2010/main" val="380993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PROCEDIMIENTOS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856489-6484-8E05-9618-9E182A753E50}"/>
              </a:ext>
            </a:extLst>
          </p:cNvPr>
          <p:cNvSpPr txBox="1"/>
          <p:nvPr/>
        </p:nvSpPr>
        <p:spPr>
          <a:xfrm>
            <a:off x="632975" y="2604587"/>
            <a:ext cx="80034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Todo procedimiento, al igual que un programa principal, consta de una cabecera, que proporciona su nombre y sus parámetros de comunicación; de una sección de declaraciones locales y el cuerpo de sentencias ejecutables. Las ventajas más destacables de usar procedimientos son: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Facilitan el diseño top-</a:t>
            </a:r>
            <a:r>
              <a:rPr lang="es-MX" dirty="0" err="1"/>
              <a:t>down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pueden ejecutar más de una vez en un programa, con solo llamarlos las veces que así desee. Con esto se ahorra tiempo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mismo procedimiento se puede usar en distintos programas.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Su uso facilita la división de tareas entre los programadores de un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pueden probar individualmente e incorporarlos en librerías o bibliotecas.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46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RECURSIÓN (recursividad)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6A7CEA-0260-7239-1E90-0A18A317E5C1}"/>
              </a:ext>
            </a:extLst>
          </p:cNvPr>
          <p:cNvSpPr txBox="1"/>
          <p:nvPr/>
        </p:nvSpPr>
        <p:spPr>
          <a:xfrm>
            <a:off x="707922" y="2837131"/>
            <a:ext cx="7728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subprograma que se puede llamar a sí mismo se llama recursivo. La recursión puede ser utilizada como una alternativa a la repetición o estructura repetitiva. La escritura de un procedimiento o función recursiva es similar a sus homónimos no recursivos; sin embargo, para evitar que la recursión continúe indefinidamente, es preciso incluir una condición de terminación.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RECURSIÓN (recursividad)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8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3284DE-1115-5023-D747-1C7AB641392C}"/>
              </a:ext>
            </a:extLst>
          </p:cNvPr>
          <p:cNvSpPr txBox="1"/>
          <p:nvPr/>
        </p:nvSpPr>
        <p:spPr>
          <a:xfrm>
            <a:off x="865239" y="2866385"/>
            <a:ext cx="26153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factorial_normal</a:t>
            </a:r>
            <a:r>
              <a:rPr lang="pt-BR" dirty="0"/>
              <a:t>(n):</a:t>
            </a:r>
          </a:p>
          <a:p>
            <a:r>
              <a:rPr lang="pt-BR" dirty="0"/>
              <a:t>    r = 1</a:t>
            </a:r>
          </a:p>
          <a:p>
            <a:r>
              <a:rPr lang="pt-BR" dirty="0"/>
              <a:t>    i = 2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i &lt;= n:</a:t>
            </a:r>
          </a:p>
          <a:p>
            <a:r>
              <a:rPr lang="pt-BR" dirty="0"/>
              <a:t>        r *= i</a:t>
            </a:r>
          </a:p>
          <a:p>
            <a:r>
              <a:rPr lang="pt-BR" dirty="0"/>
              <a:t>        i += 1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r</a:t>
            </a:r>
          </a:p>
          <a:p>
            <a:endParaRPr lang="pt-BR" dirty="0"/>
          </a:p>
          <a:p>
            <a:r>
              <a:rPr lang="pt-BR" dirty="0" err="1"/>
              <a:t>factorial_normal</a:t>
            </a:r>
            <a:r>
              <a:rPr lang="pt-BR" dirty="0"/>
              <a:t>(5)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37D565-6E53-3845-57FF-66CDFBE54FA0}"/>
              </a:ext>
            </a:extLst>
          </p:cNvPr>
          <p:cNvSpPr txBox="1"/>
          <p:nvPr/>
        </p:nvSpPr>
        <p:spPr>
          <a:xfrm>
            <a:off x="4493341" y="3143383"/>
            <a:ext cx="37854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factorial_recursivo</a:t>
            </a:r>
            <a:r>
              <a:rPr lang="pt-BR" dirty="0"/>
              <a:t>(n):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n == 1: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 * </a:t>
            </a:r>
            <a:r>
              <a:rPr lang="pt-BR" dirty="0" err="1"/>
              <a:t>factorial_recursivo</a:t>
            </a:r>
            <a:r>
              <a:rPr lang="pt-BR" dirty="0"/>
              <a:t>(n-1)</a:t>
            </a:r>
          </a:p>
          <a:p>
            <a:endParaRPr lang="pt-BR" dirty="0"/>
          </a:p>
          <a:p>
            <a:r>
              <a:rPr lang="pt-BR" dirty="0" err="1"/>
              <a:t>factorial_recursivo</a:t>
            </a:r>
            <a:r>
              <a:rPr lang="pt-BR" dirty="0"/>
              <a:t>(5)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119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RECURSIÓN (recursividad)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9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BC2FA0-AFD3-F78D-0351-1894616152CC}"/>
              </a:ext>
            </a:extLst>
          </p:cNvPr>
          <p:cNvSpPr txBox="1"/>
          <p:nvPr/>
        </p:nvSpPr>
        <p:spPr>
          <a:xfrm>
            <a:off x="534652" y="2782669"/>
            <a:ext cx="82001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Escribe una función recursiva que calcule la suma de los primeros n números naturales.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Escribe una función recursiva que calcule el n-</a:t>
            </a:r>
            <a:r>
              <a:rPr lang="es-MX" dirty="0" err="1"/>
              <a:t>ésimo</a:t>
            </a:r>
            <a:r>
              <a:rPr lang="es-MX" dirty="0"/>
              <a:t> número de la secuencia de Fibonacci.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 una función recursiva para resolver el problema de la Torre de Hanoi con n discos.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n: El número de discos que deseas mover.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origen: El nombre de la torre de origen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auxiliar: El nombre de la torre auxiliar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destino: El nombre de la torre de destino (C)</a:t>
            </a:r>
          </a:p>
        </p:txBody>
      </p:sp>
    </p:spTree>
    <p:extLst>
      <p:ext uri="{BB962C8B-B14F-4D97-AF65-F5344CB8AC3E}">
        <p14:creationId xmlns:p14="http://schemas.microsoft.com/office/powerpoint/2010/main" val="204756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735</Words>
  <Application>Microsoft Office PowerPoint</Application>
  <PresentationFormat>Presentación en pantalla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101</cp:revision>
  <dcterms:created xsi:type="dcterms:W3CDTF">2020-02-03T21:07:58Z</dcterms:created>
  <dcterms:modified xsi:type="dcterms:W3CDTF">2023-10-08T14:45:02Z</dcterms:modified>
</cp:coreProperties>
</file>