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6"/>
  </p:notesMasterIdLst>
  <p:sldIdLst>
    <p:sldId id="258" r:id="rId2"/>
    <p:sldId id="398" r:id="rId3"/>
    <p:sldId id="399" r:id="rId4"/>
    <p:sldId id="40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77F-EF22-42D4-B015-45DE4B2016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850B4-1658-4248-BC54-58BFA377D0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02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9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prestrepo@correo.iue.edu.c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62704" y="1812943"/>
            <a:ext cx="9018592" cy="6588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600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Lógica de programación I </a:t>
            </a:r>
            <a:endParaRPr lang="es-ES" sz="3600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8FD6E2-539C-43B4-8BCF-71EE7752F430}"/>
              </a:ext>
            </a:extLst>
          </p:cNvPr>
          <p:cNvSpPr txBox="1"/>
          <p:nvPr/>
        </p:nvSpPr>
        <p:spPr>
          <a:xfrm>
            <a:off x="376084" y="2919851"/>
            <a:ext cx="8391832" cy="29476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Juan Pablo Restrepo Uribe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Ing. </a:t>
            </a:r>
            <a:r>
              <a:rPr lang="es-CO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Biomedico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MSc</a:t>
            </a: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Automatización y Control Industrial</a:t>
            </a:r>
            <a:endParaRPr lang="es-CO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jprestrepo@correo.iue.edu.co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2023-2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Institución Universitaria de Envigado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4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2</a:t>
            </a:fld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0127828-DD4A-BC63-6E8D-0BA2E8A7DF65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 Burbuja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624DE2-5859-4B6C-0A7B-5804848C8167}"/>
              </a:ext>
            </a:extLst>
          </p:cNvPr>
          <p:cNvSpPr txBox="1"/>
          <p:nvPr/>
        </p:nvSpPr>
        <p:spPr>
          <a:xfrm>
            <a:off x="1514168" y="2408875"/>
            <a:ext cx="61156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/>
              <a:t>def</a:t>
            </a:r>
            <a:r>
              <a:rPr lang="es-MX" dirty="0"/>
              <a:t> </a:t>
            </a:r>
            <a:r>
              <a:rPr lang="es-MX" dirty="0" err="1"/>
              <a:t>ordenamiento_burbuja</a:t>
            </a:r>
            <a:r>
              <a:rPr lang="es-MX" dirty="0"/>
              <a:t>(</a:t>
            </a:r>
            <a:r>
              <a:rPr lang="es-MX" dirty="0" err="1"/>
              <a:t>arr</a:t>
            </a:r>
            <a:r>
              <a:rPr lang="es-MX" dirty="0"/>
              <a:t>):</a:t>
            </a:r>
          </a:p>
          <a:p>
            <a:r>
              <a:rPr lang="es-MX" dirty="0"/>
              <a:t>    n = </a:t>
            </a:r>
            <a:r>
              <a:rPr lang="es-MX" dirty="0" err="1"/>
              <a:t>len</a:t>
            </a:r>
            <a:r>
              <a:rPr lang="es-MX" dirty="0"/>
              <a:t>(</a:t>
            </a:r>
            <a:r>
              <a:rPr lang="es-MX" dirty="0" err="1"/>
              <a:t>arr</a:t>
            </a:r>
            <a:r>
              <a:rPr lang="es-MX" dirty="0"/>
              <a:t>)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 i in </a:t>
            </a:r>
            <a:r>
              <a:rPr lang="es-MX" dirty="0" err="1"/>
              <a:t>range</a:t>
            </a:r>
            <a:r>
              <a:rPr lang="es-MX" dirty="0"/>
              <a:t>(n):</a:t>
            </a:r>
          </a:p>
          <a:p>
            <a:r>
              <a:rPr lang="es-MX" dirty="0"/>
              <a:t>        intercambiado = False</a:t>
            </a:r>
          </a:p>
          <a:p>
            <a:r>
              <a:rPr lang="es-MX" dirty="0"/>
              <a:t>        </a:t>
            </a:r>
            <a:r>
              <a:rPr lang="es-MX" dirty="0" err="1"/>
              <a:t>for</a:t>
            </a:r>
            <a:r>
              <a:rPr lang="es-MX" dirty="0"/>
              <a:t> j in </a:t>
            </a:r>
            <a:r>
              <a:rPr lang="es-MX" dirty="0" err="1"/>
              <a:t>range</a:t>
            </a:r>
            <a:r>
              <a:rPr lang="es-MX" dirty="0"/>
              <a:t>(n - 1 - i):</a:t>
            </a:r>
          </a:p>
          <a:p>
            <a:r>
              <a:rPr lang="es-MX" dirty="0"/>
              <a:t>           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arr</a:t>
            </a:r>
            <a:r>
              <a:rPr lang="es-MX" dirty="0"/>
              <a:t>[j] &gt; </a:t>
            </a:r>
            <a:r>
              <a:rPr lang="es-MX" dirty="0" err="1"/>
              <a:t>arr</a:t>
            </a:r>
            <a:r>
              <a:rPr lang="es-MX" dirty="0"/>
              <a:t>[j + 1]:</a:t>
            </a:r>
          </a:p>
          <a:p>
            <a:r>
              <a:rPr lang="es-MX" dirty="0"/>
              <a:t>                </a:t>
            </a:r>
            <a:r>
              <a:rPr lang="es-MX" dirty="0" err="1"/>
              <a:t>arr</a:t>
            </a:r>
            <a:r>
              <a:rPr lang="es-MX" dirty="0"/>
              <a:t>[j], </a:t>
            </a:r>
            <a:r>
              <a:rPr lang="es-MX" dirty="0" err="1"/>
              <a:t>arr</a:t>
            </a:r>
            <a:r>
              <a:rPr lang="es-MX" dirty="0"/>
              <a:t>[j + 1] = </a:t>
            </a:r>
            <a:r>
              <a:rPr lang="es-MX" dirty="0" err="1"/>
              <a:t>arr</a:t>
            </a:r>
            <a:r>
              <a:rPr lang="es-MX" dirty="0"/>
              <a:t>[j + 1], </a:t>
            </a:r>
            <a:r>
              <a:rPr lang="es-MX" dirty="0" err="1"/>
              <a:t>arr</a:t>
            </a:r>
            <a:r>
              <a:rPr lang="es-MX" dirty="0"/>
              <a:t>[j]</a:t>
            </a:r>
          </a:p>
          <a:p>
            <a:r>
              <a:rPr lang="es-MX" dirty="0"/>
              <a:t>                intercambiado = True</a:t>
            </a:r>
          </a:p>
          <a:p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intercambiado:</a:t>
            </a:r>
          </a:p>
          <a:p>
            <a:r>
              <a:rPr lang="es-MX" dirty="0"/>
              <a:t>            break</a:t>
            </a:r>
          </a:p>
          <a:p>
            <a:endParaRPr lang="es-MX" dirty="0"/>
          </a:p>
          <a:p>
            <a:r>
              <a:rPr lang="es-MX" dirty="0"/>
              <a:t># Ejemplo de uso:</a:t>
            </a:r>
          </a:p>
          <a:p>
            <a:r>
              <a:rPr lang="es-MX" dirty="0" err="1"/>
              <a:t>mi_lista</a:t>
            </a:r>
            <a:r>
              <a:rPr lang="es-MX" dirty="0"/>
              <a:t> = [64, 34, 25, 12, 22, 11, 90]</a:t>
            </a:r>
          </a:p>
          <a:p>
            <a:r>
              <a:rPr lang="es-MX" dirty="0" err="1"/>
              <a:t>ordenamiento_burbuja</a:t>
            </a:r>
            <a:r>
              <a:rPr lang="es-MX" dirty="0"/>
              <a:t>(</a:t>
            </a:r>
            <a:r>
              <a:rPr lang="es-MX" dirty="0" err="1"/>
              <a:t>mi_lista</a:t>
            </a:r>
            <a:r>
              <a:rPr lang="es-MX" dirty="0"/>
              <a:t>)</a:t>
            </a:r>
          </a:p>
          <a:p>
            <a:r>
              <a:rPr lang="es-MX" dirty="0" err="1"/>
              <a:t>print</a:t>
            </a:r>
            <a:r>
              <a:rPr lang="es-MX" dirty="0"/>
              <a:t>("Lista ordenada:", </a:t>
            </a:r>
            <a:r>
              <a:rPr lang="es-MX" dirty="0" err="1"/>
              <a:t>mi_lista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283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3</a:t>
            </a:fld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0127828-DD4A-BC63-6E8D-0BA2E8A7DF65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 Inserción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624DE2-5859-4B6C-0A7B-5804848C8167}"/>
              </a:ext>
            </a:extLst>
          </p:cNvPr>
          <p:cNvSpPr txBox="1"/>
          <p:nvPr/>
        </p:nvSpPr>
        <p:spPr>
          <a:xfrm>
            <a:off x="1514168" y="2408875"/>
            <a:ext cx="61156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/>
              <a:t>def</a:t>
            </a:r>
            <a:r>
              <a:rPr lang="es-MX" dirty="0"/>
              <a:t> </a:t>
            </a:r>
            <a:r>
              <a:rPr lang="es-MX" dirty="0" err="1"/>
              <a:t>ordenamiento_insercion</a:t>
            </a:r>
            <a:r>
              <a:rPr lang="es-MX" dirty="0"/>
              <a:t>(</a:t>
            </a:r>
            <a:r>
              <a:rPr lang="es-MX" dirty="0" err="1"/>
              <a:t>arr</a:t>
            </a:r>
            <a:r>
              <a:rPr lang="es-MX" dirty="0"/>
              <a:t>):</a:t>
            </a:r>
          </a:p>
          <a:p>
            <a:r>
              <a:rPr lang="es-MX" dirty="0"/>
              <a:t>    n = </a:t>
            </a:r>
            <a:r>
              <a:rPr lang="es-MX" dirty="0" err="1"/>
              <a:t>len</a:t>
            </a:r>
            <a:r>
              <a:rPr lang="es-MX" dirty="0"/>
              <a:t>(</a:t>
            </a:r>
            <a:r>
              <a:rPr lang="es-MX" dirty="0" err="1"/>
              <a:t>arr</a:t>
            </a:r>
            <a:r>
              <a:rPr lang="es-MX" dirty="0"/>
              <a:t>)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 i in </a:t>
            </a:r>
            <a:r>
              <a:rPr lang="es-MX" dirty="0" err="1"/>
              <a:t>range</a:t>
            </a:r>
            <a:r>
              <a:rPr lang="es-MX" dirty="0"/>
              <a:t>(1, n):</a:t>
            </a:r>
          </a:p>
          <a:p>
            <a:r>
              <a:rPr lang="es-MX" dirty="0"/>
              <a:t>        valor = </a:t>
            </a:r>
            <a:r>
              <a:rPr lang="es-MX" dirty="0" err="1"/>
              <a:t>arr</a:t>
            </a:r>
            <a:r>
              <a:rPr lang="es-MX" dirty="0"/>
              <a:t>[i]</a:t>
            </a:r>
          </a:p>
          <a:p>
            <a:r>
              <a:rPr lang="es-MX" dirty="0"/>
              <a:t>        j = i - 1</a:t>
            </a:r>
          </a:p>
          <a:p>
            <a:r>
              <a:rPr lang="es-MX" dirty="0"/>
              <a:t>        </a:t>
            </a:r>
            <a:r>
              <a:rPr lang="es-MX" dirty="0" err="1"/>
              <a:t>while</a:t>
            </a:r>
            <a:r>
              <a:rPr lang="es-MX" dirty="0"/>
              <a:t> j &gt;= 0 and </a:t>
            </a:r>
            <a:r>
              <a:rPr lang="es-MX" dirty="0" err="1"/>
              <a:t>arr</a:t>
            </a:r>
            <a:r>
              <a:rPr lang="es-MX" dirty="0"/>
              <a:t>[j] &gt; valor:</a:t>
            </a:r>
          </a:p>
          <a:p>
            <a:r>
              <a:rPr lang="es-MX" dirty="0"/>
              <a:t>            </a:t>
            </a:r>
            <a:r>
              <a:rPr lang="es-MX" dirty="0" err="1"/>
              <a:t>arr</a:t>
            </a:r>
            <a:r>
              <a:rPr lang="es-MX" dirty="0"/>
              <a:t>[j + 1] = </a:t>
            </a:r>
            <a:r>
              <a:rPr lang="es-MX" dirty="0" err="1"/>
              <a:t>arr</a:t>
            </a:r>
            <a:r>
              <a:rPr lang="es-MX" dirty="0"/>
              <a:t>[j]</a:t>
            </a:r>
          </a:p>
          <a:p>
            <a:r>
              <a:rPr lang="es-MX" dirty="0"/>
              <a:t>            j = j - 1</a:t>
            </a:r>
          </a:p>
          <a:p>
            <a:r>
              <a:rPr lang="es-MX" dirty="0"/>
              <a:t>        </a:t>
            </a:r>
            <a:r>
              <a:rPr lang="es-MX" dirty="0" err="1"/>
              <a:t>arr</a:t>
            </a:r>
            <a:r>
              <a:rPr lang="es-MX" dirty="0"/>
              <a:t>[j + 1] = valor</a:t>
            </a:r>
          </a:p>
          <a:p>
            <a:endParaRPr lang="es-MX" dirty="0"/>
          </a:p>
          <a:p>
            <a:r>
              <a:rPr lang="es-MX" dirty="0"/>
              <a:t># Ejemplo de uso:</a:t>
            </a:r>
          </a:p>
          <a:p>
            <a:r>
              <a:rPr lang="es-MX" dirty="0" err="1"/>
              <a:t>mi_lista</a:t>
            </a:r>
            <a:r>
              <a:rPr lang="es-MX" dirty="0"/>
              <a:t> = [12, 11, 13, 5, 6]</a:t>
            </a:r>
          </a:p>
          <a:p>
            <a:r>
              <a:rPr lang="es-MX" dirty="0" err="1"/>
              <a:t>ordenamiento_insercion</a:t>
            </a:r>
            <a:r>
              <a:rPr lang="es-MX" dirty="0"/>
              <a:t>(</a:t>
            </a:r>
            <a:r>
              <a:rPr lang="es-MX" dirty="0" err="1"/>
              <a:t>mi_lista</a:t>
            </a:r>
            <a:r>
              <a:rPr lang="es-MX" dirty="0"/>
              <a:t>)</a:t>
            </a:r>
          </a:p>
          <a:p>
            <a:r>
              <a:rPr lang="es-MX" dirty="0" err="1"/>
              <a:t>print</a:t>
            </a:r>
            <a:r>
              <a:rPr lang="es-MX" dirty="0"/>
              <a:t>("Lista ordenada:", </a:t>
            </a:r>
            <a:r>
              <a:rPr lang="es-MX" dirty="0" err="1"/>
              <a:t>mi_lista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596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4</a:t>
            </a:fld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0127828-DD4A-BC63-6E8D-0BA2E8A7DF65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 Ordenamiento por Selección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624DE2-5859-4B6C-0A7B-5804848C8167}"/>
              </a:ext>
            </a:extLst>
          </p:cNvPr>
          <p:cNvSpPr txBox="1"/>
          <p:nvPr/>
        </p:nvSpPr>
        <p:spPr>
          <a:xfrm>
            <a:off x="1514168" y="2408875"/>
            <a:ext cx="61156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/>
              <a:t>def ordenamiento_seleccion(arr):</a:t>
            </a:r>
          </a:p>
          <a:p>
            <a:r>
              <a:rPr lang="es-MX"/>
              <a:t>    n = len(arr)</a:t>
            </a:r>
          </a:p>
          <a:p>
            <a:r>
              <a:rPr lang="es-MX"/>
              <a:t>    for i in range(n):</a:t>
            </a:r>
          </a:p>
          <a:p>
            <a:r>
              <a:rPr lang="es-MX"/>
              <a:t>        indice_minimo = i</a:t>
            </a:r>
          </a:p>
          <a:p>
            <a:r>
              <a:rPr lang="es-MX"/>
              <a:t>        for j in range(i + 1, n):</a:t>
            </a:r>
          </a:p>
          <a:p>
            <a:r>
              <a:rPr lang="es-MX"/>
              <a:t>            if arr[j] &lt; arr[indice_minimo]:</a:t>
            </a:r>
          </a:p>
          <a:p>
            <a:r>
              <a:rPr lang="es-MX"/>
              <a:t>                indice_minimo = j</a:t>
            </a:r>
          </a:p>
          <a:p>
            <a:r>
              <a:rPr lang="es-MX"/>
              <a:t>        if i != indice_minimo:</a:t>
            </a:r>
          </a:p>
          <a:p>
            <a:r>
              <a:rPr lang="es-MX"/>
              <a:t>            arr[i], arr[indice_minimo] = arr[indice_minimo], arr[i]</a:t>
            </a:r>
          </a:p>
          <a:p>
            <a:endParaRPr lang="es-MX"/>
          </a:p>
          <a:p>
            <a:r>
              <a:rPr lang="es-MX"/>
              <a:t># Ejemplo de uso:</a:t>
            </a:r>
          </a:p>
          <a:p>
            <a:r>
              <a:rPr lang="es-MX"/>
              <a:t>mi_lista = [64, 25, 12, 22, 11]</a:t>
            </a:r>
          </a:p>
          <a:p>
            <a:r>
              <a:rPr lang="es-MX"/>
              <a:t>ordenamiento_seleccion(mi_lista)</a:t>
            </a:r>
          </a:p>
          <a:p>
            <a:r>
              <a:rPr lang="es-MX"/>
              <a:t>print("Lista ordenada:", mi_lista)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0414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1804</TotalTime>
  <Words>407</Words>
  <Application>Microsoft Office PowerPoint</Application>
  <PresentationFormat>Presentación en pantalla (4:3)</PresentationFormat>
  <Paragraphs>56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JUAN PABLO RESTREPO URIBE</cp:lastModifiedBy>
  <cp:revision>107</cp:revision>
  <dcterms:created xsi:type="dcterms:W3CDTF">2020-02-03T21:07:58Z</dcterms:created>
  <dcterms:modified xsi:type="dcterms:W3CDTF">2023-10-23T12:56:46Z</dcterms:modified>
</cp:coreProperties>
</file>