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9"/>
  </p:notesMasterIdLst>
  <p:sldIdLst>
    <p:sldId id="258" r:id="rId2"/>
    <p:sldId id="282" r:id="rId3"/>
    <p:sldId id="327" r:id="rId4"/>
    <p:sldId id="342" r:id="rId5"/>
    <p:sldId id="344" r:id="rId6"/>
    <p:sldId id="341" r:id="rId7"/>
    <p:sldId id="34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77F-EF22-42D4-B015-45DE4B2016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850B4-1658-4248-BC54-58BFA377D0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2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98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prestrepo@correo.iue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FEC652-3AF8-4061-A5D4-30067F90AED4}"/>
              </a:ext>
            </a:extLst>
          </p:cNvPr>
          <p:cNvSpPr txBox="1"/>
          <p:nvPr/>
        </p:nvSpPr>
        <p:spPr>
          <a:xfrm>
            <a:off x="62704" y="1812943"/>
            <a:ext cx="9018592" cy="6588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Lógica de programación I </a:t>
            </a:r>
            <a:endParaRPr lang="es-ES" sz="3600" dirty="0">
              <a:solidFill>
                <a:schemeClr val="accent2"/>
              </a:solidFill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FD6E2-539C-43B4-8BCF-71EE7752F430}"/>
              </a:ext>
            </a:extLst>
          </p:cNvPr>
          <p:cNvSpPr txBox="1"/>
          <p:nvPr/>
        </p:nvSpPr>
        <p:spPr>
          <a:xfrm>
            <a:off x="376084" y="2919851"/>
            <a:ext cx="8391832" cy="29476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Juan Pablo Restrepo Uribe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Ing. </a:t>
            </a: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MSc</a:t>
            </a: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Automatización y Control Industrial</a:t>
            </a:r>
            <a:endParaRPr lang="es-CO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jprestrepo@correo.iue.edu.co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2023-2</a:t>
            </a:r>
            <a:endParaRPr lang="es-CO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Institución Universitaria de Envigado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11228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Unidad 2: Estructuras selectivas, condicionales o de decisión. Repetitivas, cíclicas o iterativas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844737-C7DF-4D65-EF1D-261B24C7D44A}"/>
              </a:ext>
            </a:extLst>
          </p:cNvPr>
          <p:cNvSpPr txBox="1"/>
          <p:nvPr/>
        </p:nvSpPr>
        <p:spPr>
          <a:xfrm>
            <a:off x="866490" y="3131526"/>
            <a:ext cx="7536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Estructuras s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electivas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múltiples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Anidadas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734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Estructuras selectivas múltiples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9B11C0-46BE-4777-2EE9-FB7A1B5C494A}"/>
              </a:ext>
            </a:extLst>
          </p:cNvPr>
          <p:cNvSpPr txBox="1"/>
          <p:nvPr/>
        </p:nvSpPr>
        <p:spPr>
          <a:xfrm>
            <a:off x="879250" y="2467811"/>
            <a:ext cx="7510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Permite que el flujo del diagrama se bifurque por varias ramas en el punto de la toma de decisión(es), esto en función del valor que tome el selector.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C9F458-E7C2-A561-C88A-0F9CB856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78" y="3305176"/>
            <a:ext cx="39814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76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Estructuras selectivas múltiples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4</a:t>
            </a:fld>
            <a:endParaRPr lang="es-CO"/>
          </a:p>
        </p:txBody>
      </p:sp>
      <p:pic>
        <p:nvPicPr>
          <p:cNvPr id="5" name="Google Shape;161;p9" descr="Texto&#10;&#10;Descripción generada automáticamente">
            <a:extLst>
              <a:ext uri="{FF2B5EF4-FFF2-40B4-BE49-F238E27FC236}">
                <a16:creationId xmlns:a16="http://schemas.microsoft.com/office/drawing/2014/main" id="{857835C4-D07A-E707-8DC4-DF32F2FF23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0809" y="2912488"/>
            <a:ext cx="4102158" cy="26287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60;p9">
            <a:extLst>
              <a:ext uri="{FF2B5EF4-FFF2-40B4-BE49-F238E27FC236}">
                <a16:creationId xmlns:a16="http://schemas.microsoft.com/office/drawing/2014/main" id="{1C6B32E1-B812-E69B-0652-E621A535C236}"/>
              </a:ext>
            </a:extLst>
          </p:cNvPr>
          <p:cNvSpPr txBox="1"/>
          <p:nvPr/>
        </p:nvSpPr>
        <p:spPr>
          <a:xfrm>
            <a:off x="374375" y="2216999"/>
            <a:ext cx="5259509" cy="40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BAF"/>
              </a:buClr>
              <a:buSzPts val="2400"/>
              <a:buFont typeface="Arial"/>
              <a:buNone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sección </a:t>
            </a:r>
            <a:r>
              <a:rPr lang="es-CO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compone de las siguientes partes: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BAF"/>
              </a:buClr>
              <a:buSzPts val="1800"/>
              <a:buFont typeface="Calibri"/>
              <a:buAutoNum type="arabicPeriod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 la palabra reservada de Python </a:t>
            </a:r>
            <a:r>
              <a:rPr lang="es-CO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(debe colocarse luego de un </a:t>
            </a:r>
            <a:r>
              <a:rPr lang="es-CO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 otro </a:t>
            </a:r>
            <a:r>
              <a:rPr lang="es-CO" sz="18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BAF"/>
              </a:buClr>
              <a:buSzPts val="1800"/>
              <a:buFont typeface="Calibri"/>
              <a:buAutoNum type="arabicPeriod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una condición o expresión 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debe evaluar a un valor booleano. 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condición solo se evaluará si todas las condiciones anteriores fueron evaluadas como falsas.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BAF"/>
              </a:buClr>
              <a:buSzPts val="1800"/>
              <a:buFont typeface="Calibri"/>
              <a:buAutoNum type="arabicPeriod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agregan dos puntos 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(:).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334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BAF"/>
              </a:buClr>
              <a:buSzPts val="1800"/>
              <a:buFont typeface="Calibri"/>
              <a:buAutoNum type="arabicPeriod"/>
            </a:pP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coloca la instrucción (o instrucciones) que se ejecutarían si la condición del </a:t>
            </a:r>
            <a:r>
              <a:rPr lang="es-CO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evalúa a </a:t>
            </a:r>
            <a:r>
              <a:rPr lang="es-CO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Esa instrucción (o instrucciones) </a:t>
            </a:r>
            <a:r>
              <a:rPr lang="es-CO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deben colocar como bloques de código </a:t>
            </a:r>
            <a:r>
              <a:rPr lang="es-CO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indentados</a:t>
            </a:r>
            <a:r>
              <a:rPr lang="es-CO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 decir, mover de izquierda a derecha mediante una tabulación.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0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Estructuras selectivas anidados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36B7C-03C0-E4FE-7741-063BD456404A}"/>
              </a:ext>
            </a:extLst>
          </p:cNvPr>
          <p:cNvSpPr txBox="1">
            <a:spLocks/>
          </p:cNvSpPr>
          <p:nvPr/>
        </p:nvSpPr>
        <p:spPr>
          <a:xfrm>
            <a:off x="11714226" y="6537426"/>
            <a:ext cx="471056" cy="3094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s-CO" smtClean="0"/>
              <a:pPr algn="r"/>
              <a:t>5</a:t>
            </a:fld>
            <a:endParaRPr lang="es-CO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6B27A8D0-A10B-ACD3-6984-7A79A391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668" y="2648438"/>
            <a:ext cx="5614664" cy="42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Estructuras selectivas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7EA3A9-5C19-B177-9CCE-0334CB6483B5}"/>
              </a:ext>
            </a:extLst>
          </p:cNvPr>
          <p:cNvSpPr txBox="1"/>
          <p:nvPr/>
        </p:nvSpPr>
        <p:spPr>
          <a:xfrm>
            <a:off x="363794" y="2604587"/>
            <a:ext cx="81706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Diseña y codifica un programa que lea un número del 0 al 6 y escriba el nombre del día de la semana correspondiente, "lunes", "martes", ..., "domingo". Si el número leído no está en el intervalo previsto escribirá "error".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Escribe y codifica un algoritmo que </a:t>
            </a:r>
            <a:r>
              <a:rPr lang="es-MX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 tres números enteros diga cuál es el mayor, el mediano y el menor</a:t>
            </a: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Codifica un programa que lea un número del 1 al 12 y escriba el nombre del mes correspondiente, "enero", "febrero", ..., "diciembre". Si el número leído no está en el intervalo previsto escribirá "error".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Codifica un programa que, </a:t>
            </a:r>
            <a:r>
              <a:rPr lang="es-MX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dado el ordinal de un mes, calcule el número de días para ese mes en un año no bisiesto</a:t>
            </a: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 y codifica un programa que, </a:t>
            </a:r>
            <a:r>
              <a:rPr lang="es-MX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dado el ordinal de un mes y el año, nos muestre el número de días para ese mes, teniendo en cuenta que puede ser bisiesto</a:t>
            </a: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561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1723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384"/>
            <a:ext cx="9144000" cy="16006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6E7811-937D-FF36-C361-CF923D03BAF6}"/>
              </a:ext>
            </a:extLst>
          </p:cNvPr>
          <p:cNvSpPr txBox="1"/>
          <p:nvPr/>
        </p:nvSpPr>
        <p:spPr>
          <a:xfrm>
            <a:off x="125408" y="1812943"/>
            <a:ext cx="9018592" cy="595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3200" b="1" dirty="0">
                <a:solidFill>
                  <a:schemeClr val="accent2"/>
                </a:solidFill>
                <a:latin typeface="Calibri"/>
                <a:ea typeface="Calibri" panose="020F0502020204030204" pitchFamily="34" charset="0"/>
                <a:cs typeface="Times New Roman"/>
              </a:rPr>
              <a:t>Estructuras selectivas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F78F4E-34B5-55D6-5E26-F32E46EBC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713"/>
            <a:ext cx="9144000" cy="16006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47EA3A9-5C19-B177-9CCE-0334CB6483B5}"/>
              </a:ext>
            </a:extLst>
          </p:cNvPr>
          <p:cNvSpPr txBox="1"/>
          <p:nvPr/>
        </p:nvSpPr>
        <p:spPr>
          <a:xfrm>
            <a:off x="363794" y="2604587"/>
            <a:ext cx="81706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Codifica un programa que </a:t>
            </a:r>
            <a:r>
              <a:rPr lang="es-MX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pida una fecha y calcule la fecha siguiente</a:t>
            </a:r>
            <a:r>
              <a:rPr lang="es-MX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mostrándola en pantalla.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Codifica un programa que </a:t>
            </a:r>
            <a:r>
              <a:rPr lang="es-MX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pida una fecha y calcule la fecha anterior</a:t>
            </a:r>
            <a:r>
              <a:rPr lang="es-MX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, mostrándola en pantalla.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 y codifica un programa que lea un real x y calcule el valor de la función y definida como sigue: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-1	si	-5 &lt; x &lt; 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x(x+20)	si	-1 ≤ x ≤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2x	si	4 &lt; x ≤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= 0	para el resto de </a:t>
            </a:r>
            <a:r>
              <a:rPr lang="es-MX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casos</a:t>
            </a:r>
            <a:endParaRPr lang="es-MX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06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1498</TotalTime>
  <Words>492</Words>
  <Application>Microsoft Office PowerPoint</Application>
  <PresentationFormat>Presentación en pantalla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Juan Pablo Restrepo Uribe</cp:lastModifiedBy>
  <cp:revision>68</cp:revision>
  <dcterms:created xsi:type="dcterms:W3CDTF">2020-02-03T21:07:58Z</dcterms:created>
  <dcterms:modified xsi:type="dcterms:W3CDTF">2023-08-23T17:33:44Z</dcterms:modified>
</cp:coreProperties>
</file>