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22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fr-FR" smtClean="0"/>
              <a:t>Cliquez et modifiez le titre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a:p>
        </p:txBody>
      </p:sp>
      <p:sp>
        <p:nvSpPr>
          <p:cNvPr id="4" name="Date Placeholder 3"/>
          <p:cNvSpPr>
            <a:spLocks noGrp="1"/>
          </p:cNvSpPr>
          <p:nvPr>
            <p:ph type="dt" sz="half" idx="10"/>
          </p:nvPr>
        </p:nvSpPr>
        <p:spPr/>
        <p:txBody>
          <a:bodyPr/>
          <a:lstStyle/>
          <a:p>
            <a:fld id="{33450084-EF9C-EF44-9D72-B71DC3642B7A}" type="datetimeFigureOut">
              <a:rPr lang="fr-FR" smtClean="0"/>
              <a:pPr/>
              <a:t>21/10/2014</a:t>
            </a:fld>
            <a:endParaRPr lang="fr-FR"/>
          </a:p>
        </p:txBody>
      </p:sp>
      <p:sp>
        <p:nvSpPr>
          <p:cNvPr id="5" name="Footer Placeholder 4"/>
          <p:cNvSpPr>
            <a:spLocks noGrp="1"/>
          </p:cNvSpPr>
          <p:nvPr>
            <p:ph type="ftr" sz="quarter" idx="11"/>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fr-FR" smtClean="0"/>
              <a:t>Cliquez et modifiez le titre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33450084-EF9C-EF44-9D72-B71DC3642B7A}" type="datetimeFigureOut">
              <a:rPr lang="fr-FR" smtClean="0"/>
              <a:pPr/>
              <a:t>21/10/2014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66979C-70A8-184E-90E3-CD640A183F9E}"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images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fr-FR" smtClean="0"/>
              <a:t>Cliquez et modifiez le titre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33450084-EF9C-EF44-9D72-B71DC3642B7A}" type="datetimeFigureOut">
              <a:rPr lang="fr-FR" smtClean="0"/>
              <a:pPr/>
              <a:t>21/10/2014</a:t>
            </a:fld>
            <a:endParaRPr lang="fr-FR"/>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fr-FR"/>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ED66979C-70A8-184E-90E3-CD640A183F9E}" type="slidenum">
              <a:rPr lang="fr-FR" smtClean="0"/>
              <a:pPr/>
              <a:t>‹#›</a:t>
            </a:fld>
            <a:endParaRPr lang="fr-FR"/>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fr-FR" smtClean="0"/>
              <a:t>Cliquez sur l'icône pour ajouter une image</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fr-FR" smtClean="0"/>
              <a:t>Cliquez sur l'icône pour ajouter une image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33450084-EF9C-EF44-9D72-B71DC3642B7A}" type="datetimeFigureOut">
              <a:rPr lang="fr-FR" smtClean="0"/>
              <a:pPr/>
              <a:t>21/10/2014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66979C-70A8-184E-90E3-CD640A183F9E}" type="slidenum">
              <a:rPr lang="fr-FR" smtClean="0"/>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fr-FR" smtClean="0"/>
              <a:t>Cliquez et modifiez le titre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33450084-EF9C-EF44-9D72-B71DC3642B7A}" type="datetimeFigureOut">
              <a:rPr lang="fr-FR" smtClean="0"/>
              <a:pPr/>
              <a:t>21/10/2014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66979C-70A8-184E-90E3-CD640A183F9E}"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33450084-EF9C-EF44-9D72-B71DC3642B7A}" type="datetimeFigureOut">
              <a:rPr lang="fr-FR" smtClean="0"/>
              <a:pPr/>
              <a:t>21/10/2014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66979C-70A8-184E-90E3-CD640A183F9E}"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e de titre avec imag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fr-FR" smtClean="0"/>
              <a:t>Cliquez et modifiez le titre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a:p>
        </p:txBody>
      </p:sp>
      <p:sp>
        <p:nvSpPr>
          <p:cNvPr id="4" name="Date Placeholder 3"/>
          <p:cNvSpPr>
            <a:spLocks noGrp="1"/>
          </p:cNvSpPr>
          <p:nvPr>
            <p:ph type="dt" sz="half" idx="10"/>
          </p:nvPr>
        </p:nvSpPr>
        <p:spPr/>
        <p:txBody>
          <a:bodyPr/>
          <a:lstStyle/>
          <a:p>
            <a:fld id="{33450084-EF9C-EF44-9D72-B71DC3642B7A}" type="datetimeFigureOut">
              <a:rPr lang="fr-FR" smtClean="0"/>
              <a:pPr/>
              <a:t>21/10/2014</a:t>
            </a:fld>
            <a:endParaRPr lang="fr-FR"/>
          </a:p>
        </p:txBody>
      </p:sp>
      <p:sp>
        <p:nvSpPr>
          <p:cNvPr id="5" name="Footer Placeholder 4"/>
          <p:cNvSpPr>
            <a:spLocks noGrp="1"/>
          </p:cNvSpPr>
          <p:nvPr>
            <p:ph type="ftr" sz="quarter" idx="11"/>
          </p:nvPr>
        </p:nvSpPr>
        <p:spPr/>
        <p:txBody>
          <a:bodyPr/>
          <a:lstStyle/>
          <a:p>
            <a:endParaRPr lang="fr-FR"/>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fr-FR" smtClean="0"/>
              <a:t>Cliquez sur l'icône pour ajouter une image</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fr-FR" smtClean="0"/>
              <a:t>Cliquez et modifiez le titre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33450084-EF9C-EF44-9D72-B71DC3642B7A}" type="datetimeFigureOut">
              <a:rPr lang="fr-FR" smtClean="0"/>
              <a:pPr/>
              <a:t>21/10/2014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66979C-70A8-184E-90E3-CD640A183F9E}"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fr-FR" smtClean="0"/>
              <a:t>Cliquez et modifiez le titre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Date Placeholder 4"/>
          <p:cNvSpPr>
            <a:spLocks noGrp="1"/>
          </p:cNvSpPr>
          <p:nvPr>
            <p:ph type="dt" sz="half" idx="10"/>
          </p:nvPr>
        </p:nvSpPr>
        <p:spPr/>
        <p:txBody>
          <a:bodyPr/>
          <a:lstStyle/>
          <a:p>
            <a:fld id="{33450084-EF9C-EF44-9D72-B71DC3642B7A}" type="datetimeFigureOut">
              <a:rPr lang="fr-FR" smtClean="0"/>
              <a:pPr/>
              <a:t>21/10/2014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66979C-70A8-184E-90E3-CD640A183F9E}"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fr-FR" smtClean="0"/>
              <a:t>Cliquez et modifiez le titre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7" name="Date Placeholder 6"/>
          <p:cNvSpPr>
            <a:spLocks noGrp="1"/>
          </p:cNvSpPr>
          <p:nvPr>
            <p:ph type="dt" sz="half" idx="10"/>
          </p:nvPr>
        </p:nvSpPr>
        <p:spPr/>
        <p:txBody>
          <a:bodyPr/>
          <a:lstStyle/>
          <a:p>
            <a:fld id="{33450084-EF9C-EF44-9D72-B71DC3642B7A}" type="datetimeFigureOut">
              <a:rPr lang="fr-FR" smtClean="0"/>
              <a:pPr/>
              <a:t>21/10/2014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D66979C-70A8-184E-90E3-CD640A183F9E}"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Date Placeholder 2"/>
          <p:cNvSpPr>
            <a:spLocks noGrp="1"/>
          </p:cNvSpPr>
          <p:nvPr>
            <p:ph type="dt" sz="half" idx="10"/>
          </p:nvPr>
        </p:nvSpPr>
        <p:spPr/>
        <p:txBody>
          <a:bodyPr/>
          <a:lstStyle/>
          <a:p>
            <a:fld id="{33450084-EF9C-EF44-9D72-B71DC3642B7A}" type="datetimeFigureOut">
              <a:rPr lang="fr-FR" smtClean="0"/>
              <a:pPr/>
              <a:t>21/10/2014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D66979C-70A8-184E-90E3-CD640A183F9E}"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50084-EF9C-EF44-9D72-B71DC3642B7A}" type="datetimeFigureOut">
              <a:rPr lang="fr-FR" smtClean="0"/>
              <a:pPr/>
              <a:t>21/10/2014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D66979C-70A8-184E-90E3-CD640A183F9E}"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fr-FR" smtClean="0"/>
              <a:t>Cliquez et modifiez le titre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33450084-EF9C-EF44-9D72-B71DC3642B7A}" type="datetimeFigureOut">
              <a:rPr lang="fr-FR" smtClean="0"/>
              <a:pPr/>
              <a:t>21/10/2014</a:t>
            </a:fld>
            <a:endParaRPr lang="fr-FR"/>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fr-FR"/>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ED66979C-70A8-184E-90E3-CD640A183F9E}"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fr-FR" smtClean="0"/>
              <a:t>Cliquez et modifiez le titre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33450084-EF9C-EF44-9D72-B71DC3642B7A}" type="datetimeFigureOut">
              <a:rPr lang="fr-FR" smtClean="0"/>
              <a:pPr/>
              <a:t>21/10/2014</a:t>
            </a:fld>
            <a:endParaRPr lang="fr-FR"/>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fr-FR"/>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ED66979C-70A8-184E-90E3-CD640A183F9E}"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deroccaserra@gmail.com" TargetMode="External"/><Relationship Id="rId3" Type="http://schemas.openxmlformats.org/officeDocument/2006/relationships/hyperlink" Target="mailto:cyprien.bourrec@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418" y="4156821"/>
            <a:ext cx="3948546" cy="2031325"/>
          </a:xfrm>
          <a:prstGeom prst="rect">
            <a:avLst/>
          </a:prstGeom>
          <a:noFill/>
        </p:spPr>
        <p:txBody>
          <a:bodyPr wrap="square" rtlCol="0">
            <a:spAutoFit/>
          </a:bodyPr>
          <a:lstStyle/>
          <a:p>
            <a:r>
              <a:rPr lang="fr-FR" dirty="0">
                <a:solidFill>
                  <a:schemeClr val="accent6">
                    <a:lumMod val="75000"/>
                  </a:schemeClr>
                </a:solidFill>
              </a:rPr>
              <a:t>Rio do Janeiro </a:t>
            </a:r>
            <a:r>
              <a:rPr lang="fr-FR" dirty="0" err="1">
                <a:solidFill>
                  <a:schemeClr val="accent6">
                    <a:lumMod val="75000"/>
                  </a:schemeClr>
                </a:solidFill>
              </a:rPr>
              <a:t>January</a:t>
            </a:r>
            <a:r>
              <a:rPr lang="fr-FR" dirty="0">
                <a:solidFill>
                  <a:schemeClr val="accent6">
                    <a:lumMod val="75000"/>
                  </a:schemeClr>
                </a:solidFill>
              </a:rPr>
              <a:t> 2014</a:t>
            </a:r>
          </a:p>
          <a:p>
            <a:r>
              <a:rPr lang="fr-FR" dirty="0">
                <a:solidFill>
                  <a:schemeClr val="accent6">
                    <a:lumMod val="75000"/>
                  </a:schemeClr>
                </a:solidFill>
              </a:rPr>
              <a:t>Sophie de </a:t>
            </a:r>
            <a:r>
              <a:rPr lang="fr-FR" dirty="0" err="1">
                <a:solidFill>
                  <a:schemeClr val="accent6">
                    <a:lumMod val="75000"/>
                  </a:schemeClr>
                </a:solidFill>
              </a:rPr>
              <a:t>rocca-serra</a:t>
            </a:r>
            <a:r>
              <a:rPr lang="fr-FR" dirty="0" err="1">
                <a:solidFill>
                  <a:schemeClr val="accent6">
                    <a:lumMod val="75000"/>
                  </a:schemeClr>
                </a:solidFill>
                <a:hlinkClick r:id="rId2"/>
              </a:rPr>
              <a:t>sderoccaserra@gmail.com</a:t>
            </a:r>
            <a:endParaRPr lang="fr-FR" dirty="0">
              <a:solidFill>
                <a:schemeClr val="accent6">
                  <a:lumMod val="75000"/>
                </a:schemeClr>
              </a:solidFill>
              <a:hlinkClick r:id="rId2"/>
            </a:endParaRPr>
          </a:p>
          <a:p>
            <a:r>
              <a:rPr lang="fr-FR" dirty="0">
                <a:solidFill>
                  <a:schemeClr val="accent6">
                    <a:lumMod val="75000"/>
                  </a:schemeClr>
                </a:solidFill>
              </a:rPr>
              <a:t>Cyprien </a:t>
            </a:r>
            <a:r>
              <a:rPr lang="fr-FR" dirty="0" err="1">
                <a:solidFill>
                  <a:schemeClr val="accent6">
                    <a:lumMod val="75000"/>
                  </a:schemeClr>
                </a:solidFill>
              </a:rPr>
              <a:t>bourrec</a:t>
            </a:r>
            <a:r>
              <a:rPr lang="fr-FR" dirty="0" err="1">
                <a:solidFill>
                  <a:schemeClr val="accent6">
                    <a:lumMod val="75000"/>
                  </a:schemeClr>
                </a:solidFill>
                <a:hlinkClick r:id="rId3"/>
              </a:rPr>
              <a:t>cyprien.bourrec@gmail.com</a:t>
            </a:r>
            <a:endParaRPr lang="fr-FR" dirty="0">
              <a:solidFill>
                <a:schemeClr val="accent6">
                  <a:lumMod val="75000"/>
                </a:schemeClr>
              </a:solidFill>
            </a:endParaRPr>
          </a:p>
          <a:p>
            <a:r>
              <a:rPr lang="fr-FR" dirty="0">
                <a:solidFill>
                  <a:schemeClr val="accent6">
                    <a:lumMod val="75000"/>
                  </a:schemeClr>
                </a:solidFill>
              </a:rPr>
              <a:t>Suzana </a:t>
            </a:r>
            <a:r>
              <a:rPr lang="fr-FR" dirty="0" err="1">
                <a:solidFill>
                  <a:schemeClr val="accent6">
                    <a:lumMod val="75000"/>
                  </a:schemeClr>
                </a:solidFill>
              </a:rPr>
              <a:t>d’avila</a:t>
            </a:r>
            <a:endParaRPr lang="fr-FR" dirty="0">
              <a:solidFill>
                <a:schemeClr val="accent6">
                  <a:lumMod val="75000"/>
                </a:schemeClr>
              </a:solidFill>
            </a:endParaRPr>
          </a:p>
          <a:p>
            <a:r>
              <a:rPr lang="fr-FR" dirty="0">
                <a:solidFill>
                  <a:schemeClr val="accent6">
                    <a:lumMod val="75000"/>
                  </a:schemeClr>
                </a:solidFill>
              </a:rPr>
              <a:t>Joao de </a:t>
            </a:r>
            <a:r>
              <a:rPr lang="fr-FR" dirty="0" err="1">
                <a:solidFill>
                  <a:schemeClr val="accent6">
                    <a:lumMod val="75000"/>
                  </a:schemeClr>
                </a:solidFill>
              </a:rPr>
              <a:t>moraes</a:t>
            </a:r>
            <a:endParaRPr lang="fr-FR" dirty="0">
              <a:solidFill>
                <a:schemeClr val="accent6">
                  <a:lumMod val="75000"/>
                </a:schemeClr>
              </a:solidFill>
            </a:endParaRPr>
          </a:p>
        </p:txBody>
      </p:sp>
      <p:sp>
        <p:nvSpPr>
          <p:cNvPr id="3" name="ZoneTexte 2"/>
          <p:cNvSpPr txBox="1"/>
          <p:nvPr/>
        </p:nvSpPr>
        <p:spPr>
          <a:xfrm>
            <a:off x="817417" y="2644047"/>
            <a:ext cx="6628255" cy="830997"/>
          </a:xfrm>
          <a:prstGeom prst="rect">
            <a:avLst/>
          </a:prstGeom>
          <a:noFill/>
        </p:spPr>
        <p:txBody>
          <a:bodyPr wrap="square" rtlCol="0">
            <a:spAutoFit/>
          </a:bodyPr>
          <a:lstStyle/>
          <a:p>
            <a:r>
              <a:rPr lang="fr-FR" sz="4800" dirty="0"/>
              <a:t>INDP GREEN CLUBS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Le concept des Green Clubs(1/2)</a:t>
            </a:r>
            <a:endParaRPr lang="fr-FR" sz="4000" dirty="0"/>
          </a:p>
        </p:txBody>
      </p:sp>
      <p:sp>
        <p:nvSpPr>
          <p:cNvPr id="3" name="Espace réservé du contenu 2"/>
          <p:cNvSpPr>
            <a:spLocks noGrp="1"/>
          </p:cNvSpPr>
          <p:nvPr>
            <p:ph idx="1"/>
          </p:nvPr>
        </p:nvSpPr>
        <p:spPr>
          <a:xfrm>
            <a:off x="765175" y="2070846"/>
            <a:ext cx="8090958" cy="4182035"/>
          </a:xfrm>
        </p:spPr>
        <p:txBody>
          <a:bodyPr>
            <a:normAutofit fontScale="92500" lnSpcReduction="10000"/>
          </a:bodyPr>
          <a:lstStyle/>
          <a:p>
            <a:pPr>
              <a:buNone/>
            </a:pPr>
            <a:r>
              <a:rPr lang="fr-FR" dirty="0" smtClean="0"/>
              <a:t>Le concept Green Club a été élaborée par l'INDP.</a:t>
            </a:r>
          </a:p>
          <a:p>
            <a:r>
              <a:rPr lang="fr-FR" dirty="0"/>
              <a:t>Ainsi, INDP fournit son concept de Green Club à ses ONG partenaires </a:t>
            </a:r>
            <a:r>
              <a:rPr lang="fr-FR" dirty="0" smtClean="0"/>
              <a:t>et ainsi les </a:t>
            </a:r>
            <a:r>
              <a:rPr lang="fr-FR" dirty="0"/>
              <a:t>propage dans tout le Tamil </a:t>
            </a:r>
            <a:r>
              <a:rPr lang="fr-FR" dirty="0" err="1"/>
              <a:t>Nadu</a:t>
            </a:r>
            <a:r>
              <a:rPr lang="fr-FR" dirty="0"/>
              <a:t> </a:t>
            </a:r>
            <a:r>
              <a:rPr lang="fr-FR" dirty="0" smtClean="0"/>
              <a:t>(Inde)</a:t>
            </a:r>
            <a:r>
              <a:rPr lang="fr-FR" dirty="0"/>
              <a:t>.</a:t>
            </a:r>
          </a:p>
          <a:p>
            <a:r>
              <a:rPr lang="fr-FR" dirty="0"/>
              <a:t>Actuellement, il </a:t>
            </a:r>
            <a:r>
              <a:rPr lang="fr-FR" dirty="0" err="1"/>
              <a:t>ya</a:t>
            </a:r>
            <a:r>
              <a:rPr lang="fr-FR" dirty="0"/>
              <a:t> 85 clubs verts dont 4 appartiennent à INDP.</a:t>
            </a:r>
          </a:p>
          <a:p>
            <a:r>
              <a:rPr lang="fr-FR" dirty="0"/>
              <a:t>Tous les autres appartiennent à des organismes partenaires </a:t>
            </a:r>
            <a:r>
              <a:rPr lang="fr-FR" dirty="0" smtClean="0"/>
              <a:t>d’INDP</a:t>
            </a:r>
            <a:r>
              <a:rPr lang="fr-FR" dirty="0"/>
              <a:t>. Par conséquent, toutes les </a:t>
            </a:r>
            <a:r>
              <a:rPr lang="fr-FR" dirty="0" smtClean="0"/>
              <a:t>descriptions, </a:t>
            </a:r>
            <a:r>
              <a:rPr lang="fr-FR" dirty="0"/>
              <a:t>les objectifs et les projets suivants s'appliquent également aux </a:t>
            </a:r>
            <a:r>
              <a:rPr lang="fr-FR" dirty="0" smtClean="0"/>
              <a:t>Green Club des </a:t>
            </a:r>
            <a:r>
              <a:rPr lang="fr-FR" dirty="0"/>
              <a:t>organisations partenaires de INDP..</a:t>
            </a:r>
            <a:endParaRPr lang="fr-FR" dirty="0" smtClean="0"/>
          </a:p>
          <a:p>
            <a:pPr>
              <a:buNone/>
            </a:pP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but des Green Club (1/2)</a:t>
            </a:r>
            <a:endParaRPr lang="fr-FR" dirty="0"/>
          </a:p>
        </p:txBody>
      </p:sp>
      <p:sp>
        <p:nvSpPr>
          <p:cNvPr id="3" name="Espace réservé du contenu 2"/>
          <p:cNvSpPr>
            <a:spLocks noGrp="1"/>
          </p:cNvSpPr>
          <p:nvPr>
            <p:ph idx="1"/>
          </p:nvPr>
        </p:nvSpPr>
        <p:spPr>
          <a:xfrm>
            <a:off x="765174" y="2070846"/>
            <a:ext cx="8175625" cy="4182035"/>
          </a:xfrm>
        </p:spPr>
        <p:txBody>
          <a:bodyPr>
            <a:normAutofit fontScale="85000" lnSpcReduction="10000"/>
          </a:bodyPr>
          <a:lstStyle/>
          <a:p>
            <a:r>
              <a:rPr lang="fr-FR" dirty="0"/>
              <a:t>Tout d'abord, il vise à l'autonomisation sociale et économique des </a:t>
            </a:r>
            <a:r>
              <a:rPr lang="fr-FR" dirty="0" smtClean="0"/>
              <a:t>enfants </a:t>
            </a:r>
            <a:r>
              <a:rPr lang="fr-FR" dirty="0" err="1"/>
              <a:t>dalits</a:t>
            </a:r>
            <a:r>
              <a:rPr lang="fr-FR" dirty="0"/>
              <a:t> ainsi que la protection de l'environnement. Cela signifie que INDP est destiné à fournir des connaissances et la sensibilisation sur les thèmes de l'environnement et d'hygiène et de maintenir de bonnes conditions de santé du groupe cible.</a:t>
            </a:r>
          </a:p>
          <a:p>
            <a:r>
              <a:rPr lang="fr-FR" dirty="0"/>
              <a:t>Avec la prise de conscience </a:t>
            </a:r>
            <a:r>
              <a:rPr lang="fr-FR" dirty="0" smtClean="0"/>
              <a:t>et toutes </a:t>
            </a:r>
            <a:r>
              <a:rPr lang="fr-FR" dirty="0"/>
              <a:t>les </a:t>
            </a:r>
            <a:r>
              <a:rPr lang="fr-FR" dirty="0" smtClean="0"/>
              <a:t>activités proposées, </a:t>
            </a:r>
            <a:r>
              <a:rPr lang="fr-FR" dirty="0"/>
              <a:t>les enfants sont </a:t>
            </a:r>
            <a:r>
              <a:rPr lang="fr-FR" dirty="0" smtClean="0"/>
              <a:t>également censés </a:t>
            </a:r>
            <a:r>
              <a:rPr lang="fr-FR" dirty="0"/>
              <a:t>intéresser </a:t>
            </a:r>
            <a:r>
              <a:rPr lang="fr-FR" dirty="0" smtClean="0"/>
              <a:t>leurs </a:t>
            </a:r>
            <a:r>
              <a:rPr lang="fr-FR" dirty="0"/>
              <a:t>parents et l'ensemble de la communauté locale </a:t>
            </a:r>
            <a:r>
              <a:rPr lang="fr-FR" dirty="0" smtClean="0"/>
              <a:t>de ce </a:t>
            </a:r>
            <a:r>
              <a:rPr lang="fr-FR" dirty="0"/>
              <a:t>qu'ils font </a:t>
            </a:r>
            <a:r>
              <a:rPr lang="fr-FR" dirty="0" smtClean="0"/>
              <a:t>dans les </a:t>
            </a:r>
            <a:r>
              <a:rPr lang="fr-FR" dirty="0"/>
              <a:t>Green Club.</a:t>
            </a:r>
          </a:p>
          <a:p>
            <a:r>
              <a:rPr lang="fr-FR" dirty="0"/>
              <a:t>Pour protéger l'environnement</a:t>
            </a:r>
            <a:r>
              <a:rPr lang="fr-FR" dirty="0" smtClean="0"/>
              <a:t>, </a:t>
            </a:r>
            <a:r>
              <a:rPr lang="fr-FR" dirty="0"/>
              <a:t>l'eau potable et propre </a:t>
            </a:r>
            <a:r>
              <a:rPr lang="fr-FR" dirty="0" smtClean="0"/>
              <a:t>doit être assuré </a:t>
            </a:r>
            <a:r>
              <a:rPr lang="fr-FR" dirty="0"/>
              <a:t>et un </a:t>
            </a:r>
            <a:r>
              <a:rPr lang="fr-FR" dirty="0" smtClean="0"/>
              <a:t>« village </a:t>
            </a:r>
            <a:r>
              <a:rPr lang="fr-FR" dirty="0"/>
              <a:t>sans </a:t>
            </a:r>
            <a:r>
              <a:rPr lang="fr-FR" dirty="0" smtClean="0"/>
              <a:t>plastique » </a:t>
            </a:r>
            <a:r>
              <a:rPr lang="fr-FR" dirty="0"/>
              <a:t>encouragée. En outre, INDP a tendance à mettre en œuvre un approvisionnement alimentaire indépendant pour les villages de sorte que la cible </a:t>
            </a:r>
            <a:r>
              <a:rPr lang="fr-FR" dirty="0" smtClean="0"/>
              <a:t>s'enrichisse et devienne </a:t>
            </a:r>
            <a:r>
              <a:rPr lang="fr-FR" dirty="0"/>
              <a:t>économiquement </a:t>
            </a:r>
            <a:r>
              <a:rPr lang="fr-FR" dirty="0" smtClean="0"/>
              <a:t>autonome.</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objectifs Green Club (2/2)</a:t>
            </a:r>
            <a:endParaRPr lang="fr-FR" dirty="0"/>
          </a:p>
        </p:txBody>
      </p:sp>
      <p:sp>
        <p:nvSpPr>
          <p:cNvPr id="3" name="Espace réservé du contenu 2"/>
          <p:cNvSpPr>
            <a:spLocks noGrp="1"/>
          </p:cNvSpPr>
          <p:nvPr>
            <p:ph idx="1"/>
          </p:nvPr>
        </p:nvSpPr>
        <p:spPr>
          <a:xfrm>
            <a:off x="765174" y="2070846"/>
            <a:ext cx="8175625" cy="4182035"/>
          </a:xfrm>
        </p:spPr>
        <p:txBody>
          <a:bodyPr>
            <a:normAutofit/>
          </a:bodyPr>
          <a:lstStyle/>
          <a:p>
            <a:r>
              <a:rPr lang="fr-FR" dirty="0"/>
              <a:t>L'objectif global est que tous les objectifs soient atteints d'une manière </a:t>
            </a:r>
            <a:r>
              <a:rPr lang="fr-FR" dirty="0" smtClean="0"/>
              <a:t>durable, économiquement </a:t>
            </a:r>
            <a:r>
              <a:rPr lang="fr-FR" dirty="0"/>
              <a:t>et </a:t>
            </a:r>
            <a:r>
              <a:rPr lang="fr-FR" dirty="0" smtClean="0"/>
              <a:t>écologiquement. </a:t>
            </a:r>
            <a:endParaRPr lang="fr-FR" dirty="0"/>
          </a:p>
          <a:p>
            <a:r>
              <a:rPr lang="fr-FR" dirty="0"/>
              <a:t>INDP a commencé une série de projets et d'activités dont les objectifs sont à atteindre. Toutes ces activités font partie du </a:t>
            </a:r>
            <a:r>
              <a:rPr lang="fr-FR" dirty="0" smtClean="0"/>
              <a:t>Green Club et de </a:t>
            </a:r>
            <a:r>
              <a:rPr lang="fr-FR" dirty="0"/>
              <a:t>l'objectif global </a:t>
            </a:r>
            <a:r>
              <a:rPr lang="fr-FR" dirty="0" smtClean="0"/>
              <a:t>d’INDP : un </a:t>
            </a:r>
            <a:r>
              <a:rPr lang="fr-FR" dirty="0"/>
              <a:t>Village </a:t>
            </a:r>
            <a:r>
              <a:rPr lang="fr-FR" dirty="0" smtClean="0"/>
              <a:t>Vert. </a:t>
            </a:r>
            <a:endParaRPr lang="fr-FR" dirty="0"/>
          </a:p>
          <a:p>
            <a:r>
              <a:rPr lang="fr-FR" dirty="0"/>
              <a:t>Ils sont énumérés ci-dessous et répartis en sous-catégories..</a:t>
            </a:r>
            <a:endParaRPr lang="fr-FR" dirty="0" smtClean="0"/>
          </a:p>
          <a:p>
            <a:pPr>
              <a:buNone/>
            </a:pPr>
            <a:endParaRPr lang="en-GB"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2533" y="79468"/>
            <a:ext cx="8568265" cy="1417638"/>
          </a:xfrm>
        </p:spPr>
        <p:txBody>
          <a:bodyPr/>
          <a:lstStyle/>
          <a:p>
            <a:r>
              <a:rPr lang="en-US" dirty="0" smtClean="0"/>
              <a:t>Protection de </a:t>
            </a:r>
            <a:r>
              <a:rPr lang="en-US" dirty="0" err="1" smtClean="0"/>
              <a:t>l'environnement</a:t>
            </a:r>
            <a:r>
              <a:rPr lang="en-US" dirty="0" smtClean="0"/>
              <a:t> (1/3)</a:t>
            </a:r>
            <a:endParaRPr lang="en-US" dirty="0"/>
          </a:p>
        </p:txBody>
      </p:sp>
      <p:sp>
        <p:nvSpPr>
          <p:cNvPr id="3" name="Espace réservé du contenu 2"/>
          <p:cNvSpPr>
            <a:spLocks noGrp="1"/>
          </p:cNvSpPr>
          <p:nvPr>
            <p:ph idx="1"/>
          </p:nvPr>
        </p:nvSpPr>
        <p:spPr>
          <a:xfrm>
            <a:off x="765174" y="2070846"/>
            <a:ext cx="8175625" cy="4182035"/>
          </a:xfrm>
        </p:spPr>
        <p:txBody>
          <a:bodyPr>
            <a:normAutofit/>
          </a:bodyPr>
          <a:lstStyle/>
          <a:p>
            <a:r>
              <a:rPr lang="en-US" dirty="0" smtClean="0"/>
              <a:t>Tri </a:t>
            </a:r>
            <a:r>
              <a:rPr lang="en-US" dirty="0" err="1" smtClean="0"/>
              <a:t>sélectif</a:t>
            </a:r>
            <a:r>
              <a:rPr lang="en-US" dirty="0" smtClean="0"/>
              <a:t> et </a:t>
            </a:r>
            <a:r>
              <a:rPr lang="en-US" dirty="0" err="1"/>
              <a:t>plastique</a:t>
            </a:r>
            <a:r>
              <a:rPr lang="en-US" dirty="0"/>
              <a:t> </a:t>
            </a:r>
            <a:r>
              <a:rPr lang="en-US" dirty="0" err="1" smtClean="0"/>
              <a:t>recyclé</a:t>
            </a:r>
            <a:endParaRPr lang="en-US" dirty="0"/>
          </a:p>
          <a:p>
            <a:r>
              <a:rPr lang="en-US" dirty="0"/>
              <a:t>Les </a:t>
            </a:r>
            <a:r>
              <a:rPr lang="en-US" dirty="0" err="1"/>
              <a:t>déchets</a:t>
            </a:r>
            <a:r>
              <a:rPr lang="en-US" dirty="0"/>
              <a:t> </a:t>
            </a:r>
            <a:r>
              <a:rPr lang="en-US" dirty="0" err="1"/>
              <a:t>déversés</a:t>
            </a:r>
            <a:r>
              <a:rPr lang="en-US" dirty="0"/>
              <a:t> </a:t>
            </a:r>
            <a:r>
              <a:rPr lang="en-US" dirty="0" err="1"/>
              <a:t>dans</a:t>
            </a:r>
            <a:r>
              <a:rPr lang="en-US" dirty="0"/>
              <a:t> les </a:t>
            </a:r>
            <a:r>
              <a:rPr lang="en-US" dirty="0" err="1"/>
              <a:t>écoles</a:t>
            </a:r>
            <a:r>
              <a:rPr lang="en-US" dirty="0"/>
              <a:t> </a:t>
            </a:r>
            <a:r>
              <a:rPr lang="en-US" dirty="0" err="1"/>
              <a:t>ainsi</a:t>
            </a:r>
            <a:r>
              <a:rPr lang="en-US" dirty="0"/>
              <a:t> </a:t>
            </a:r>
            <a:r>
              <a:rPr lang="en-US" dirty="0" err="1"/>
              <a:t>que</a:t>
            </a:r>
            <a:r>
              <a:rPr lang="en-US" dirty="0"/>
              <a:t> </a:t>
            </a:r>
            <a:r>
              <a:rPr lang="en-US" dirty="0" err="1"/>
              <a:t>dans</a:t>
            </a:r>
            <a:r>
              <a:rPr lang="en-US" dirty="0"/>
              <a:t> les </a:t>
            </a:r>
            <a:r>
              <a:rPr lang="en-US" dirty="0" err="1"/>
              <a:t>lieux</a:t>
            </a:r>
            <a:r>
              <a:rPr lang="en-US" dirty="0"/>
              <a:t> publics </a:t>
            </a:r>
            <a:r>
              <a:rPr lang="en-US" dirty="0" err="1" smtClean="0"/>
              <a:t>sont</a:t>
            </a:r>
            <a:r>
              <a:rPr lang="en-US" dirty="0" smtClean="0"/>
              <a:t> </a:t>
            </a:r>
            <a:r>
              <a:rPr lang="en-US" dirty="0" err="1" smtClean="0"/>
              <a:t>triés</a:t>
            </a:r>
            <a:r>
              <a:rPr lang="en-US" dirty="0" smtClean="0"/>
              <a:t> en </a:t>
            </a:r>
            <a:r>
              <a:rPr lang="en-US" dirty="0" err="1"/>
              <a:t>dégradables</a:t>
            </a:r>
            <a:r>
              <a:rPr lang="en-US" dirty="0"/>
              <a:t> et non </a:t>
            </a:r>
            <a:r>
              <a:rPr lang="en-US" dirty="0" err="1"/>
              <a:t>dégradables</a:t>
            </a:r>
            <a:r>
              <a:rPr lang="en-US" dirty="0"/>
              <a:t>. Le </a:t>
            </a:r>
            <a:r>
              <a:rPr lang="en-US" dirty="0" err="1"/>
              <a:t>plastique</a:t>
            </a:r>
            <a:r>
              <a:rPr lang="en-US" dirty="0"/>
              <a:t> non </a:t>
            </a:r>
            <a:r>
              <a:rPr lang="en-US" dirty="0" err="1" smtClean="0"/>
              <a:t>dégradable</a:t>
            </a:r>
            <a:r>
              <a:rPr lang="en-US" dirty="0" smtClean="0"/>
              <a:t> </a:t>
            </a:r>
            <a:r>
              <a:rPr lang="en-US" dirty="0" err="1" smtClean="0"/>
              <a:t>est</a:t>
            </a:r>
            <a:r>
              <a:rPr lang="en-US" dirty="0" smtClean="0"/>
              <a:t> </a:t>
            </a:r>
            <a:r>
              <a:rPr lang="en-US" dirty="0" err="1" smtClean="0"/>
              <a:t>recueilli</a:t>
            </a:r>
            <a:r>
              <a:rPr lang="en-US" dirty="0" smtClean="0"/>
              <a:t>, </a:t>
            </a:r>
            <a:r>
              <a:rPr lang="en-US" dirty="0" err="1" smtClean="0"/>
              <a:t>emballé</a:t>
            </a:r>
            <a:r>
              <a:rPr lang="en-US" dirty="0" smtClean="0"/>
              <a:t> </a:t>
            </a:r>
            <a:r>
              <a:rPr lang="en-US" dirty="0"/>
              <a:t>et </a:t>
            </a:r>
            <a:r>
              <a:rPr lang="en-US" dirty="0" err="1"/>
              <a:t>remis</a:t>
            </a:r>
            <a:r>
              <a:rPr lang="en-US" dirty="0"/>
              <a:t> </a:t>
            </a:r>
            <a:r>
              <a:rPr lang="en-US" dirty="0" smtClean="0"/>
              <a:t>au </a:t>
            </a:r>
            <a:r>
              <a:rPr lang="en-US" dirty="0" err="1"/>
              <a:t>Panchayat</a:t>
            </a:r>
            <a:r>
              <a:rPr lang="en-US" dirty="0"/>
              <a:t> du village </a:t>
            </a:r>
            <a:r>
              <a:rPr lang="en-US" dirty="0" err="1"/>
              <a:t>où</a:t>
            </a:r>
            <a:r>
              <a:rPr lang="en-US" dirty="0"/>
              <a:t> </a:t>
            </a:r>
            <a:r>
              <a:rPr lang="en-US" dirty="0" err="1"/>
              <a:t>il</a:t>
            </a:r>
            <a:r>
              <a:rPr lang="en-US" dirty="0"/>
              <a:t> </a:t>
            </a:r>
            <a:r>
              <a:rPr lang="en-US" dirty="0" err="1"/>
              <a:t>est</a:t>
            </a:r>
            <a:r>
              <a:rPr lang="en-US" dirty="0"/>
              <a:t> </a:t>
            </a:r>
            <a:r>
              <a:rPr lang="en-US" dirty="0" err="1"/>
              <a:t>recyclé</a:t>
            </a:r>
            <a:r>
              <a:rPr lang="en-US" dirty="0"/>
              <a:t>.</a:t>
            </a:r>
          </a:p>
          <a:p>
            <a:r>
              <a:rPr lang="en-US" dirty="0" smtClean="0"/>
              <a:t>Via les Green Clubs, </a:t>
            </a:r>
            <a:r>
              <a:rPr lang="en-US" dirty="0"/>
              <a:t>INDP </a:t>
            </a:r>
            <a:r>
              <a:rPr lang="en-US" dirty="0" err="1"/>
              <a:t>poursuit</a:t>
            </a:r>
            <a:r>
              <a:rPr lang="en-US" dirty="0"/>
              <a:t> </a:t>
            </a:r>
            <a:r>
              <a:rPr lang="en-US" dirty="0" err="1"/>
              <a:t>l'objectif</a:t>
            </a:r>
            <a:r>
              <a:rPr lang="en-US" dirty="0"/>
              <a:t> d'un village sans </a:t>
            </a:r>
            <a:r>
              <a:rPr lang="en-US" dirty="0" err="1"/>
              <a:t>plastique</a:t>
            </a:r>
            <a:r>
              <a:rPr lang="en-US" dirty="0"/>
              <a:t>, </a:t>
            </a:r>
            <a:r>
              <a:rPr lang="en-US" dirty="0" err="1"/>
              <a:t>ce</a:t>
            </a:r>
            <a:r>
              <a:rPr lang="en-US" dirty="0"/>
              <a:t> qui </a:t>
            </a:r>
            <a:r>
              <a:rPr lang="en-US" dirty="0" err="1"/>
              <a:t>signifie</a:t>
            </a:r>
            <a:r>
              <a:rPr lang="en-US" dirty="0"/>
              <a:t> pas de </a:t>
            </a:r>
            <a:r>
              <a:rPr lang="en-US" dirty="0" err="1"/>
              <a:t>plastique</a:t>
            </a:r>
            <a:r>
              <a:rPr lang="en-US" dirty="0"/>
              <a:t> </a:t>
            </a:r>
            <a:r>
              <a:rPr lang="en-US" dirty="0" smtClean="0"/>
              <a:t>entre </a:t>
            </a:r>
            <a:r>
              <a:rPr lang="en-US" dirty="0"/>
              <a:t>les </a:t>
            </a:r>
            <a:r>
              <a:rPr lang="en-US" dirty="0" err="1"/>
              <a:t>maisons</a:t>
            </a:r>
            <a:r>
              <a:rPr lang="en-US" dirty="0"/>
              <a:t> </a:t>
            </a:r>
            <a:r>
              <a:rPr lang="en-US" dirty="0" err="1"/>
              <a:t>ou</a:t>
            </a:r>
            <a:r>
              <a:rPr lang="en-US" dirty="0"/>
              <a:t> en bordure de route.</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2533" y="79468"/>
            <a:ext cx="8568265" cy="1417638"/>
          </a:xfrm>
        </p:spPr>
        <p:txBody>
          <a:bodyPr/>
          <a:lstStyle/>
          <a:p>
            <a:r>
              <a:rPr lang="en-US" dirty="0" smtClean="0"/>
              <a:t>Protection de </a:t>
            </a:r>
            <a:r>
              <a:rPr lang="en-US" dirty="0" err="1" smtClean="0"/>
              <a:t>l'environnement</a:t>
            </a:r>
            <a:r>
              <a:rPr lang="en-US" dirty="0" smtClean="0"/>
              <a:t> (2/3)</a:t>
            </a:r>
            <a:endParaRPr lang="en-US" dirty="0"/>
          </a:p>
        </p:txBody>
      </p:sp>
      <p:sp>
        <p:nvSpPr>
          <p:cNvPr id="3" name="Espace réservé du contenu 2"/>
          <p:cNvSpPr>
            <a:spLocks noGrp="1"/>
          </p:cNvSpPr>
          <p:nvPr>
            <p:ph idx="1"/>
          </p:nvPr>
        </p:nvSpPr>
        <p:spPr>
          <a:xfrm>
            <a:off x="765174" y="2070846"/>
            <a:ext cx="8175625" cy="4182035"/>
          </a:xfrm>
        </p:spPr>
        <p:txBody>
          <a:bodyPr>
            <a:normAutofit/>
          </a:bodyPr>
          <a:lstStyle/>
          <a:p>
            <a:r>
              <a:rPr lang="en-US" dirty="0"/>
              <a:t>Plantation </a:t>
            </a:r>
            <a:r>
              <a:rPr lang="en-US" dirty="0" err="1"/>
              <a:t>d'arbres</a:t>
            </a:r>
            <a:r>
              <a:rPr lang="en-US" dirty="0"/>
              <a:t> </a:t>
            </a:r>
            <a:r>
              <a:rPr lang="en-US" dirty="0" err="1"/>
              <a:t>rares</a:t>
            </a:r>
            <a:r>
              <a:rPr lang="en-US" dirty="0"/>
              <a:t> </a:t>
            </a:r>
          </a:p>
          <a:p>
            <a:r>
              <a:rPr lang="en-US" dirty="0" smtClean="0"/>
              <a:t>A </a:t>
            </a:r>
            <a:r>
              <a:rPr lang="en-US" dirty="0" err="1" smtClean="0"/>
              <a:t>une</a:t>
            </a:r>
            <a:r>
              <a:rPr lang="en-US" dirty="0" smtClean="0"/>
              <a:t> </a:t>
            </a:r>
            <a:r>
              <a:rPr lang="en-US" dirty="0" err="1"/>
              <a:t>échelle</a:t>
            </a:r>
            <a:r>
              <a:rPr lang="en-US" dirty="0"/>
              <a:t> </a:t>
            </a:r>
            <a:r>
              <a:rPr lang="en-US" dirty="0" err="1" smtClean="0"/>
              <a:t>limitée</a:t>
            </a:r>
            <a:r>
              <a:rPr lang="en-US" dirty="0" smtClean="0"/>
              <a:t>, les actions des </a:t>
            </a:r>
            <a:r>
              <a:rPr lang="en-US" dirty="0"/>
              <a:t>Green Club </a:t>
            </a:r>
            <a:r>
              <a:rPr lang="en-US" dirty="0" err="1" smtClean="0"/>
              <a:t>comprennent</a:t>
            </a:r>
            <a:r>
              <a:rPr lang="en-US" dirty="0" smtClean="0"/>
              <a:t> </a:t>
            </a:r>
            <a:r>
              <a:rPr lang="en-US" dirty="0" err="1"/>
              <a:t>également</a:t>
            </a:r>
            <a:r>
              <a:rPr lang="en-US" dirty="0"/>
              <a:t> </a:t>
            </a:r>
            <a:r>
              <a:rPr lang="en-US" dirty="0" smtClean="0"/>
              <a:t>des </a:t>
            </a:r>
            <a:r>
              <a:rPr lang="en-US" dirty="0" err="1" smtClean="0"/>
              <a:t>petits</a:t>
            </a:r>
            <a:r>
              <a:rPr lang="en-US" dirty="0" smtClean="0"/>
              <a:t> </a:t>
            </a:r>
            <a:r>
              <a:rPr lang="en-US" dirty="0" err="1"/>
              <a:t>projets</a:t>
            </a:r>
            <a:r>
              <a:rPr lang="en-US" dirty="0"/>
              <a:t> de </a:t>
            </a:r>
            <a:r>
              <a:rPr lang="en-US" dirty="0" err="1"/>
              <a:t>boisement</a:t>
            </a:r>
            <a:r>
              <a:rPr lang="en-US" dirty="0"/>
              <a:t> </a:t>
            </a:r>
            <a:r>
              <a:rPr lang="en-US" dirty="0" err="1" smtClean="0"/>
              <a:t>mené</a:t>
            </a:r>
            <a:r>
              <a:rPr lang="en-US" dirty="0" smtClean="0"/>
              <a:t> </a:t>
            </a:r>
            <a:r>
              <a:rPr lang="en-US" dirty="0"/>
              <a:t>en collaboration avec le </a:t>
            </a:r>
            <a:r>
              <a:rPr lang="en-US" dirty="0" err="1"/>
              <a:t>département</a:t>
            </a:r>
            <a:r>
              <a:rPr lang="en-US" dirty="0"/>
              <a:t> des </a:t>
            </a:r>
            <a:r>
              <a:rPr lang="en-US" dirty="0" err="1"/>
              <a:t>forêts</a:t>
            </a:r>
            <a:r>
              <a:rPr lang="en-US" dirty="0"/>
              <a:t>.</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2533" y="79468"/>
            <a:ext cx="8568265" cy="1417638"/>
          </a:xfrm>
        </p:spPr>
        <p:txBody>
          <a:bodyPr/>
          <a:lstStyle/>
          <a:p>
            <a:r>
              <a:rPr lang="en-US" dirty="0" smtClean="0"/>
              <a:t>Protection de </a:t>
            </a:r>
            <a:r>
              <a:rPr lang="en-US" dirty="0" err="1" smtClean="0"/>
              <a:t>l'Environnement</a:t>
            </a:r>
            <a:r>
              <a:rPr lang="en-US" dirty="0" smtClean="0"/>
              <a:t> (3/3)</a:t>
            </a:r>
            <a:endParaRPr lang="en-US" dirty="0"/>
          </a:p>
        </p:txBody>
      </p:sp>
      <p:sp>
        <p:nvSpPr>
          <p:cNvPr id="3" name="Espace réservé du contenu 2"/>
          <p:cNvSpPr>
            <a:spLocks noGrp="1"/>
          </p:cNvSpPr>
          <p:nvPr>
            <p:ph idx="1"/>
          </p:nvPr>
        </p:nvSpPr>
        <p:spPr>
          <a:xfrm>
            <a:off x="765174" y="1845733"/>
            <a:ext cx="8175625" cy="4721321"/>
          </a:xfrm>
        </p:spPr>
        <p:txBody>
          <a:bodyPr>
            <a:normAutofit fontScale="77500" lnSpcReduction="20000"/>
          </a:bodyPr>
          <a:lstStyle/>
          <a:p>
            <a:r>
              <a:rPr lang="en-US" dirty="0" err="1" smtClean="0"/>
              <a:t>L'économie</a:t>
            </a:r>
            <a:r>
              <a:rPr lang="en-US" dirty="0" smtClean="0"/>
              <a:t> </a:t>
            </a:r>
            <a:r>
              <a:rPr lang="en-US" dirty="0" err="1" smtClean="0"/>
              <a:t>d'eau</a:t>
            </a:r>
            <a:r>
              <a:rPr lang="en-US" dirty="0" smtClean="0"/>
              <a:t> et purification</a:t>
            </a:r>
          </a:p>
          <a:p>
            <a:r>
              <a:rPr lang="en-US" dirty="0"/>
              <a:t>Les Green Club </a:t>
            </a:r>
            <a:r>
              <a:rPr lang="en-US" dirty="0" err="1" smtClean="0"/>
              <a:t>contiennent</a:t>
            </a:r>
            <a:r>
              <a:rPr lang="en-US" dirty="0" smtClean="0"/>
              <a:t> </a:t>
            </a:r>
            <a:r>
              <a:rPr lang="en-US" dirty="0" err="1"/>
              <a:t>également</a:t>
            </a:r>
            <a:r>
              <a:rPr lang="en-US" dirty="0"/>
              <a:t> de </a:t>
            </a:r>
            <a:r>
              <a:rPr lang="en-US" dirty="0" err="1" smtClean="0"/>
              <a:t>nombreuses</a:t>
            </a:r>
            <a:r>
              <a:rPr lang="en-US" dirty="0" smtClean="0"/>
              <a:t> actions avec </a:t>
            </a:r>
            <a:r>
              <a:rPr lang="en-US" dirty="0"/>
              <a:t>un accent </a:t>
            </a:r>
            <a:r>
              <a:rPr lang="en-US" dirty="0" err="1"/>
              <a:t>particulier</a:t>
            </a:r>
            <a:r>
              <a:rPr lang="en-US" dirty="0"/>
              <a:t> </a:t>
            </a:r>
            <a:r>
              <a:rPr lang="en-US" dirty="0" err="1"/>
              <a:t>sur</a:t>
            </a:r>
            <a:r>
              <a:rPr lang="en-US" dirty="0"/>
              <a:t> les </a:t>
            </a:r>
            <a:r>
              <a:rPr lang="en-US" dirty="0" err="1"/>
              <a:t>enfants</a:t>
            </a:r>
            <a:r>
              <a:rPr lang="en-US" dirty="0"/>
              <a:t>. La question de </a:t>
            </a:r>
            <a:r>
              <a:rPr lang="en-US" dirty="0" err="1"/>
              <a:t>l'eau</a:t>
            </a:r>
            <a:r>
              <a:rPr lang="en-US" dirty="0"/>
              <a:t> </a:t>
            </a:r>
            <a:r>
              <a:rPr lang="en-US" dirty="0" err="1" smtClean="0"/>
              <a:t>est</a:t>
            </a:r>
            <a:r>
              <a:rPr lang="en-US" dirty="0" smtClean="0"/>
              <a:t> </a:t>
            </a:r>
            <a:r>
              <a:rPr lang="en-US" dirty="0" err="1" smtClean="0"/>
              <a:t>expliquée</a:t>
            </a:r>
            <a:r>
              <a:rPr lang="en-US" dirty="0" smtClean="0"/>
              <a:t> </a:t>
            </a:r>
            <a:r>
              <a:rPr lang="en-US" dirty="0"/>
              <a:t>de </a:t>
            </a:r>
            <a:r>
              <a:rPr lang="en-US" dirty="0" err="1"/>
              <a:t>manière</a:t>
            </a:r>
            <a:r>
              <a:rPr lang="en-US" dirty="0"/>
              <a:t> </a:t>
            </a:r>
            <a:r>
              <a:rPr lang="en-US" dirty="0" err="1" smtClean="0"/>
              <a:t>appropriée</a:t>
            </a:r>
            <a:r>
              <a:rPr lang="en-US" dirty="0" smtClean="0"/>
              <a:t> et </a:t>
            </a:r>
            <a:r>
              <a:rPr lang="en-US" dirty="0" err="1"/>
              <a:t>compréhensible</a:t>
            </a:r>
            <a:r>
              <a:rPr lang="en-US" dirty="0"/>
              <a:t> </a:t>
            </a:r>
            <a:r>
              <a:rPr lang="en-US" dirty="0" smtClean="0"/>
              <a:t>pour </a:t>
            </a:r>
            <a:r>
              <a:rPr lang="en-US" dirty="0"/>
              <a:t>les </a:t>
            </a:r>
            <a:r>
              <a:rPr lang="en-US" dirty="0" err="1"/>
              <a:t>jeunes</a:t>
            </a:r>
            <a:r>
              <a:rPr lang="en-US" dirty="0" smtClean="0"/>
              <a:t>:</a:t>
            </a:r>
          </a:p>
          <a:p>
            <a:r>
              <a:rPr lang="fr-FR" dirty="0" smtClean="0"/>
              <a:t>Il est prouvé aux membres des Green Clubs que la pollution de l’eau a des conséquences sérieuses et extensives sur l’environnement tout entier et qu’ils doivent faire attention à l’eau qui leur est donné. De plus, ils sont informé sur l’importance du recyclage des eaux usées respectivement des eaux de pluie et de la purification de l’eau, où les enfants pratiquent aussi différentes méthodes de purification de l’eau. Enfin, les conséquences d’une consommation d’une eau potable de mauvaise qualité et d’aliments </a:t>
            </a:r>
            <a:r>
              <a:rPr lang="fr-FR" dirty="0" err="1" smtClean="0"/>
              <a:t>aariés</a:t>
            </a:r>
            <a:r>
              <a:rPr lang="fr-FR" dirty="0" smtClean="0"/>
              <a:t> leur sont expliqués.</a:t>
            </a:r>
          </a:p>
          <a:p>
            <a:r>
              <a:rPr lang="fr-FR" dirty="0" smtClean="0"/>
              <a:t>En outre, les écoles peuvent disposer de réservoirs d'eau et de toilettes dans des bonnes conditions d'hygiène, par exemple </a:t>
            </a:r>
            <a:r>
              <a:rPr lang="fr-FR" dirty="0" err="1" smtClean="0"/>
              <a:t>grace</a:t>
            </a:r>
            <a:r>
              <a:rPr lang="fr-FR" dirty="0" smtClean="0"/>
              <a:t> à l’aide des enfants pour leur entretien, pour qu’ils deviennent actifs pour leur propre santé.</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465" y="79468"/>
            <a:ext cx="8940798" cy="1417638"/>
          </a:xfrm>
        </p:spPr>
        <p:txBody>
          <a:bodyPr/>
          <a:lstStyle/>
          <a:p>
            <a:r>
              <a:rPr lang="en-US" dirty="0" err="1" smtClean="0"/>
              <a:t>Offre</a:t>
            </a:r>
            <a:r>
              <a:rPr lang="en-US" dirty="0" smtClean="0"/>
              <a:t> de </a:t>
            </a:r>
            <a:r>
              <a:rPr lang="en-US" dirty="0" err="1" smtClean="0"/>
              <a:t>nourriture</a:t>
            </a:r>
            <a:r>
              <a:rPr lang="en-US" dirty="0" smtClean="0"/>
              <a:t> </a:t>
            </a:r>
            <a:r>
              <a:rPr lang="en-US" dirty="0" err="1" smtClean="0"/>
              <a:t>indépendante</a:t>
            </a:r>
            <a:r>
              <a:rPr lang="en-US" dirty="0" smtClean="0"/>
              <a:t> (1/6)</a:t>
            </a:r>
            <a:endParaRPr lang="en-US" dirty="0"/>
          </a:p>
        </p:txBody>
      </p:sp>
      <p:sp>
        <p:nvSpPr>
          <p:cNvPr id="3" name="Espace réservé du contenu 2"/>
          <p:cNvSpPr>
            <a:spLocks noGrp="1"/>
          </p:cNvSpPr>
          <p:nvPr>
            <p:ph idx="1"/>
          </p:nvPr>
        </p:nvSpPr>
        <p:spPr>
          <a:xfrm>
            <a:off x="765174" y="1845734"/>
            <a:ext cx="8175625" cy="4724400"/>
          </a:xfrm>
        </p:spPr>
        <p:txBody>
          <a:bodyPr>
            <a:normAutofit fontScale="85000" lnSpcReduction="20000"/>
          </a:bodyPr>
          <a:lstStyle/>
          <a:p>
            <a:r>
              <a:rPr lang="en-US" dirty="0" err="1" smtClean="0"/>
              <a:t>Kitchengarden</a:t>
            </a:r>
            <a:r>
              <a:rPr lang="en-US" dirty="0" smtClean="0"/>
              <a:t> (1/2)</a:t>
            </a:r>
          </a:p>
          <a:p>
            <a:r>
              <a:rPr lang="en-US" dirty="0" err="1" smtClean="0"/>
              <a:t>Une</a:t>
            </a:r>
            <a:r>
              <a:rPr lang="en-US" dirty="0" smtClean="0"/>
              <a:t> des parties les plus </a:t>
            </a:r>
            <a:r>
              <a:rPr lang="en-US" dirty="0" err="1" smtClean="0"/>
              <a:t>importantes</a:t>
            </a:r>
            <a:r>
              <a:rPr lang="en-US" dirty="0" smtClean="0"/>
              <a:t> de </a:t>
            </a:r>
            <a:r>
              <a:rPr lang="en-US" dirty="0" err="1" smtClean="0"/>
              <a:t>tous</a:t>
            </a:r>
            <a:r>
              <a:rPr lang="en-US" dirty="0" smtClean="0"/>
              <a:t> les Green Club </a:t>
            </a:r>
            <a:r>
              <a:rPr lang="en-US" dirty="0" err="1" smtClean="0"/>
              <a:t>sont</a:t>
            </a:r>
            <a:r>
              <a:rPr lang="en-US" dirty="0" smtClean="0"/>
              <a:t> les </a:t>
            </a:r>
            <a:r>
              <a:rPr lang="en-US" dirty="0" err="1" smtClean="0"/>
              <a:t>kitchengardens</a:t>
            </a:r>
            <a:r>
              <a:rPr lang="en-US" dirty="0" smtClean="0"/>
              <a:t>. </a:t>
            </a:r>
            <a:r>
              <a:rPr lang="en-US" dirty="0" err="1" smtClean="0"/>
              <a:t>Dans</a:t>
            </a:r>
            <a:r>
              <a:rPr lang="en-US" dirty="0" smtClean="0"/>
              <a:t> un Green Club, INDP met en place des </a:t>
            </a:r>
            <a:r>
              <a:rPr lang="en-US" dirty="0" err="1" smtClean="0"/>
              <a:t>kitchengarden</a:t>
            </a:r>
            <a:r>
              <a:rPr lang="en-US" dirty="0" smtClean="0"/>
              <a:t> </a:t>
            </a:r>
            <a:r>
              <a:rPr lang="en-US" dirty="0" err="1" smtClean="0"/>
              <a:t>dans</a:t>
            </a:r>
            <a:r>
              <a:rPr lang="en-US" dirty="0" smtClean="0"/>
              <a:t> </a:t>
            </a:r>
            <a:r>
              <a:rPr lang="en-US" dirty="0" err="1" smtClean="0"/>
              <a:t>chacune</a:t>
            </a:r>
            <a:r>
              <a:rPr lang="en-US" dirty="0" smtClean="0"/>
              <a:t> des </a:t>
            </a:r>
            <a:r>
              <a:rPr lang="en-US" dirty="0" err="1" smtClean="0"/>
              <a:t>maisons</a:t>
            </a:r>
            <a:r>
              <a:rPr lang="en-US" dirty="0" smtClean="0"/>
              <a:t> </a:t>
            </a:r>
            <a:r>
              <a:rPr lang="en-US" dirty="0" err="1" smtClean="0"/>
              <a:t>enfants</a:t>
            </a:r>
            <a:r>
              <a:rPr lang="en-US" dirty="0" smtClean="0"/>
              <a:t> pour </a:t>
            </a:r>
            <a:r>
              <a:rPr lang="en-US" dirty="0" err="1" smtClean="0"/>
              <a:t>produire</a:t>
            </a:r>
            <a:r>
              <a:rPr lang="en-US" dirty="0" smtClean="0"/>
              <a:t> des </a:t>
            </a:r>
            <a:r>
              <a:rPr lang="en-US" dirty="0" err="1" smtClean="0"/>
              <a:t>légumes</a:t>
            </a:r>
            <a:r>
              <a:rPr lang="en-US" dirty="0" smtClean="0"/>
              <a:t> </a:t>
            </a:r>
            <a:r>
              <a:rPr lang="en-US" dirty="0" err="1" smtClean="0"/>
              <a:t>comme</a:t>
            </a:r>
            <a:r>
              <a:rPr lang="en-US" dirty="0" smtClean="0"/>
              <a:t> des </a:t>
            </a:r>
            <a:r>
              <a:rPr lang="en-US" dirty="0" err="1" smtClean="0"/>
              <a:t>tomates</a:t>
            </a:r>
            <a:r>
              <a:rPr lang="en-US" dirty="0" smtClean="0"/>
              <a:t> </a:t>
            </a:r>
            <a:r>
              <a:rPr lang="en-US" dirty="0" err="1" smtClean="0"/>
              <a:t>ou</a:t>
            </a:r>
            <a:r>
              <a:rPr lang="en-US" dirty="0" smtClean="0"/>
              <a:t> des </a:t>
            </a:r>
            <a:r>
              <a:rPr lang="en-US" dirty="0" err="1" smtClean="0"/>
              <a:t>citrouilles</a:t>
            </a:r>
            <a:r>
              <a:rPr lang="en-US" dirty="0" smtClean="0"/>
              <a:t> </a:t>
            </a:r>
            <a:r>
              <a:rPr lang="en-US" dirty="0" err="1" smtClean="0"/>
              <a:t>dans</a:t>
            </a:r>
            <a:r>
              <a:rPr lang="en-US" dirty="0" smtClean="0"/>
              <a:t> des </a:t>
            </a:r>
            <a:r>
              <a:rPr lang="en-US" dirty="0" err="1" smtClean="0"/>
              <a:t>méthodes</a:t>
            </a:r>
            <a:r>
              <a:rPr lang="en-US" dirty="0" smtClean="0"/>
              <a:t> </a:t>
            </a:r>
            <a:r>
              <a:rPr lang="en-US" dirty="0" err="1" smtClean="0"/>
              <a:t>traditionnelles</a:t>
            </a:r>
            <a:r>
              <a:rPr lang="en-US" dirty="0" smtClean="0"/>
              <a:t>.</a:t>
            </a:r>
          </a:p>
          <a:p>
            <a:r>
              <a:rPr lang="en-US" dirty="0" err="1"/>
              <a:t>Basé</a:t>
            </a:r>
            <a:r>
              <a:rPr lang="en-US" dirty="0"/>
              <a:t> </a:t>
            </a:r>
            <a:r>
              <a:rPr lang="en-US" dirty="0" err="1"/>
              <a:t>sur</a:t>
            </a:r>
            <a:r>
              <a:rPr lang="en-US" dirty="0"/>
              <a:t> </a:t>
            </a:r>
            <a:r>
              <a:rPr lang="en-US" dirty="0" smtClean="0"/>
              <a:t>le fait </a:t>
            </a:r>
            <a:r>
              <a:rPr lang="en-US" dirty="0" err="1" smtClean="0"/>
              <a:t>que</a:t>
            </a:r>
            <a:r>
              <a:rPr lang="en-US" dirty="0" smtClean="0"/>
              <a:t> de </a:t>
            </a:r>
            <a:r>
              <a:rPr lang="en-US" dirty="0" err="1"/>
              <a:t>nombreux</a:t>
            </a:r>
            <a:r>
              <a:rPr lang="en-US" dirty="0"/>
              <a:t> </a:t>
            </a:r>
            <a:r>
              <a:rPr lang="en-US" dirty="0" err="1"/>
              <a:t>Dalits</a:t>
            </a:r>
            <a:r>
              <a:rPr lang="en-US" dirty="0"/>
              <a:t> </a:t>
            </a:r>
            <a:r>
              <a:rPr lang="en-US" dirty="0" err="1" smtClean="0"/>
              <a:t>n’ont</a:t>
            </a:r>
            <a:r>
              <a:rPr lang="en-US" dirty="0" smtClean="0"/>
              <a:t> pas de champs pour faire de </a:t>
            </a:r>
            <a:r>
              <a:rPr lang="en-US" dirty="0" err="1" smtClean="0"/>
              <a:t>l’agriculture</a:t>
            </a:r>
            <a:r>
              <a:rPr lang="en-US" dirty="0" smtClean="0"/>
              <a:t>, </a:t>
            </a:r>
            <a:r>
              <a:rPr lang="en-US" dirty="0" err="1" smtClean="0"/>
              <a:t>mais</a:t>
            </a:r>
            <a:r>
              <a:rPr lang="en-US" dirty="0" smtClean="0"/>
              <a:t> </a:t>
            </a:r>
            <a:r>
              <a:rPr lang="en-US" dirty="0" err="1" smtClean="0"/>
              <a:t>seulement</a:t>
            </a:r>
            <a:r>
              <a:rPr lang="en-US" dirty="0" smtClean="0"/>
              <a:t> des </a:t>
            </a:r>
            <a:r>
              <a:rPr lang="en-US" dirty="0" err="1" smtClean="0"/>
              <a:t>petits</a:t>
            </a:r>
            <a:r>
              <a:rPr lang="en-US" dirty="0" smtClean="0"/>
              <a:t> </a:t>
            </a:r>
            <a:r>
              <a:rPr lang="en-US" dirty="0" err="1" smtClean="0"/>
              <a:t>jardins</a:t>
            </a:r>
            <a:r>
              <a:rPr lang="en-US" dirty="0" smtClean="0"/>
              <a:t> </a:t>
            </a:r>
            <a:r>
              <a:rPr lang="en-US" dirty="0" err="1" smtClean="0"/>
              <a:t>autour</a:t>
            </a:r>
            <a:r>
              <a:rPr lang="en-US" dirty="0" smtClean="0"/>
              <a:t> de </a:t>
            </a:r>
            <a:r>
              <a:rPr lang="en-US" dirty="0" err="1" smtClean="0"/>
              <a:t>leur</a:t>
            </a:r>
            <a:r>
              <a:rPr lang="en-US" dirty="0" smtClean="0"/>
              <a:t> </a:t>
            </a:r>
            <a:r>
              <a:rPr lang="en-US" dirty="0" err="1" smtClean="0"/>
              <a:t>maison</a:t>
            </a:r>
            <a:r>
              <a:rPr lang="en-US" dirty="0" smtClean="0"/>
              <a:t>, les </a:t>
            </a:r>
            <a:r>
              <a:rPr lang="en-US" dirty="0" err="1" smtClean="0"/>
              <a:t>kitchengarden</a:t>
            </a:r>
            <a:r>
              <a:rPr lang="en-US" dirty="0" smtClean="0"/>
              <a:t> </a:t>
            </a:r>
            <a:r>
              <a:rPr lang="en-US" dirty="0" err="1" smtClean="0"/>
              <a:t>visent</a:t>
            </a:r>
            <a:r>
              <a:rPr lang="en-US" dirty="0" smtClean="0"/>
              <a:t> </a:t>
            </a:r>
            <a:r>
              <a:rPr lang="en-US" dirty="0" err="1" smtClean="0"/>
              <a:t>à</a:t>
            </a:r>
            <a:r>
              <a:rPr lang="en-US" dirty="0" smtClean="0"/>
              <a:t> </a:t>
            </a:r>
            <a:r>
              <a:rPr lang="en-US" dirty="0" err="1" smtClean="0"/>
              <a:t>leur</a:t>
            </a:r>
            <a:r>
              <a:rPr lang="en-US" dirty="0" smtClean="0"/>
              <a:t> </a:t>
            </a:r>
            <a:r>
              <a:rPr lang="en-US" dirty="0" err="1"/>
              <a:t>donner</a:t>
            </a:r>
            <a:r>
              <a:rPr lang="en-US" dirty="0"/>
              <a:t> les </a:t>
            </a:r>
            <a:r>
              <a:rPr lang="en-US" dirty="0" err="1"/>
              <a:t>moyens</a:t>
            </a:r>
            <a:r>
              <a:rPr lang="en-US" dirty="0"/>
              <a:t> de </a:t>
            </a:r>
            <a:r>
              <a:rPr lang="en-US" dirty="0" err="1"/>
              <a:t>devenir</a:t>
            </a:r>
            <a:r>
              <a:rPr lang="en-US" dirty="0"/>
              <a:t> plus </a:t>
            </a:r>
            <a:r>
              <a:rPr lang="en-US" dirty="0" err="1"/>
              <a:t>indépendants</a:t>
            </a:r>
            <a:r>
              <a:rPr lang="en-US" dirty="0"/>
              <a:t> </a:t>
            </a:r>
            <a:r>
              <a:rPr lang="en-US" dirty="0" smtClean="0"/>
              <a:t>du </a:t>
            </a:r>
            <a:r>
              <a:rPr lang="en-US" dirty="0" err="1" smtClean="0"/>
              <a:t>marché</a:t>
            </a:r>
            <a:r>
              <a:rPr lang="en-US" dirty="0" smtClean="0"/>
              <a:t> </a:t>
            </a:r>
            <a:r>
              <a:rPr lang="en-US" dirty="0"/>
              <a:t>par la production </a:t>
            </a:r>
            <a:r>
              <a:rPr lang="en-US" dirty="0" smtClean="0"/>
              <a:t>de </a:t>
            </a:r>
            <a:r>
              <a:rPr lang="en-US" dirty="0" err="1" smtClean="0"/>
              <a:t>leur</a:t>
            </a:r>
            <a:r>
              <a:rPr lang="en-US" dirty="0" smtClean="0"/>
              <a:t> </a:t>
            </a:r>
            <a:r>
              <a:rPr lang="en-US" dirty="0" err="1"/>
              <a:t>propre</a:t>
            </a:r>
            <a:r>
              <a:rPr lang="en-US" dirty="0"/>
              <a:t> </a:t>
            </a:r>
            <a:r>
              <a:rPr lang="en-US" dirty="0" err="1"/>
              <a:t>nourriture</a:t>
            </a:r>
            <a:r>
              <a:rPr lang="en-US" dirty="0" smtClean="0"/>
              <a:t>.</a:t>
            </a:r>
          </a:p>
          <a:p>
            <a:r>
              <a:rPr lang="fr-FR" dirty="0" smtClean="0"/>
              <a:t>Comme les adultes dans leur projets de fermes organiques, INDP veut que les enfants utilisent uniquement des engrais naturels et non chimiques pour leur assurer une bonne santé et un environnement non pollué.</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465" y="79468"/>
            <a:ext cx="8940798" cy="1417638"/>
          </a:xfrm>
        </p:spPr>
        <p:txBody>
          <a:bodyPr/>
          <a:lstStyle/>
          <a:p>
            <a:r>
              <a:rPr lang="en-US" dirty="0" err="1"/>
              <a:t>Offre</a:t>
            </a:r>
            <a:r>
              <a:rPr lang="en-US" dirty="0"/>
              <a:t> de </a:t>
            </a:r>
            <a:r>
              <a:rPr lang="en-US" dirty="0" err="1"/>
              <a:t>nourriture</a:t>
            </a:r>
            <a:r>
              <a:rPr lang="en-US" dirty="0"/>
              <a:t> </a:t>
            </a:r>
            <a:r>
              <a:rPr lang="en-US" dirty="0" err="1"/>
              <a:t>indépendante</a:t>
            </a:r>
            <a:r>
              <a:rPr lang="en-US" dirty="0"/>
              <a:t> (</a:t>
            </a:r>
            <a:r>
              <a:rPr lang="en-US" dirty="0" smtClean="0"/>
              <a:t>2/6)</a:t>
            </a:r>
            <a:endParaRPr lang="en-US" dirty="0"/>
          </a:p>
        </p:txBody>
      </p:sp>
      <p:sp>
        <p:nvSpPr>
          <p:cNvPr id="3" name="Espace réservé du contenu 2"/>
          <p:cNvSpPr>
            <a:spLocks noGrp="1"/>
          </p:cNvSpPr>
          <p:nvPr>
            <p:ph idx="1"/>
          </p:nvPr>
        </p:nvSpPr>
        <p:spPr>
          <a:xfrm>
            <a:off x="765174" y="1845734"/>
            <a:ext cx="8175625" cy="3962399"/>
          </a:xfrm>
        </p:spPr>
        <p:txBody>
          <a:bodyPr>
            <a:normAutofit fontScale="92500" lnSpcReduction="20000"/>
          </a:bodyPr>
          <a:lstStyle/>
          <a:p>
            <a:pPr lvl="0">
              <a:buNone/>
            </a:pPr>
            <a:r>
              <a:rPr lang="fr-FR" b="1" dirty="0" err="1" smtClean="0"/>
              <a:t>Kitchengarden</a:t>
            </a:r>
            <a:r>
              <a:rPr lang="en-GB" b="1" dirty="0" smtClean="0"/>
              <a:t> (2/2)</a:t>
            </a:r>
            <a:endParaRPr lang="en-GB" sz="2000" b="1" dirty="0" smtClean="0"/>
          </a:p>
          <a:p>
            <a:r>
              <a:rPr lang="en-US" dirty="0" err="1" smtClean="0"/>
              <a:t>Ainsi</a:t>
            </a:r>
            <a:r>
              <a:rPr lang="en-US" dirty="0" smtClean="0"/>
              <a:t>, </a:t>
            </a:r>
            <a:r>
              <a:rPr lang="en-US" dirty="0" err="1" smtClean="0"/>
              <a:t>dans</a:t>
            </a:r>
            <a:r>
              <a:rPr lang="en-US" dirty="0" smtClean="0"/>
              <a:t> la </a:t>
            </a:r>
            <a:r>
              <a:rPr lang="en-US" dirty="0" err="1" smtClean="0"/>
              <a:t>coopération</a:t>
            </a:r>
            <a:r>
              <a:rPr lang="en-US" dirty="0" smtClean="0"/>
              <a:t> avec les </a:t>
            </a:r>
            <a:r>
              <a:rPr lang="en-US" dirty="0" err="1" smtClean="0"/>
              <a:t>fermes</a:t>
            </a:r>
            <a:r>
              <a:rPr lang="en-US" dirty="0" smtClean="0"/>
              <a:t> </a:t>
            </a:r>
            <a:r>
              <a:rPr lang="en-US" dirty="0" err="1" smtClean="0"/>
              <a:t>organiques</a:t>
            </a:r>
            <a:r>
              <a:rPr lang="en-US" dirty="0" smtClean="0"/>
              <a:t>, INDP et </a:t>
            </a:r>
            <a:r>
              <a:rPr lang="en-US" dirty="0" err="1" smtClean="0"/>
              <a:t>ses</a:t>
            </a:r>
            <a:r>
              <a:rPr lang="en-US" dirty="0" smtClean="0"/>
              <a:t> </a:t>
            </a:r>
            <a:r>
              <a:rPr lang="en-US" dirty="0" err="1" smtClean="0"/>
              <a:t>partenaires</a:t>
            </a:r>
            <a:r>
              <a:rPr lang="en-US" dirty="0" smtClean="0"/>
              <a:t> </a:t>
            </a:r>
            <a:r>
              <a:rPr lang="en-US" dirty="0" err="1" smtClean="0"/>
              <a:t>ont</a:t>
            </a:r>
            <a:r>
              <a:rPr lang="en-US" dirty="0" smtClean="0"/>
              <a:t> </a:t>
            </a:r>
            <a:r>
              <a:rPr lang="en-US" dirty="0" err="1" smtClean="0"/>
              <a:t>établi</a:t>
            </a:r>
            <a:r>
              <a:rPr lang="en-US" dirty="0" smtClean="0"/>
              <a:t> des formations pour </a:t>
            </a:r>
            <a:r>
              <a:rPr lang="en-US" dirty="0" err="1" smtClean="0"/>
              <a:t>promouvoir</a:t>
            </a:r>
            <a:r>
              <a:rPr lang="en-US" dirty="0" smtClean="0"/>
              <a:t> les </a:t>
            </a:r>
            <a:r>
              <a:rPr lang="en-US" dirty="0" err="1" smtClean="0"/>
              <a:t>bonnes</a:t>
            </a:r>
            <a:r>
              <a:rPr lang="en-US" dirty="0" smtClean="0"/>
              <a:t> techniques de plantation et la </a:t>
            </a:r>
            <a:r>
              <a:rPr lang="en-US" dirty="0" err="1" smtClean="0"/>
              <a:t>fertilisation</a:t>
            </a:r>
            <a:r>
              <a:rPr lang="en-US" dirty="0" smtClean="0"/>
              <a:t>, </a:t>
            </a:r>
            <a:r>
              <a:rPr lang="en-US" dirty="0" err="1" smtClean="0"/>
              <a:t>où</a:t>
            </a:r>
            <a:r>
              <a:rPr lang="en-US" dirty="0" smtClean="0"/>
              <a:t> les </a:t>
            </a:r>
            <a:r>
              <a:rPr lang="en-US" dirty="0" err="1" smtClean="0"/>
              <a:t>membres</a:t>
            </a:r>
            <a:r>
              <a:rPr lang="en-US" dirty="0" smtClean="0"/>
              <a:t> des Green Clubs </a:t>
            </a:r>
            <a:r>
              <a:rPr lang="en-US" dirty="0" err="1" smtClean="0"/>
              <a:t>apprennent</a:t>
            </a:r>
            <a:r>
              <a:rPr lang="en-US" dirty="0" smtClean="0"/>
              <a:t> les </a:t>
            </a:r>
            <a:r>
              <a:rPr lang="en-US" dirty="0" err="1" smtClean="0"/>
              <a:t>éléments</a:t>
            </a:r>
            <a:r>
              <a:rPr lang="en-US" dirty="0" smtClean="0"/>
              <a:t> </a:t>
            </a:r>
            <a:r>
              <a:rPr lang="en-US" dirty="0" err="1" smtClean="0"/>
              <a:t>essentiels</a:t>
            </a:r>
            <a:r>
              <a:rPr lang="en-US" dirty="0" smtClean="0"/>
              <a:t> pour </a:t>
            </a:r>
            <a:r>
              <a:rPr lang="en-US" dirty="0" err="1" smtClean="0"/>
              <a:t>gérer</a:t>
            </a:r>
            <a:r>
              <a:rPr lang="en-US" dirty="0" smtClean="0"/>
              <a:t> </a:t>
            </a:r>
            <a:r>
              <a:rPr lang="en-US" dirty="0" err="1" smtClean="0"/>
              <a:t>eux</a:t>
            </a:r>
            <a:r>
              <a:rPr lang="en-US" dirty="0" smtClean="0"/>
              <a:t> </a:t>
            </a:r>
            <a:r>
              <a:rPr lang="en-US" dirty="0" err="1" smtClean="0"/>
              <a:t>même</a:t>
            </a:r>
            <a:r>
              <a:rPr lang="en-US" dirty="0" smtClean="0"/>
              <a:t> </a:t>
            </a:r>
            <a:r>
              <a:rPr lang="en-US" dirty="0" err="1" smtClean="0"/>
              <a:t>leur</a:t>
            </a:r>
            <a:r>
              <a:rPr lang="en-US" dirty="0" smtClean="0"/>
              <a:t> </a:t>
            </a:r>
            <a:r>
              <a:rPr lang="en-US" dirty="0" err="1" smtClean="0"/>
              <a:t>kitchengarden</a:t>
            </a:r>
            <a:r>
              <a:rPr lang="en-US" dirty="0" smtClean="0"/>
              <a:t>.</a:t>
            </a:r>
          </a:p>
          <a:p>
            <a:r>
              <a:rPr lang="en-US" dirty="0" err="1"/>
              <a:t>Cependant</a:t>
            </a:r>
            <a:r>
              <a:rPr lang="en-US" dirty="0"/>
              <a:t>, avec </a:t>
            </a:r>
            <a:r>
              <a:rPr lang="en-US" dirty="0" err="1"/>
              <a:t>l'école</a:t>
            </a:r>
            <a:r>
              <a:rPr lang="en-US" dirty="0"/>
              <a:t>, les enfant ne </a:t>
            </a:r>
            <a:r>
              <a:rPr lang="en-US" dirty="0" err="1"/>
              <a:t>peuvent</a:t>
            </a:r>
            <a:r>
              <a:rPr lang="en-US" dirty="0"/>
              <a:t> pas </a:t>
            </a:r>
            <a:r>
              <a:rPr lang="en-US" dirty="0" err="1"/>
              <a:t>toujours</a:t>
            </a:r>
            <a:r>
              <a:rPr lang="en-US" dirty="0"/>
              <a:t> </a:t>
            </a:r>
            <a:r>
              <a:rPr lang="en-US" dirty="0" err="1"/>
              <a:t>prendre</a:t>
            </a:r>
            <a:r>
              <a:rPr lang="en-US" dirty="0"/>
              <a:t> </a:t>
            </a:r>
            <a:r>
              <a:rPr lang="en-US" dirty="0" err="1"/>
              <a:t>soin</a:t>
            </a:r>
            <a:r>
              <a:rPr lang="en-US" dirty="0"/>
              <a:t> de </a:t>
            </a:r>
            <a:r>
              <a:rPr lang="en-US" dirty="0" err="1"/>
              <a:t>eurs</a:t>
            </a:r>
            <a:r>
              <a:rPr lang="en-US" dirty="0"/>
              <a:t> </a:t>
            </a:r>
            <a:r>
              <a:rPr lang="en-US" dirty="0" err="1"/>
              <a:t>plantes</a:t>
            </a:r>
            <a:r>
              <a:rPr lang="en-US" dirty="0"/>
              <a:t>. </a:t>
            </a:r>
            <a:r>
              <a:rPr lang="en-US" dirty="0" err="1"/>
              <a:t>C'est</a:t>
            </a:r>
            <a:r>
              <a:rPr lang="en-US" dirty="0"/>
              <a:t> </a:t>
            </a:r>
            <a:r>
              <a:rPr lang="en-US" dirty="0" err="1"/>
              <a:t>pourquoi</a:t>
            </a:r>
            <a:r>
              <a:rPr lang="en-US" dirty="0"/>
              <a:t> les </a:t>
            </a:r>
            <a:r>
              <a:rPr lang="en-US" dirty="0" err="1"/>
              <a:t>mères</a:t>
            </a:r>
            <a:r>
              <a:rPr lang="en-US" dirty="0"/>
              <a:t> des </a:t>
            </a:r>
            <a:r>
              <a:rPr lang="en-US" dirty="0" err="1"/>
              <a:t>membres</a:t>
            </a:r>
            <a:r>
              <a:rPr lang="en-US" dirty="0"/>
              <a:t> </a:t>
            </a:r>
            <a:r>
              <a:rPr lang="en-US" dirty="0" err="1"/>
              <a:t>s'occuperont</a:t>
            </a:r>
            <a:r>
              <a:rPr lang="en-US" dirty="0"/>
              <a:t> des </a:t>
            </a:r>
            <a:r>
              <a:rPr lang="en-US" dirty="0" err="1"/>
              <a:t>légumes</a:t>
            </a:r>
            <a:r>
              <a:rPr lang="en-US" dirty="0"/>
              <a:t> </a:t>
            </a:r>
            <a:r>
              <a:rPr lang="en-US" dirty="0" err="1"/>
              <a:t>quand</a:t>
            </a:r>
            <a:r>
              <a:rPr lang="en-US" dirty="0"/>
              <a:t> </a:t>
            </a:r>
            <a:r>
              <a:rPr lang="en-US" dirty="0" err="1"/>
              <a:t>leurs</a:t>
            </a:r>
            <a:r>
              <a:rPr lang="en-US" dirty="0"/>
              <a:t> </a:t>
            </a:r>
            <a:r>
              <a:rPr lang="en-US" dirty="0" err="1"/>
              <a:t>enfants</a:t>
            </a:r>
            <a:r>
              <a:rPr lang="en-US" dirty="0"/>
              <a:t> </a:t>
            </a:r>
            <a:r>
              <a:rPr lang="en-US" dirty="0" err="1"/>
              <a:t>seront</a:t>
            </a:r>
            <a:r>
              <a:rPr lang="en-US" dirty="0"/>
              <a:t> </a:t>
            </a:r>
            <a:r>
              <a:rPr lang="en-US" dirty="0" err="1"/>
              <a:t>à</a:t>
            </a:r>
            <a:r>
              <a:rPr lang="en-US" dirty="0"/>
              <a:t> </a:t>
            </a:r>
            <a:r>
              <a:rPr lang="en-US" dirty="0" err="1"/>
              <a:t>l'école</a:t>
            </a:r>
            <a:r>
              <a:rPr lang="en-US" dirty="0"/>
              <a:t>. De </a:t>
            </a:r>
            <a:r>
              <a:rPr lang="en-US" dirty="0" err="1"/>
              <a:t>ce</a:t>
            </a:r>
            <a:r>
              <a:rPr lang="en-US" dirty="0"/>
              <a:t> fait, </a:t>
            </a:r>
            <a:r>
              <a:rPr lang="en-US" dirty="0" err="1"/>
              <a:t>aussi</a:t>
            </a:r>
            <a:r>
              <a:rPr lang="en-US" dirty="0"/>
              <a:t> les parents des </a:t>
            </a:r>
            <a:r>
              <a:rPr lang="en-US" dirty="0" err="1"/>
              <a:t>membres</a:t>
            </a:r>
            <a:r>
              <a:rPr lang="en-US" dirty="0"/>
              <a:t> du Club </a:t>
            </a:r>
            <a:r>
              <a:rPr lang="en-US" dirty="0" err="1"/>
              <a:t>Vert</a:t>
            </a:r>
            <a:r>
              <a:rPr lang="en-US" dirty="0"/>
              <a:t> </a:t>
            </a:r>
            <a:r>
              <a:rPr lang="en-US" dirty="0" err="1"/>
              <a:t>sont</a:t>
            </a:r>
            <a:r>
              <a:rPr lang="en-US" dirty="0"/>
              <a:t> </a:t>
            </a:r>
            <a:r>
              <a:rPr lang="en-US" dirty="0" err="1"/>
              <a:t>intéressés</a:t>
            </a:r>
            <a:r>
              <a:rPr lang="en-US" dirty="0"/>
              <a:t> et </a:t>
            </a:r>
            <a:r>
              <a:rPr lang="en-US" dirty="0" err="1"/>
              <a:t>informés</a:t>
            </a:r>
            <a:r>
              <a:rPr lang="en-US" dirty="0"/>
              <a:t> </a:t>
            </a:r>
            <a:r>
              <a:rPr lang="en-US" dirty="0" err="1"/>
              <a:t>sur</a:t>
            </a:r>
            <a:r>
              <a:rPr lang="en-US" dirty="0"/>
              <a:t> les </a:t>
            </a:r>
            <a:r>
              <a:rPr lang="en-US" dirty="0" err="1"/>
              <a:t>activités</a:t>
            </a:r>
            <a:r>
              <a:rPr lang="en-US" dirty="0"/>
              <a:t> du club </a:t>
            </a:r>
            <a:r>
              <a:rPr lang="en-US" dirty="0" err="1"/>
              <a:t>vert</a:t>
            </a:r>
            <a:r>
              <a:rPr lang="en-US" dirty="0"/>
              <a:t> et les </a:t>
            </a:r>
            <a:r>
              <a:rPr lang="en-US" dirty="0" err="1"/>
              <a:t>thèmes</a:t>
            </a:r>
            <a:r>
              <a:rPr lang="en-US" dirty="0"/>
              <a:t> </a:t>
            </a:r>
            <a:r>
              <a:rPr lang="en-US" dirty="0" err="1"/>
              <a:t>environnementaux</a:t>
            </a:r>
            <a:r>
              <a:rPr lang="en-US" dirty="0"/>
              <a:t>. </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202" y="79468"/>
            <a:ext cx="8940798" cy="1417638"/>
          </a:xfrm>
        </p:spPr>
        <p:txBody>
          <a:bodyPr/>
          <a:lstStyle/>
          <a:p>
            <a:r>
              <a:rPr lang="en-US" dirty="0" err="1"/>
              <a:t>Offre</a:t>
            </a:r>
            <a:r>
              <a:rPr lang="en-US" dirty="0"/>
              <a:t> de </a:t>
            </a:r>
            <a:r>
              <a:rPr lang="en-US" dirty="0" err="1"/>
              <a:t>nourriture</a:t>
            </a:r>
            <a:r>
              <a:rPr lang="en-US" dirty="0"/>
              <a:t> </a:t>
            </a:r>
            <a:r>
              <a:rPr lang="en-US" dirty="0" err="1"/>
              <a:t>indépendante</a:t>
            </a:r>
            <a:r>
              <a:rPr lang="en-US" dirty="0"/>
              <a:t> </a:t>
            </a:r>
            <a:r>
              <a:rPr lang="fr-FR" dirty="0" smtClean="0"/>
              <a:t> (4/6)</a:t>
            </a:r>
            <a:endParaRPr lang="fr-FR" dirty="0"/>
          </a:p>
        </p:txBody>
      </p:sp>
      <p:sp>
        <p:nvSpPr>
          <p:cNvPr id="3" name="Espace réservé du contenu 2"/>
          <p:cNvSpPr>
            <a:spLocks noGrp="1"/>
          </p:cNvSpPr>
          <p:nvPr>
            <p:ph idx="1"/>
          </p:nvPr>
        </p:nvSpPr>
        <p:spPr>
          <a:xfrm>
            <a:off x="765174" y="1845734"/>
            <a:ext cx="8175625" cy="3962399"/>
          </a:xfrm>
        </p:spPr>
        <p:txBody>
          <a:bodyPr>
            <a:normAutofit fontScale="70000" lnSpcReduction="20000"/>
          </a:bodyPr>
          <a:lstStyle/>
          <a:p>
            <a:pPr lvl="0">
              <a:buNone/>
            </a:pPr>
            <a:r>
              <a:rPr lang="fr-FR" b="1" dirty="0" smtClean="0"/>
              <a:t>Période de plantation</a:t>
            </a:r>
            <a:endParaRPr lang="en-GB" sz="2000" b="1" dirty="0" smtClean="0"/>
          </a:p>
          <a:p>
            <a:r>
              <a:rPr lang="en-GB" dirty="0"/>
              <a:t>Après la </a:t>
            </a:r>
            <a:r>
              <a:rPr lang="en-GB" dirty="0" err="1"/>
              <a:t>mise</a:t>
            </a:r>
            <a:r>
              <a:rPr lang="en-GB" dirty="0"/>
              <a:t> en </a:t>
            </a:r>
            <a:r>
              <a:rPr lang="en-GB" dirty="0" err="1"/>
              <a:t>œuvre</a:t>
            </a:r>
            <a:r>
              <a:rPr lang="en-GB" dirty="0"/>
              <a:t> d'un nouveau Club Green, INDP </a:t>
            </a:r>
            <a:r>
              <a:rPr lang="en-GB" dirty="0" err="1"/>
              <a:t>fournit</a:t>
            </a:r>
            <a:r>
              <a:rPr lang="en-GB" dirty="0"/>
              <a:t> entre 2 et 5 </a:t>
            </a:r>
            <a:r>
              <a:rPr lang="en-GB" dirty="0" err="1"/>
              <a:t>graines</a:t>
            </a:r>
            <a:r>
              <a:rPr lang="en-GB" dirty="0"/>
              <a:t> de </a:t>
            </a:r>
            <a:r>
              <a:rPr lang="en-GB" dirty="0" err="1"/>
              <a:t>chaque</a:t>
            </a:r>
            <a:r>
              <a:rPr lang="en-GB" dirty="0"/>
              <a:t> </a:t>
            </a:r>
            <a:r>
              <a:rPr lang="en-GB" dirty="0" err="1"/>
              <a:t>légume</a:t>
            </a:r>
            <a:r>
              <a:rPr lang="en-GB" dirty="0"/>
              <a:t> pour la première plantation. Après </a:t>
            </a:r>
            <a:r>
              <a:rPr lang="en-GB" dirty="0" err="1"/>
              <a:t>avoir</a:t>
            </a:r>
            <a:r>
              <a:rPr lang="en-GB" dirty="0"/>
              <a:t> </a:t>
            </a:r>
            <a:r>
              <a:rPr lang="en-GB" dirty="0" err="1"/>
              <a:t>planté</a:t>
            </a:r>
            <a:r>
              <a:rPr lang="en-GB" dirty="0"/>
              <a:t> les </a:t>
            </a:r>
            <a:r>
              <a:rPr lang="en-GB" dirty="0" err="1"/>
              <a:t>graines</a:t>
            </a:r>
            <a:r>
              <a:rPr lang="en-GB" dirty="0"/>
              <a:t>, les </a:t>
            </a:r>
            <a:r>
              <a:rPr lang="en-GB" dirty="0" err="1"/>
              <a:t>légumes</a:t>
            </a:r>
            <a:r>
              <a:rPr lang="en-GB" dirty="0"/>
              <a:t> </a:t>
            </a:r>
            <a:r>
              <a:rPr lang="en-GB" dirty="0" err="1"/>
              <a:t>ont</a:t>
            </a:r>
            <a:r>
              <a:rPr lang="en-GB" dirty="0"/>
              <a:t> </a:t>
            </a:r>
            <a:r>
              <a:rPr lang="en-GB" dirty="0" err="1"/>
              <a:t>besoin</a:t>
            </a:r>
            <a:r>
              <a:rPr lang="en-GB" dirty="0"/>
              <a:t> la </a:t>
            </a:r>
            <a:r>
              <a:rPr lang="en-GB" dirty="0" err="1"/>
              <a:t>plupart</a:t>
            </a:r>
            <a:r>
              <a:rPr lang="en-GB" dirty="0"/>
              <a:t> du temps 45 </a:t>
            </a:r>
            <a:r>
              <a:rPr lang="en-GB" dirty="0" err="1"/>
              <a:t>jours</a:t>
            </a:r>
            <a:r>
              <a:rPr lang="en-GB" dirty="0"/>
              <a:t> pour la </a:t>
            </a:r>
            <a:r>
              <a:rPr lang="en-GB" dirty="0" err="1"/>
              <a:t>croissance</a:t>
            </a:r>
            <a:r>
              <a:rPr lang="en-GB" dirty="0"/>
              <a:t>, </a:t>
            </a:r>
            <a:r>
              <a:rPr lang="en-GB" dirty="0" err="1"/>
              <a:t>jusqu'à</a:t>
            </a:r>
            <a:r>
              <a:rPr lang="en-GB" dirty="0"/>
              <a:t> </a:t>
            </a:r>
            <a:r>
              <a:rPr lang="en-GB" dirty="0" err="1"/>
              <a:t>ce</a:t>
            </a:r>
            <a:r>
              <a:rPr lang="en-GB" dirty="0"/>
              <a:t> </a:t>
            </a:r>
            <a:r>
              <a:rPr lang="en-GB" dirty="0" err="1"/>
              <a:t>qu'ils</a:t>
            </a:r>
            <a:r>
              <a:rPr lang="en-GB" dirty="0"/>
              <a:t> </a:t>
            </a:r>
            <a:r>
              <a:rPr lang="en-GB" dirty="0" err="1"/>
              <a:t>deviennent</a:t>
            </a:r>
            <a:r>
              <a:rPr lang="en-GB" dirty="0"/>
              <a:t> </a:t>
            </a:r>
            <a:r>
              <a:rPr lang="en-GB" dirty="0" err="1"/>
              <a:t>mûrs</a:t>
            </a:r>
            <a:r>
              <a:rPr lang="en-GB" dirty="0"/>
              <a:t> et comestibles, </a:t>
            </a:r>
            <a:r>
              <a:rPr lang="en-GB" dirty="0" err="1" smtClean="0"/>
              <a:t>délai</a:t>
            </a:r>
            <a:r>
              <a:rPr lang="en-GB" dirty="0" smtClean="0"/>
              <a:t> qui </a:t>
            </a:r>
            <a:r>
              <a:rPr lang="en-GB" dirty="0" err="1"/>
              <a:t>dépend</a:t>
            </a:r>
            <a:r>
              <a:rPr lang="en-GB" dirty="0"/>
              <a:t> des </a:t>
            </a:r>
            <a:r>
              <a:rPr lang="en-GB" dirty="0" err="1"/>
              <a:t>saisons</a:t>
            </a:r>
            <a:r>
              <a:rPr lang="en-GB" dirty="0"/>
              <a:t> </a:t>
            </a:r>
            <a:r>
              <a:rPr lang="en-GB" dirty="0" err="1" smtClean="0"/>
              <a:t>bien</a:t>
            </a:r>
            <a:r>
              <a:rPr lang="en-GB" dirty="0" smtClean="0"/>
              <a:t> sur.</a:t>
            </a:r>
          </a:p>
          <a:p>
            <a:r>
              <a:rPr lang="fr-FR" dirty="0" smtClean="0"/>
              <a:t>Les saisons influencent bien évidemment la quantité des légumes produits:</a:t>
            </a:r>
            <a:endParaRPr lang="en-GB" dirty="0" smtClean="0"/>
          </a:p>
          <a:p>
            <a:r>
              <a:rPr lang="en-GB" dirty="0" smtClean="0"/>
              <a:t>En </a:t>
            </a:r>
            <a:r>
              <a:rPr lang="en-GB" dirty="0" err="1" smtClean="0"/>
              <a:t>respectant</a:t>
            </a:r>
            <a:r>
              <a:rPr lang="en-GB" dirty="0" smtClean="0"/>
              <a:t> la </a:t>
            </a:r>
            <a:r>
              <a:rPr lang="en-GB" dirty="0" err="1" smtClean="0"/>
              <a:t>saison</a:t>
            </a:r>
            <a:r>
              <a:rPr lang="en-GB" dirty="0" smtClean="0"/>
              <a:t> </a:t>
            </a:r>
            <a:r>
              <a:rPr lang="en-GB" dirty="0" err="1" smtClean="0"/>
              <a:t>appropriée</a:t>
            </a:r>
            <a:r>
              <a:rPr lang="en-GB" dirty="0" smtClean="0"/>
              <a:t> pour planter </a:t>
            </a:r>
            <a:r>
              <a:rPr lang="en-GB" dirty="0" err="1" smtClean="0"/>
              <a:t>chaque</a:t>
            </a:r>
            <a:r>
              <a:rPr lang="en-GB" dirty="0" smtClean="0"/>
              <a:t> </a:t>
            </a:r>
            <a:r>
              <a:rPr lang="en-GB" dirty="0" err="1" smtClean="0"/>
              <a:t>légume</a:t>
            </a:r>
            <a:r>
              <a:rPr lang="en-GB" dirty="0" smtClean="0"/>
              <a:t>, </a:t>
            </a:r>
            <a:r>
              <a:rPr lang="en-GB" dirty="0"/>
              <a:t>la </a:t>
            </a:r>
            <a:r>
              <a:rPr lang="en-GB" dirty="0" err="1"/>
              <a:t>récolte</a:t>
            </a:r>
            <a:r>
              <a:rPr lang="en-GB" dirty="0"/>
              <a:t> sera </a:t>
            </a:r>
            <a:r>
              <a:rPr lang="en-GB" dirty="0" err="1"/>
              <a:t>suffisamment</a:t>
            </a:r>
            <a:r>
              <a:rPr lang="en-GB" dirty="0"/>
              <a:t> rentable pour la </a:t>
            </a:r>
            <a:r>
              <a:rPr lang="en-GB" dirty="0" err="1"/>
              <a:t>vente</a:t>
            </a:r>
            <a:r>
              <a:rPr lang="en-GB" dirty="0"/>
              <a:t> de </a:t>
            </a:r>
            <a:r>
              <a:rPr lang="en-GB" dirty="0" err="1"/>
              <a:t>certains</a:t>
            </a:r>
            <a:r>
              <a:rPr lang="en-GB" dirty="0"/>
              <a:t> </a:t>
            </a:r>
            <a:r>
              <a:rPr lang="en-GB" dirty="0" err="1"/>
              <a:t>d'entre</a:t>
            </a:r>
            <a:r>
              <a:rPr lang="en-GB" dirty="0"/>
              <a:t> </a:t>
            </a:r>
            <a:r>
              <a:rPr lang="en-GB" dirty="0" err="1"/>
              <a:t>eux</a:t>
            </a:r>
            <a:r>
              <a:rPr lang="en-GB" dirty="0"/>
              <a:t> </a:t>
            </a:r>
            <a:r>
              <a:rPr lang="en-GB" dirty="0" err="1"/>
              <a:t>à</a:t>
            </a:r>
            <a:r>
              <a:rPr lang="en-GB" dirty="0"/>
              <a:t> un </a:t>
            </a:r>
            <a:r>
              <a:rPr lang="en-GB" dirty="0" err="1"/>
              <a:t>marché</a:t>
            </a:r>
            <a:r>
              <a:rPr lang="en-GB" dirty="0"/>
              <a:t> local, </a:t>
            </a:r>
            <a:r>
              <a:rPr lang="en-GB" dirty="0" err="1"/>
              <a:t>ce</a:t>
            </a:r>
            <a:r>
              <a:rPr lang="en-GB" dirty="0"/>
              <a:t> qui </a:t>
            </a:r>
            <a:r>
              <a:rPr lang="en-GB" dirty="0" err="1"/>
              <a:t>permet</a:t>
            </a:r>
            <a:r>
              <a:rPr lang="en-GB" dirty="0"/>
              <a:t> aux </a:t>
            </a:r>
            <a:r>
              <a:rPr lang="en-GB" dirty="0" err="1"/>
              <a:t>familles</a:t>
            </a:r>
            <a:r>
              <a:rPr lang="en-GB" dirty="0"/>
              <a:t> </a:t>
            </a:r>
            <a:r>
              <a:rPr lang="en-GB" dirty="0" err="1" smtClean="0"/>
              <a:t>d’asssurer</a:t>
            </a:r>
            <a:r>
              <a:rPr lang="en-GB" dirty="0" smtClean="0"/>
              <a:t> </a:t>
            </a:r>
            <a:r>
              <a:rPr lang="en-GB" dirty="0" err="1" smtClean="0"/>
              <a:t>une</a:t>
            </a:r>
            <a:r>
              <a:rPr lang="en-GB" dirty="0" smtClean="0"/>
              <a:t> </a:t>
            </a:r>
            <a:r>
              <a:rPr lang="en-GB" dirty="0" err="1" smtClean="0"/>
              <a:t>aprtie</a:t>
            </a:r>
            <a:r>
              <a:rPr lang="en-GB" dirty="0" smtClean="0"/>
              <a:t> de </a:t>
            </a:r>
            <a:r>
              <a:rPr lang="en-GB" dirty="0" err="1" smtClean="0"/>
              <a:t>leur</a:t>
            </a:r>
            <a:r>
              <a:rPr lang="en-GB" dirty="0" smtClean="0"/>
              <a:t> </a:t>
            </a:r>
            <a:r>
              <a:rPr lang="en-GB" dirty="0" err="1" smtClean="0"/>
              <a:t>revenus</a:t>
            </a:r>
            <a:r>
              <a:rPr lang="en-GB" dirty="0" smtClean="0"/>
              <a:t>.</a:t>
            </a:r>
          </a:p>
          <a:p>
            <a:r>
              <a:rPr lang="fr-FR" dirty="0" smtClean="0"/>
              <a:t>Les </a:t>
            </a:r>
            <a:r>
              <a:rPr lang="fr-FR" dirty="0" err="1" smtClean="0"/>
              <a:t>Geen</a:t>
            </a:r>
            <a:r>
              <a:rPr lang="fr-FR" dirty="0" smtClean="0"/>
              <a:t> Clubs n’ont pas la seule  vocation de produire leur propre nourriture, mais offre également une petite source de revenus supplémentaires.</a:t>
            </a:r>
            <a:endParaRPr lang="en-GB" dirty="0" smtClean="0"/>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202" y="79468"/>
            <a:ext cx="8940798" cy="1417638"/>
          </a:xfrm>
        </p:spPr>
        <p:txBody>
          <a:bodyPr/>
          <a:lstStyle/>
          <a:p>
            <a:r>
              <a:rPr lang="en-US" dirty="0" err="1"/>
              <a:t>Offre</a:t>
            </a:r>
            <a:r>
              <a:rPr lang="en-US" dirty="0"/>
              <a:t> de </a:t>
            </a:r>
            <a:r>
              <a:rPr lang="en-US" dirty="0" err="1"/>
              <a:t>nourriture</a:t>
            </a:r>
            <a:r>
              <a:rPr lang="en-US" dirty="0"/>
              <a:t> </a:t>
            </a:r>
            <a:r>
              <a:rPr lang="en-US" dirty="0" err="1"/>
              <a:t>indépendante</a:t>
            </a:r>
            <a:r>
              <a:rPr lang="en-US" dirty="0"/>
              <a:t> </a:t>
            </a:r>
            <a:r>
              <a:rPr lang="fr-FR" dirty="0" smtClean="0"/>
              <a:t> (5/6)</a:t>
            </a:r>
            <a:endParaRPr lang="fr-FR" dirty="0"/>
          </a:p>
        </p:txBody>
      </p:sp>
      <p:sp>
        <p:nvSpPr>
          <p:cNvPr id="3" name="Espace réservé du contenu 2"/>
          <p:cNvSpPr>
            <a:spLocks noGrp="1"/>
          </p:cNvSpPr>
          <p:nvPr>
            <p:ph idx="1"/>
          </p:nvPr>
        </p:nvSpPr>
        <p:spPr>
          <a:xfrm>
            <a:off x="765174" y="1845734"/>
            <a:ext cx="8175625" cy="3962399"/>
          </a:xfrm>
        </p:spPr>
        <p:txBody>
          <a:bodyPr>
            <a:normAutofit fontScale="92500" lnSpcReduction="20000"/>
          </a:bodyPr>
          <a:lstStyle/>
          <a:p>
            <a:pPr lvl="0">
              <a:buNone/>
            </a:pPr>
            <a:r>
              <a:rPr lang="fr-FR" b="1" dirty="0" smtClean="0"/>
              <a:t>Distribution des légumes</a:t>
            </a:r>
            <a:endParaRPr lang="en-GB" b="1" dirty="0" smtClean="0"/>
          </a:p>
          <a:p>
            <a:r>
              <a:rPr lang="en-GB" dirty="0"/>
              <a:t>A </a:t>
            </a:r>
            <a:r>
              <a:rPr lang="en-GB" dirty="0" err="1"/>
              <a:t>partir</a:t>
            </a:r>
            <a:r>
              <a:rPr lang="en-GB" dirty="0"/>
              <a:t> de la première </a:t>
            </a:r>
            <a:r>
              <a:rPr lang="en-GB" dirty="0" err="1"/>
              <a:t>récolte</a:t>
            </a:r>
            <a:r>
              <a:rPr lang="en-GB" dirty="0"/>
              <a:t>, les </a:t>
            </a:r>
            <a:r>
              <a:rPr lang="en-GB" dirty="0" err="1"/>
              <a:t>légumes</a:t>
            </a:r>
            <a:r>
              <a:rPr lang="en-GB" dirty="0"/>
              <a:t> </a:t>
            </a:r>
            <a:r>
              <a:rPr lang="en-GB" dirty="0" err="1"/>
              <a:t>récoltés</a:t>
            </a:r>
            <a:r>
              <a:rPr lang="en-GB" dirty="0"/>
              <a:t> </a:t>
            </a:r>
            <a:r>
              <a:rPr lang="en-GB" dirty="0" err="1"/>
              <a:t>suivent</a:t>
            </a:r>
            <a:r>
              <a:rPr lang="en-GB" dirty="0"/>
              <a:t> un </a:t>
            </a:r>
            <a:r>
              <a:rPr lang="en-GB" dirty="0" err="1"/>
              <a:t>processus</a:t>
            </a:r>
            <a:r>
              <a:rPr lang="en-GB" dirty="0"/>
              <a:t> de </a:t>
            </a:r>
            <a:r>
              <a:rPr lang="en-GB" dirty="0" smtClean="0"/>
              <a:t>distribution :</a:t>
            </a:r>
          </a:p>
          <a:p>
            <a:r>
              <a:rPr lang="en-GB" dirty="0"/>
              <a:t>Les </a:t>
            </a:r>
            <a:r>
              <a:rPr lang="en-GB" dirty="0" err="1"/>
              <a:t>enfants</a:t>
            </a:r>
            <a:r>
              <a:rPr lang="en-GB" dirty="0"/>
              <a:t> </a:t>
            </a:r>
            <a:r>
              <a:rPr lang="en-GB" dirty="0" err="1"/>
              <a:t>vont</a:t>
            </a:r>
            <a:r>
              <a:rPr lang="en-GB" dirty="0"/>
              <a:t> </a:t>
            </a:r>
            <a:r>
              <a:rPr lang="en-GB" dirty="0" err="1"/>
              <a:t>garder</a:t>
            </a:r>
            <a:r>
              <a:rPr lang="en-GB" dirty="0"/>
              <a:t> la </a:t>
            </a:r>
            <a:r>
              <a:rPr lang="en-GB" dirty="0" err="1"/>
              <a:t>majorité</a:t>
            </a:r>
            <a:r>
              <a:rPr lang="en-GB" dirty="0"/>
              <a:t> de </a:t>
            </a:r>
            <a:r>
              <a:rPr lang="en-GB" dirty="0" err="1"/>
              <a:t>leurs</a:t>
            </a:r>
            <a:r>
              <a:rPr lang="en-GB" dirty="0"/>
              <a:t> </a:t>
            </a:r>
            <a:r>
              <a:rPr lang="en-GB" dirty="0" err="1"/>
              <a:t>légumes</a:t>
            </a:r>
            <a:r>
              <a:rPr lang="en-GB" dirty="0"/>
              <a:t> pour </a:t>
            </a:r>
            <a:r>
              <a:rPr lang="en-GB" dirty="0" err="1"/>
              <a:t>leur</a:t>
            </a:r>
            <a:r>
              <a:rPr lang="en-GB" dirty="0"/>
              <a:t> </a:t>
            </a:r>
            <a:r>
              <a:rPr lang="en-GB" dirty="0" err="1"/>
              <a:t>propre</a:t>
            </a:r>
            <a:r>
              <a:rPr lang="en-GB" dirty="0"/>
              <a:t> usage et en </a:t>
            </a:r>
            <a:r>
              <a:rPr lang="en-GB" dirty="0" err="1"/>
              <a:t>fournir</a:t>
            </a:r>
            <a:r>
              <a:rPr lang="en-GB" dirty="0"/>
              <a:t> </a:t>
            </a:r>
            <a:r>
              <a:rPr lang="en-GB" dirty="0" err="1"/>
              <a:t>à</a:t>
            </a:r>
            <a:r>
              <a:rPr lang="en-GB" dirty="0"/>
              <a:t> </a:t>
            </a:r>
            <a:r>
              <a:rPr lang="en-GB" dirty="0" err="1"/>
              <a:t>leurs</a:t>
            </a:r>
            <a:r>
              <a:rPr lang="en-GB" dirty="0"/>
              <a:t> </a:t>
            </a:r>
            <a:r>
              <a:rPr lang="en-GB" dirty="0" err="1"/>
              <a:t>familles</a:t>
            </a:r>
            <a:r>
              <a:rPr lang="en-GB" dirty="0"/>
              <a:t>. </a:t>
            </a:r>
            <a:r>
              <a:rPr lang="en-GB" dirty="0" err="1"/>
              <a:t>Une</a:t>
            </a:r>
            <a:r>
              <a:rPr lang="en-GB" dirty="0"/>
              <a:t> possible </a:t>
            </a:r>
            <a:r>
              <a:rPr lang="en-GB" dirty="0" err="1"/>
              <a:t>surproduction</a:t>
            </a:r>
            <a:r>
              <a:rPr lang="en-GB" dirty="0"/>
              <a:t> </a:t>
            </a:r>
            <a:r>
              <a:rPr lang="en-GB" dirty="0" err="1" smtClean="0"/>
              <a:t>pourra</a:t>
            </a:r>
            <a:r>
              <a:rPr lang="en-GB" dirty="0" smtClean="0"/>
              <a:t> </a:t>
            </a:r>
            <a:r>
              <a:rPr lang="en-GB" dirty="0" err="1"/>
              <a:t>être</a:t>
            </a:r>
            <a:r>
              <a:rPr lang="en-GB" dirty="0"/>
              <a:t> </a:t>
            </a:r>
            <a:r>
              <a:rPr lang="en-GB" dirty="0" err="1"/>
              <a:t>vendu</a:t>
            </a:r>
            <a:r>
              <a:rPr lang="en-GB" dirty="0"/>
              <a:t>. Par </a:t>
            </a:r>
            <a:r>
              <a:rPr lang="en-GB" dirty="0" err="1"/>
              <a:t>ailleurs</a:t>
            </a:r>
            <a:r>
              <a:rPr lang="en-GB" dirty="0"/>
              <a:t>, </a:t>
            </a:r>
            <a:r>
              <a:rPr lang="en-GB" dirty="0" err="1"/>
              <a:t>une</a:t>
            </a:r>
            <a:r>
              <a:rPr lang="en-GB" dirty="0"/>
              <a:t> petite </a:t>
            </a:r>
            <a:r>
              <a:rPr lang="en-GB" dirty="0" err="1"/>
              <a:t>partie</a:t>
            </a:r>
            <a:r>
              <a:rPr lang="en-GB" dirty="0"/>
              <a:t> </a:t>
            </a:r>
            <a:r>
              <a:rPr lang="en-GB" dirty="0" smtClean="0"/>
              <a:t>sera </a:t>
            </a:r>
            <a:r>
              <a:rPr lang="en-GB" dirty="0" err="1" smtClean="0"/>
              <a:t>mise</a:t>
            </a:r>
            <a:r>
              <a:rPr lang="en-GB" dirty="0" smtClean="0"/>
              <a:t> de </a:t>
            </a:r>
            <a:r>
              <a:rPr lang="en-GB" dirty="0" err="1" smtClean="0"/>
              <a:t>coté</a:t>
            </a:r>
            <a:r>
              <a:rPr lang="en-GB" dirty="0" smtClean="0"/>
              <a:t> pour </a:t>
            </a:r>
            <a:r>
              <a:rPr lang="en-GB" dirty="0" err="1" smtClean="0"/>
              <a:t>récolter</a:t>
            </a:r>
            <a:r>
              <a:rPr lang="en-GB" dirty="0" smtClean="0"/>
              <a:t> de </a:t>
            </a:r>
            <a:r>
              <a:rPr lang="en-GB" dirty="0" err="1"/>
              <a:t>nouvelles</a:t>
            </a:r>
            <a:r>
              <a:rPr lang="en-GB" dirty="0"/>
              <a:t> </a:t>
            </a:r>
            <a:r>
              <a:rPr lang="en-GB" dirty="0" err="1" smtClean="0"/>
              <a:t>semences</a:t>
            </a:r>
            <a:r>
              <a:rPr lang="en-GB" dirty="0" smtClean="0"/>
              <a:t>, </a:t>
            </a:r>
            <a:r>
              <a:rPr lang="en-GB" dirty="0"/>
              <a:t>qui </a:t>
            </a:r>
            <a:r>
              <a:rPr lang="en-GB" dirty="0" err="1" smtClean="0"/>
              <a:t>vont</a:t>
            </a:r>
            <a:r>
              <a:rPr lang="en-GB" dirty="0" smtClean="0"/>
              <a:t> </a:t>
            </a:r>
            <a:r>
              <a:rPr lang="en-GB" dirty="0" err="1"/>
              <a:t>suivre</a:t>
            </a:r>
            <a:r>
              <a:rPr lang="en-GB" dirty="0"/>
              <a:t> </a:t>
            </a:r>
            <a:r>
              <a:rPr lang="en-GB" dirty="0" smtClean="0"/>
              <a:t>un nouveau </a:t>
            </a:r>
            <a:r>
              <a:rPr lang="en-GB" dirty="0" err="1"/>
              <a:t>processus</a:t>
            </a:r>
            <a:r>
              <a:rPr lang="en-GB" dirty="0"/>
              <a:t> de </a:t>
            </a:r>
            <a:r>
              <a:rPr lang="en-GB" dirty="0" smtClean="0"/>
              <a:t>distribution</a:t>
            </a:r>
            <a:r>
              <a:rPr lang="en-GB" dirty="0"/>
              <a:t>.</a:t>
            </a:r>
            <a:endParaRPr lang="en-GB" dirty="0" smtClean="0"/>
          </a:p>
          <a:p>
            <a:r>
              <a:rPr lang="en-GB" dirty="0" err="1"/>
              <a:t>Cependant</a:t>
            </a:r>
            <a:r>
              <a:rPr lang="en-GB" dirty="0"/>
              <a:t>, les </a:t>
            </a:r>
            <a:r>
              <a:rPr lang="en-GB" dirty="0" err="1"/>
              <a:t>enfants</a:t>
            </a:r>
            <a:r>
              <a:rPr lang="en-GB" dirty="0"/>
              <a:t> </a:t>
            </a:r>
            <a:r>
              <a:rPr lang="en-GB" dirty="0" err="1"/>
              <a:t>sont</a:t>
            </a:r>
            <a:r>
              <a:rPr lang="en-GB" dirty="0"/>
              <a:t> </a:t>
            </a:r>
            <a:r>
              <a:rPr lang="en-GB" dirty="0" err="1"/>
              <a:t>censés</a:t>
            </a:r>
            <a:r>
              <a:rPr lang="en-GB" dirty="0"/>
              <a:t> </a:t>
            </a:r>
            <a:r>
              <a:rPr lang="en-GB" dirty="0" err="1"/>
              <a:t>donner</a:t>
            </a:r>
            <a:r>
              <a:rPr lang="en-GB" dirty="0"/>
              <a:t> un certain </a:t>
            </a:r>
            <a:r>
              <a:rPr lang="en-GB" dirty="0" err="1"/>
              <a:t>nombre</a:t>
            </a:r>
            <a:r>
              <a:rPr lang="en-GB" dirty="0"/>
              <a:t> de </a:t>
            </a:r>
            <a:r>
              <a:rPr lang="en-GB" dirty="0" err="1"/>
              <a:t>graines</a:t>
            </a:r>
            <a:r>
              <a:rPr lang="en-GB" dirty="0"/>
              <a:t> </a:t>
            </a:r>
            <a:r>
              <a:rPr lang="en-GB" dirty="0" err="1"/>
              <a:t>à</a:t>
            </a:r>
            <a:r>
              <a:rPr lang="en-GB" dirty="0"/>
              <a:t> </a:t>
            </a:r>
            <a:r>
              <a:rPr lang="en-GB" dirty="0" err="1"/>
              <a:t>une</a:t>
            </a:r>
            <a:r>
              <a:rPr lang="en-GB" dirty="0"/>
              <a:t> </a:t>
            </a:r>
            <a:r>
              <a:rPr lang="en-GB" dirty="0" err="1"/>
              <a:t>banque</a:t>
            </a:r>
            <a:r>
              <a:rPr lang="en-GB" dirty="0"/>
              <a:t> de </a:t>
            </a:r>
            <a:r>
              <a:rPr lang="en-GB" dirty="0" err="1"/>
              <a:t>semences</a:t>
            </a:r>
            <a:r>
              <a:rPr lang="en-GB" dirty="0"/>
              <a:t>, qui </a:t>
            </a:r>
            <a:r>
              <a:rPr lang="en-GB" dirty="0" err="1"/>
              <a:t>est</a:t>
            </a:r>
            <a:r>
              <a:rPr lang="en-GB" dirty="0"/>
              <a:t> </a:t>
            </a:r>
            <a:r>
              <a:rPr lang="en-GB" dirty="0" err="1"/>
              <a:t>tenu</a:t>
            </a:r>
            <a:r>
              <a:rPr lang="en-GB" dirty="0"/>
              <a:t> par </a:t>
            </a:r>
            <a:r>
              <a:rPr lang="en-GB" dirty="0" err="1"/>
              <a:t>toutes</a:t>
            </a:r>
            <a:r>
              <a:rPr lang="en-GB" dirty="0"/>
              <a:t> les ONG </a:t>
            </a:r>
            <a:r>
              <a:rPr lang="en-GB" dirty="0" err="1" smtClean="0"/>
              <a:t>disposant</a:t>
            </a:r>
            <a:r>
              <a:rPr lang="en-GB" dirty="0" smtClean="0"/>
              <a:t> de Green  Clubs.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5174" y="79468"/>
            <a:ext cx="7612063" cy="751805"/>
          </a:xfrm>
        </p:spPr>
        <p:txBody>
          <a:bodyPr/>
          <a:lstStyle/>
          <a:p>
            <a:r>
              <a:rPr lang="fr-FR" dirty="0" smtClean="0"/>
              <a:t/>
            </a:r>
            <a:br>
              <a:rPr lang="fr-FR" dirty="0" smtClean="0"/>
            </a:br>
            <a:r>
              <a:rPr lang="fr-FR" dirty="0" smtClean="0"/>
              <a:t>INDP</a:t>
            </a:r>
            <a:br>
              <a:rPr lang="fr-FR" dirty="0" smtClean="0"/>
            </a:br>
            <a:endParaRPr lang="fr-FR" dirty="0"/>
          </a:p>
        </p:txBody>
      </p:sp>
      <p:sp>
        <p:nvSpPr>
          <p:cNvPr id="5" name="TextBox 4"/>
          <p:cNvSpPr txBox="1"/>
          <p:nvPr/>
        </p:nvSpPr>
        <p:spPr>
          <a:xfrm>
            <a:off x="765174" y="1427018"/>
            <a:ext cx="7612063" cy="5016758"/>
          </a:xfrm>
          <a:prstGeom prst="rect">
            <a:avLst/>
          </a:prstGeom>
          <a:noFill/>
        </p:spPr>
        <p:txBody>
          <a:bodyPr wrap="square" rtlCol="0">
            <a:spAutoFit/>
          </a:bodyPr>
          <a:lstStyle/>
          <a:p>
            <a:pPr>
              <a:buFont typeface="Wingdings" pitchFamily="2" charset="2"/>
              <a:buChar char="Ø"/>
            </a:pPr>
            <a:r>
              <a:rPr lang="fr-FR" dirty="0" smtClean="0">
                <a:solidFill>
                  <a:schemeClr val="bg1"/>
                </a:solidFill>
              </a:rPr>
              <a:t> </a:t>
            </a:r>
            <a:r>
              <a:rPr lang="fr-FR" sz="2000" dirty="0" smtClean="0">
                <a:solidFill>
                  <a:schemeClr val="bg1"/>
                </a:solidFill>
              </a:rPr>
              <a:t>INDP est une association indienne indépendante créé en 1999 par Augustin Brutus </a:t>
            </a:r>
            <a:r>
              <a:rPr lang="fr-FR" sz="2000" dirty="0" err="1" smtClean="0">
                <a:solidFill>
                  <a:schemeClr val="bg1"/>
                </a:solidFill>
              </a:rPr>
              <a:t>Jaykumar</a:t>
            </a:r>
            <a:r>
              <a:rPr lang="fr-FR" sz="2000" dirty="0" smtClean="0">
                <a:solidFill>
                  <a:schemeClr val="bg1"/>
                </a:solidFill>
              </a:rPr>
              <a:t> et basée à Pondichéry (Tamil </a:t>
            </a:r>
            <a:r>
              <a:rPr lang="fr-FR" sz="2000" dirty="0" err="1" smtClean="0">
                <a:solidFill>
                  <a:schemeClr val="bg1"/>
                </a:solidFill>
              </a:rPr>
              <a:t>Nadu</a:t>
            </a:r>
            <a:r>
              <a:rPr lang="fr-FR" sz="2000" dirty="0" smtClean="0">
                <a:solidFill>
                  <a:schemeClr val="bg1"/>
                </a:solidFill>
              </a:rPr>
              <a:t>)</a:t>
            </a:r>
          </a:p>
          <a:p>
            <a:pPr>
              <a:buFont typeface="Wingdings" pitchFamily="2" charset="2"/>
              <a:buChar char="Ø"/>
            </a:pPr>
            <a:endParaRPr lang="fr-FR" sz="2000" dirty="0" smtClean="0">
              <a:solidFill>
                <a:schemeClr val="bg1"/>
              </a:solidFill>
            </a:endParaRPr>
          </a:p>
          <a:p>
            <a:pPr>
              <a:buFont typeface="Wingdings" pitchFamily="2" charset="2"/>
              <a:buChar char="Ø"/>
            </a:pPr>
            <a:r>
              <a:rPr lang="fr-FR" sz="2000" dirty="0" smtClean="0">
                <a:solidFill>
                  <a:schemeClr val="bg1"/>
                </a:solidFill>
              </a:rPr>
              <a:t> </a:t>
            </a:r>
            <a:r>
              <a:rPr lang="fr-FR" sz="2000" dirty="0">
                <a:solidFill>
                  <a:schemeClr val="bg1"/>
                </a:solidFill>
              </a:rPr>
              <a:t>L'organisation suit une approche globale du développement, en mettant l'accent </a:t>
            </a:r>
            <a:r>
              <a:rPr lang="fr-FR" sz="2000" dirty="0" smtClean="0">
                <a:solidFill>
                  <a:schemeClr val="bg1"/>
                </a:solidFill>
              </a:rPr>
              <a:t>sur</a:t>
            </a:r>
            <a:r>
              <a:rPr lang="fr-FR" sz="2000" dirty="0">
                <a:solidFill>
                  <a:schemeClr val="bg1"/>
                </a:solidFill>
              </a:rPr>
              <a:t>​la promotion de la culture et de l'éducation. Le message </a:t>
            </a:r>
            <a:r>
              <a:rPr lang="fr-FR" sz="2000" dirty="0" smtClean="0">
                <a:solidFill>
                  <a:schemeClr val="bg1"/>
                </a:solidFill>
              </a:rPr>
              <a:t>d’INDP </a:t>
            </a:r>
            <a:r>
              <a:rPr lang="fr-FR" sz="2000" dirty="0">
                <a:solidFill>
                  <a:schemeClr val="bg1"/>
                </a:solidFill>
              </a:rPr>
              <a:t>veut transmettre est une nouvelle définition du développement, </a:t>
            </a:r>
            <a:r>
              <a:rPr lang="fr-FR" sz="2000" dirty="0" smtClean="0">
                <a:solidFill>
                  <a:schemeClr val="bg1"/>
                </a:solidFill>
              </a:rPr>
              <a:t>qui prend </a:t>
            </a:r>
            <a:r>
              <a:rPr lang="fr-FR" sz="2000" dirty="0">
                <a:solidFill>
                  <a:schemeClr val="bg1"/>
                </a:solidFill>
              </a:rPr>
              <a:t>en compte non seulement </a:t>
            </a:r>
            <a:r>
              <a:rPr lang="fr-FR" sz="2000" dirty="0" smtClean="0">
                <a:solidFill>
                  <a:schemeClr val="bg1"/>
                </a:solidFill>
              </a:rPr>
              <a:t>les points économique</a:t>
            </a:r>
            <a:r>
              <a:rPr lang="fr-FR" sz="2000" dirty="0">
                <a:solidFill>
                  <a:schemeClr val="bg1"/>
                </a:solidFill>
              </a:rPr>
              <a:t>, mais aussi </a:t>
            </a:r>
            <a:r>
              <a:rPr lang="fr-FR" sz="2000" dirty="0" smtClean="0">
                <a:solidFill>
                  <a:schemeClr val="bg1"/>
                </a:solidFill>
              </a:rPr>
              <a:t>sociaux, </a:t>
            </a:r>
            <a:r>
              <a:rPr lang="fr-FR" sz="2000" dirty="0">
                <a:solidFill>
                  <a:schemeClr val="bg1"/>
                </a:solidFill>
              </a:rPr>
              <a:t>les facteurs culturels et politiques, </a:t>
            </a:r>
            <a:r>
              <a:rPr lang="fr-FR" sz="2000" dirty="0" smtClean="0">
                <a:solidFill>
                  <a:schemeClr val="bg1"/>
                </a:solidFill>
              </a:rPr>
              <a:t>afin d’assurer une </a:t>
            </a:r>
            <a:r>
              <a:rPr lang="fr-FR" sz="2000" dirty="0">
                <a:solidFill>
                  <a:schemeClr val="bg1"/>
                </a:solidFill>
              </a:rPr>
              <a:t>approche globale pour un développement plus durable</a:t>
            </a:r>
            <a:r>
              <a:rPr lang="fr-FR" sz="2000" dirty="0" smtClean="0">
                <a:solidFill>
                  <a:schemeClr val="bg1"/>
                </a:solidFill>
              </a:rPr>
              <a:t>.</a:t>
            </a:r>
          </a:p>
          <a:p>
            <a:pPr>
              <a:buFont typeface="Wingdings" pitchFamily="2" charset="2"/>
              <a:buChar char="Ø"/>
            </a:pPr>
            <a:endParaRPr lang="fr-FR" sz="2000" dirty="0" smtClean="0">
              <a:solidFill>
                <a:schemeClr val="bg1"/>
              </a:solidFill>
            </a:endParaRPr>
          </a:p>
          <a:p>
            <a:pPr>
              <a:buFont typeface="Wingdings" pitchFamily="2" charset="2"/>
              <a:buChar char="Ø"/>
            </a:pPr>
            <a:r>
              <a:rPr lang="fr-FR" sz="2000" dirty="0">
                <a:solidFill>
                  <a:schemeClr val="bg1"/>
                </a:solidFill>
              </a:rPr>
              <a:t>Les </a:t>
            </a:r>
            <a:r>
              <a:rPr lang="fr-FR" sz="2000" dirty="0" smtClean="0">
                <a:solidFill>
                  <a:schemeClr val="bg1"/>
                </a:solidFill>
              </a:rPr>
              <a:t>objectifs finaux </a:t>
            </a:r>
            <a:r>
              <a:rPr lang="fr-FR" sz="2000" dirty="0">
                <a:solidFill>
                  <a:schemeClr val="bg1"/>
                </a:solidFill>
              </a:rPr>
              <a:t>sont non seulement </a:t>
            </a:r>
            <a:r>
              <a:rPr lang="fr-FR" sz="2000" dirty="0" smtClean="0">
                <a:solidFill>
                  <a:schemeClr val="bg1"/>
                </a:solidFill>
              </a:rPr>
              <a:t>d’aider </a:t>
            </a:r>
            <a:r>
              <a:rPr lang="fr-FR" sz="2000" dirty="0">
                <a:solidFill>
                  <a:schemeClr val="bg1"/>
                </a:solidFill>
              </a:rPr>
              <a:t>les populations cibles pour qu'elles émergent économiquement, mais </a:t>
            </a:r>
            <a:r>
              <a:rPr lang="fr-FR" sz="2000" dirty="0" smtClean="0">
                <a:solidFill>
                  <a:schemeClr val="bg1"/>
                </a:solidFill>
              </a:rPr>
              <a:t>aussi </a:t>
            </a:r>
            <a:r>
              <a:rPr lang="fr-FR" sz="2000" dirty="0">
                <a:solidFill>
                  <a:schemeClr val="bg1"/>
                </a:solidFill>
              </a:rPr>
              <a:t>leur fournir un environnement sain et à les soutenir dans leur lutte pour la justice, la dignité et </a:t>
            </a:r>
            <a:r>
              <a:rPr lang="fr-FR" sz="2000" dirty="0" smtClean="0">
                <a:solidFill>
                  <a:schemeClr val="bg1"/>
                </a:solidFill>
              </a:rPr>
              <a:t>l'égalité.</a:t>
            </a:r>
            <a:endParaRPr lang="en-US"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202" y="79468"/>
            <a:ext cx="8940798" cy="1417638"/>
          </a:xfrm>
        </p:spPr>
        <p:txBody>
          <a:bodyPr/>
          <a:lstStyle/>
          <a:p>
            <a:r>
              <a:rPr lang="en-US" dirty="0" err="1"/>
              <a:t>Offre</a:t>
            </a:r>
            <a:r>
              <a:rPr lang="en-US" dirty="0"/>
              <a:t> de </a:t>
            </a:r>
            <a:r>
              <a:rPr lang="en-US" dirty="0" err="1"/>
              <a:t>nourriture</a:t>
            </a:r>
            <a:r>
              <a:rPr lang="en-US" dirty="0"/>
              <a:t> </a:t>
            </a:r>
            <a:r>
              <a:rPr lang="en-US" dirty="0" err="1"/>
              <a:t>indépendante</a:t>
            </a:r>
            <a:r>
              <a:rPr lang="en-US" dirty="0"/>
              <a:t> </a:t>
            </a:r>
            <a:r>
              <a:rPr lang="fr-FR" dirty="0" smtClean="0"/>
              <a:t> (6/6)</a:t>
            </a:r>
            <a:endParaRPr lang="fr-FR" dirty="0"/>
          </a:p>
        </p:txBody>
      </p:sp>
      <p:sp>
        <p:nvSpPr>
          <p:cNvPr id="3" name="Espace réservé du contenu 2"/>
          <p:cNvSpPr>
            <a:spLocks noGrp="1"/>
          </p:cNvSpPr>
          <p:nvPr>
            <p:ph idx="1"/>
          </p:nvPr>
        </p:nvSpPr>
        <p:spPr>
          <a:xfrm>
            <a:off x="765174" y="1845735"/>
            <a:ext cx="8175625" cy="3183465"/>
          </a:xfrm>
        </p:spPr>
        <p:txBody>
          <a:bodyPr>
            <a:normAutofit fontScale="85000" lnSpcReduction="10000"/>
          </a:bodyPr>
          <a:lstStyle/>
          <a:p>
            <a:pPr lvl="0">
              <a:buNone/>
            </a:pPr>
            <a:r>
              <a:rPr lang="fr-FR" b="1" dirty="0" smtClean="0"/>
              <a:t>Banque de </a:t>
            </a:r>
            <a:r>
              <a:rPr lang="fr-FR" b="1" dirty="0" err="1" smtClean="0"/>
              <a:t>semance</a:t>
            </a:r>
            <a:endParaRPr lang="en-GB" b="1" dirty="0" smtClean="0"/>
          </a:p>
          <a:p>
            <a:r>
              <a:rPr lang="en-GB" dirty="0" err="1"/>
              <a:t>Une</a:t>
            </a:r>
            <a:r>
              <a:rPr lang="en-GB" dirty="0"/>
              <a:t> </a:t>
            </a:r>
            <a:r>
              <a:rPr lang="en-GB" dirty="0" err="1"/>
              <a:t>banque</a:t>
            </a:r>
            <a:r>
              <a:rPr lang="en-GB" dirty="0"/>
              <a:t> de </a:t>
            </a:r>
            <a:r>
              <a:rPr lang="en-GB" dirty="0" err="1"/>
              <a:t>semences</a:t>
            </a:r>
            <a:r>
              <a:rPr lang="en-GB" dirty="0"/>
              <a:t> </a:t>
            </a:r>
            <a:r>
              <a:rPr lang="en-GB" dirty="0" err="1"/>
              <a:t>est</a:t>
            </a:r>
            <a:r>
              <a:rPr lang="en-GB" dirty="0"/>
              <a:t> </a:t>
            </a:r>
            <a:r>
              <a:rPr lang="en-GB" dirty="0" err="1"/>
              <a:t>principalement</a:t>
            </a:r>
            <a:r>
              <a:rPr lang="en-GB" dirty="0"/>
              <a:t> </a:t>
            </a:r>
            <a:r>
              <a:rPr lang="en-GB" dirty="0" err="1"/>
              <a:t>utilisée</a:t>
            </a:r>
            <a:r>
              <a:rPr lang="en-GB" dirty="0"/>
              <a:t> pour </a:t>
            </a:r>
            <a:r>
              <a:rPr lang="en-GB" dirty="0" err="1"/>
              <a:t>fournir</a:t>
            </a:r>
            <a:r>
              <a:rPr lang="en-GB" dirty="0"/>
              <a:t> les </a:t>
            </a:r>
            <a:r>
              <a:rPr lang="en-GB" dirty="0" err="1"/>
              <a:t>semences</a:t>
            </a:r>
            <a:r>
              <a:rPr lang="en-GB" dirty="0"/>
              <a:t> pour la </a:t>
            </a:r>
            <a:r>
              <a:rPr lang="en-GB" dirty="0" err="1"/>
              <a:t>fondation</a:t>
            </a:r>
            <a:r>
              <a:rPr lang="en-GB" dirty="0"/>
              <a:t> de nouveaux </a:t>
            </a:r>
            <a:r>
              <a:rPr lang="en-GB" dirty="0" smtClean="0"/>
              <a:t>Green Clubs et </a:t>
            </a:r>
            <a:r>
              <a:rPr lang="en-GB" dirty="0" err="1"/>
              <a:t>kitchengardens</a:t>
            </a:r>
            <a:r>
              <a:rPr lang="en-GB" dirty="0"/>
              <a:t> </a:t>
            </a:r>
            <a:r>
              <a:rPr lang="en-GB" dirty="0" smtClean="0"/>
              <a:t>en </a:t>
            </a:r>
            <a:r>
              <a:rPr lang="en-GB" dirty="0"/>
              <a:t>les </a:t>
            </a:r>
            <a:r>
              <a:rPr lang="en-GB" dirty="0" err="1"/>
              <a:t>répartissant</a:t>
            </a:r>
            <a:r>
              <a:rPr lang="en-GB" dirty="0"/>
              <a:t>, </a:t>
            </a:r>
            <a:r>
              <a:rPr lang="en-GB" dirty="0" err="1"/>
              <a:t>mais</a:t>
            </a:r>
            <a:r>
              <a:rPr lang="en-GB" dirty="0"/>
              <a:t> </a:t>
            </a:r>
            <a:r>
              <a:rPr lang="en-GB" dirty="0" err="1"/>
              <a:t>aussi</a:t>
            </a:r>
            <a:r>
              <a:rPr lang="en-GB" dirty="0"/>
              <a:t> pour </a:t>
            </a:r>
            <a:r>
              <a:rPr lang="en-GB" dirty="0" err="1"/>
              <a:t>soutenir</a:t>
            </a:r>
            <a:r>
              <a:rPr lang="en-GB" dirty="0"/>
              <a:t> </a:t>
            </a:r>
            <a:r>
              <a:rPr lang="en-GB" dirty="0" err="1"/>
              <a:t>ceux</a:t>
            </a:r>
            <a:r>
              <a:rPr lang="en-GB" dirty="0"/>
              <a:t> qui existent déjà. </a:t>
            </a:r>
            <a:r>
              <a:rPr lang="en-GB" dirty="0" err="1"/>
              <a:t>Ainsi</a:t>
            </a:r>
            <a:r>
              <a:rPr lang="en-GB" dirty="0"/>
              <a:t>, les </a:t>
            </a:r>
            <a:r>
              <a:rPr lang="en-GB" dirty="0" err="1"/>
              <a:t>graines</a:t>
            </a:r>
            <a:r>
              <a:rPr lang="en-GB" dirty="0"/>
              <a:t> </a:t>
            </a:r>
            <a:r>
              <a:rPr lang="en-GB" dirty="0" err="1"/>
              <a:t>données</a:t>
            </a:r>
            <a:r>
              <a:rPr lang="en-GB" dirty="0"/>
              <a:t> par </a:t>
            </a:r>
            <a:r>
              <a:rPr lang="en-GB" dirty="0" smtClean="0"/>
              <a:t>un Green Club </a:t>
            </a:r>
            <a:r>
              <a:rPr lang="en-GB" dirty="0" err="1" smtClean="0"/>
              <a:t>soutiennent</a:t>
            </a:r>
            <a:r>
              <a:rPr lang="en-GB" dirty="0" smtClean="0"/>
              <a:t> </a:t>
            </a:r>
            <a:r>
              <a:rPr lang="en-GB" dirty="0" err="1" smtClean="0"/>
              <a:t>ses</a:t>
            </a:r>
            <a:r>
              <a:rPr lang="en-GB" dirty="0" smtClean="0"/>
              <a:t> </a:t>
            </a:r>
            <a:r>
              <a:rPr lang="en-GB" dirty="0" err="1"/>
              <a:t>propres</a:t>
            </a:r>
            <a:r>
              <a:rPr lang="en-GB" dirty="0"/>
              <a:t> </a:t>
            </a:r>
            <a:r>
              <a:rPr lang="en-GB" dirty="0" err="1"/>
              <a:t>membres</a:t>
            </a:r>
            <a:r>
              <a:rPr lang="en-GB" dirty="0"/>
              <a:t>, </a:t>
            </a:r>
            <a:r>
              <a:rPr lang="en-GB" dirty="0" err="1"/>
              <a:t>mais</a:t>
            </a:r>
            <a:r>
              <a:rPr lang="en-GB" dirty="0"/>
              <a:t> </a:t>
            </a:r>
            <a:r>
              <a:rPr lang="en-GB" dirty="0" err="1"/>
              <a:t>aussi</a:t>
            </a:r>
            <a:r>
              <a:rPr lang="en-GB" dirty="0"/>
              <a:t> </a:t>
            </a:r>
            <a:r>
              <a:rPr lang="en-GB" dirty="0" err="1"/>
              <a:t>d'autres</a:t>
            </a:r>
            <a:r>
              <a:rPr lang="en-GB" dirty="0"/>
              <a:t> villages</a:t>
            </a:r>
            <a:r>
              <a:rPr lang="en-GB" dirty="0" smtClean="0"/>
              <a:t>.</a:t>
            </a:r>
          </a:p>
          <a:p>
            <a:r>
              <a:rPr lang="fr-FR" dirty="0" smtClean="0"/>
              <a:t>Une autre raison pour laquelle INDP a mis en place une banque de semence est la collecte et la préservation de plantes traditionnelles qui pourraient être amenées à disparaître.</a:t>
            </a:r>
            <a:endParaRPr lang="en-GB" dirty="0" smtClean="0"/>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202" y="79468"/>
            <a:ext cx="8940798" cy="1417638"/>
          </a:xfrm>
        </p:spPr>
        <p:txBody>
          <a:bodyPr/>
          <a:lstStyle/>
          <a:p>
            <a:r>
              <a:rPr lang="fr-FR" dirty="0" smtClean="0"/>
              <a:t>Education et sensibilisation(1/6)</a:t>
            </a:r>
            <a:endParaRPr lang="fr-FR" dirty="0"/>
          </a:p>
        </p:txBody>
      </p:sp>
      <p:sp>
        <p:nvSpPr>
          <p:cNvPr id="3" name="Espace réservé du contenu 2"/>
          <p:cNvSpPr>
            <a:spLocks noGrp="1"/>
          </p:cNvSpPr>
          <p:nvPr>
            <p:ph idx="1"/>
          </p:nvPr>
        </p:nvSpPr>
        <p:spPr>
          <a:xfrm>
            <a:off x="765174" y="1845735"/>
            <a:ext cx="8175625" cy="4792132"/>
          </a:xfrm>
        </p:spPr>
        <p:txBody>
          <a:bodyPr>
            <a:normAutofit fontScale="85000" lnSpcReduction="10000"/>
          </a:bodyPr>
          <a:lstStyle/>
          <a:p>
            <a:r>
              <a:rPr lang="fr-FR" dirty="0"/>
              <a:t>De toutes les activités du Club Vert décrites ci-</a:t>
            </a:r>
            <a:r>
              <a:rPr lang="fr-FR" dirty="0" smtClean="0"/>
              <a:t>dessus, </a:t>
            </a:r>
            <a:r>
              <a:rPr lang="fr-FR" dirty="0"/>
              <a:t>INDP fournit </a:t>
            </a:r>
            <a:r>
              <a:rPr lang="fr-FR" dirty="0" smtClean="0"/>
              <a:t>des informations </a:t>
            </a:r>
            <a:r>
              <a:rPr lang="fr-FR" dirty="0"/>
              <a:t>de sensibilisation pour éduquer les enfants</a:t>
            </a:r>
            <a:r>
              <a:rPr lang="fr-FR" dirty="0" smtClean="0"/>
              <a:t>.</a:t>
            </a:r>
          </a:p>
          <a:p>
            <a:r>
              <a:rPr lang="fr-FR" dirty="0"/>
              <a:t>En outre, les enfants reçoivent des formations pour apprendre et pratiquer les techniques, par exemple par les agriculteurs régionaux ou spécialistes de l'eau. Certaines de ces formations sont données avant de commencer les </a:t>
            </a:r>
            <a:r>
              <a:rPr lang="fr-FR" dirty="0" smtClean="0"/>
              <a:t>Green Clubs </a:t>
            </a:r>
            <a:r>
              <a:rPr lang="fr-FR" dirty="0"/>
              <a:t>pour préparer les enfants et leur montrer les bonnes techniques</a:t>
            </a:r>
            <a:r>
              <a:rPr lang="fr-FR" dirty="0" smtClean="0"/>
              <a:t>.</a:t>
            </a:r>
          </a:p>
          <a:p>
            <a:r>
              <a:rPr lang="fr-FR" dirty="0"/>
              <a:t>Cependant, tous les domaines sur lesquels INDP donne l'éducation sont couverts par les activités du Club Green. Certains contenus de l'enseignement dans les </a:t>
            </a:r>
            <a:r>
              <a:rPr lang="fr-FR" dirty="0" smtClean="0"/>
              <a:t>Green Clubs ne reposent </a:t>
            </a:r>
            <a:r>
              <a:rPr lang="fr-FR" dirty="0"/>
              <a:t>que sur la théorie </a:t>
            </a:r>
            <a:r>
              <a:rPr lang="fr-FR" dirty="0" smtClean="0"/>
              <a:t>et </a:t>
            </a:r>
            <a:r>
              <a:rPr lang="fr-FR" dirty="0"/>
              <a:t>non sur des activités pratiques. Néanmoins, </a:t>
            </a:r>
            <a:r>
              <a:rPr lang="fr-FR" dirty="0" smtClean="0"/>
              <a:t>ce sont </a:t>
            </a:r>
            <a:r>
              <a:rPr lang="fr-FR" dirty="0"/>
              <a:t>des éléments importants de l'éducation et de la notion de prise de conscience générale </a:t>
            </a:r>
            <a:r>
              <a:rPr lang="fr-FR" dirty="0" smtClean="0"/>
              <a:t>que promeut INDP.</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202" y="79468"/>
            <a:ext cx="8940798" cy="1417638"/>
          </a:xfrm>
        </p:spPr>
        <p:txBody>
          <a:bodyPr/>
          <a:lstStyle/>
          <a:p>
            <a:r>
              <a:rPr lang="fr-FR" dirty="0" smtClean="0"/>
              <a:t>Education et sensibilisation(1/5)</a:t>
            </a:r>
            <a:endParaRPr lang="fr-FR" dirty="0"/>
          </a:p>
        </p:txBody>
      </p:sp>
      <p:sp>
        <p:nvSpPr>
          <p:cNvPr id="3" name="Espace réservé du contenu 2"/>
          <p:cNvSpPr>
            <a:spLocks noGrp="1"/>
          </p:cNvSpPr>
          <p:nvPr>
            <p:ph idx="1"/>
          </p:nvPr>
        </p:nvSpPr>
        <p:spPr>
          <a:xfrm>
            <a:off x="765174" y="1845735"/>
            <a:ext cx="8175625" cy="4792132"/>
          </a:xfrm>
        </p:spPr>
        <p:txBody>
          <a:bodyPr>
            <a:normAutofit fontScale="92500" lnSpcReduction="20000"/>
          </a:bodyPr>
          <a:lstStyle/>
          <a:p>
            <a:pPr lvl="0">
              <a:buNone/>
            </a:pPr>
            <a:r>
              <a:rPr lang="fr-FR" b="1" dirty="0" smtClean="0"/>
              <a:t>Développement personnelle et valeurs</a:t>
            </a:r>
            <a:endParaRPr lang="en-GB" sz="2000" b="1" dirty="0" smtClean="0"/>
          </a:p>
          <a:p>
            <a:r>
              <a:rPr lang="en-GB" dirty="0"/>
              <a:t>Des aspects </a:t>
            </a:r>
            <a:r>
              <a:rPr lang="en-GB" dirty="0" err="1"/>
              <a:t>tels</a:t>
            </a:r>
            <a:r>
              <a:rPr lang="en-GB" dirty="0"/>
              <a:t> </a:t>
            </a:r>
            <a:r>
              <a:rPr lang="en-GB" dirty="0" err="1"/>
              <a:t>que</a:t>
            </a:r>
            <a:r>
              <a:rPr lang="en-GB" dirty="0"/>
              <a:t> la </a:t>
            </a:r>
            <a:r>
              <a:rPr lang="en-GB" dirty="0" err="1"/>
              <a:t>pensée</a:t>
            </a:r>
            <a:r>
              <a:rPr lang="en-GB" dirty="0"/>
              <a:t> critique, les </a:t>
            </a:r>
            <a:r>
              <a:rPr lang="en-GB" dirty="0" err="1"/>
              <a:t>droits</a:t>
            </a:r>
            <a:r>
              <a:rPr lang="en-GB" dirty="0"/>
              <a:t> et </a:t>
            </a:r>
            <a:r>
              <a:rPr lang="en-GB" dirty="0" err="1"/>
              <a:t>responsabilités</a:t>
            </a:r>
            <a:r>
              <a:rPr lang="en-GB" dirty="0"/>
              <a:t> des </a:t>
            </a:r>
            <a:r>
              <a:rPr lang="en-GB" dirty="0" err="1"/>
              <a:t>citoyens</a:t>
            </a:r>
            <a:r>
              <a:rPr lang="en-GB" dirty="0"/>
              <a:t> </a:t>
            </a:r>
            <a:r>
              <a:rPr lang="en-GB" dirty="0" err="1"/>
              <a:t>sont</a:t>
            </a:r>
            <a:r>
              <a:rPr lang="en-GB" dirty="0"/>
              <a:t> </a:t>
            </a:r>
            <a:r>
              <a:rPr lang="en-GB" dirty="0" err="1"/>
              <a:t>principalement</a:t>
            </a:r>
            <a:r>
              <a:rPr lang="en-GB" dirty="0"/>
              <a:t> </a:t>
            </a:r>
            <a:r>
              <a:rPr lang="en-GB" dirty="0" err="1"/>
              <a:t>inclus</a:t>
            </a:r>
            <a:r>
              <a:rPr lang="en-GB" dirty="0"/>
              <a:t> </a:t>
            </a:r>
            <a:r>
              <a:rPr lang="en-GB" dirty="0" err="1"/>
              <a:t>dans</a:t>
            </a:r>
            <a:r>
              <a:rPr lang="en-GB" dirty="0"/>
              <a:t> le </a:t>
            </a:r>
            <a:r>
              <a:rPr lang="en-GB" dirty="0" err="1"/>
              <a:t>Parlement</a:t>
            </a:r>
            <a:r>
              <a:rPr lang="en-GB" dirty="0"/>
              <a:t> des </a:t>
            </a:r>
            <a:r>
              <a:rPr lang="en-GB" dirty="0" err="1"/>
              <a:t>enfants</a:t>
            </a:r>
            <a:r>
              <a:rPr lang="en-GB" dirty="0"/>
              <a:t> (</a:t>
            </a:r>
            <a:r>
              <a:rPr lang="en-GB" dirty="0" err="1"/>
              <a:t>une</a:t>
            </a:r>
            <a:r>
              <a:rPr lang="en-GB" dirty="0"/>
              <a:t> </a:t>
            </a:r>
            <a:r>
              <a:rPr lang="en-GB" dirty="0" err="1"/>
              <a:t>autre</a:t>
            </a:r>
            <a:r>
              <a:rPr lang="en-GB" dirty="0"/>
              <a:t> action </a:t>
            </a:r>
            <a:r>
              <a:rPr lang="en-GB" dirty="0" err="1" smtClean="0"/>
              <a:t>d’INDP</a:t>
            </a:r>
            <a:r>
              <a:rPr lang="en-GB" dirty="0"/>
              <a:t>), </a:t>
            </a:r>
            <a:r>
              <a:rPr lang="en-GB" dirty="0" err="1"/>
              <a:t>mais</a:t>
            </a:r>
            <a:r>
              <a:rPr lang="en-GB" dirty="0"/>
              <a:t> </a:t>
            </a:r>
            <a:r>
              <a:rPr lang="en-GB" dirty="0" err="1"/>
              <a:t>aussi</a:t>
            </a:r>
            <a:r>
              <a:rPr lang="en-GB" dirty="0"/>
              <a:t> </a:t>
            </a:r>
            <a:r>
              <a:rPr lang="en-GB" dirty="0" err="1" smtClean="0"/>
              <a:t>dans</a:t>
            </a:r>
            <a:r>
              <a:rPr lang="en-GB" dirty="0" smtClean="0"/>
              <a:t> les Club </a:t>
            </a:r>
            <a:r>
              <a:rPr lang="en-GB" dirty="0"/>
              <a:t>Green fait attention </a:t>
            </a:r>
            <a:r>
              <a:rPr lang="en-GB" dirty="0" err="1"/>
              <a:t>à</a:t>
            </a:r>
            <a:r>
              <a:rPr lang="en-GB" dirty="0"/>
              <a:t> </a:t>
            </a:r>
            <a:r>
              <a:rPr lang="en-GB" dirty="0" err="1"/>
              <a:t>ces</a:t>
            </a:r>
            <a:r>
              <a:rPr lang="en-GB" dirty="0"/>
              <a:t> points, </a:t>
            </a:r>
            <a:r>
              <a:rPr lang="en-GB" dirty="0" err="1"/>
              <a:t>mais</a:t>
            </a:r>
            <a:r>
              <a:rPr lang="en-GB" dirty="0"/>
              <a:t> avec un accent </a:t>
            </a:r>
            <a:r>
              <a:rPr lang="en-GB" dirty="0" err="1"/>
              <a:t>particulier</a:t>
            </a:r>
            <a:r>
              <a:rPr lang="en-GB" dirty="0"/>
              <a:t> </a:t>
            </a:r>
            <a:r>
              <a:rPr lang="en-GB" dirty="0" err="1"/>
              <a:t>sur</a:t>
            </a:r>
            <a:r>
              <a:rPr lang="en-GB" dirty="0"/>
              <a:t> les </a:t>
            </a:r>
            <a:r>
              <a:rPr lang="en-GB" dirty="0" err="1"/>
              <a:t>thèmes</a:t>
            </a:r>
            <a:r>
              <a:rPr lang="en-GB" dirty="0"/>
              <a:t> de </a:t>
            </a:r>
            <a:r>
              <a:rPr lang="en-GB" dirty="0" err="1"/>
              <a:t>l'environnement</a:t>
            </a:r>
            <a:r>
              <a:rPr lang="en-GB" dirty="0"/>
              <a:t>: Les </a:t>
            </a:r>
            <a:r>
              <a:rPr lang="en-GB" dirty="0" err="1"/>
              <a:t>enfants</a:t>
            </a:r>
            <a:r>
              <a:rPr lang="en-GB" dirty="0"/>
              <a:t> </a:t>
            </a:r>
            <a:r>
              <a:rPr lang="en-GB" dirty="0" err="1"/>
              <a:t>apprennent</a:t>
            </a:r>
            <a:r>
              <a:rPr lang="en-GB" dirty="0"/>
              <a:t> </a:t>
            </a:r>
            <a:r>
              <a:rPr lang="en-GB" dirty="0" err="1"/>
              <a:t>à</a:t>
            </a:r>
            <a:r>
              <a:rPr lang="en-GB" dirty="0"/>
              <a:t> </a:t>
            </a:r>
            <a:r>
              <a:rPr lang="en-GB" dirty="0" err="1"/>
              <a:t>penser</a:t>
            </a:r>
            <a:r>
              <a:rPr lang="en-GB" dirty="0"/>
              <a:t> de </a:t>
            </a:r>
            <a:r>
              <a:rPr lang="en-GB" dirty="0" err="1"/>
              <a:t>façon</a:t>
            </a:r>
            <a:r>
              <a:rPr lang="en-GB" dirty="0"/>
              <a:t> critique </a:t>
            </a:r>
            <a:r>
              <a:rPr lang="en-GB" dirty="0" err="1"/>
              <a:t>sur</a:t>
            </a:r>
            <a:r>
              <a:rPr lang="en-GB" dirty="0"/>
              <a:t> l' </a:t>
            </a:r>
            <a:r>
              <a:rPr lang="en-GB" dirty="0" err="1"/>
              <a:t>environnement</a:t>
            </a:r>
            <a:r>
              <a:rPr lang="en-GB" dirty="0"/>
              <a:t> </a:t>
            </a:r>
            <a:r>
              <a:rPr lang="en-GB" dirty="0" err="1"/>
              <a:t>endommager</a:t>
            </a:r>
            <a:r>
              <a:rPr lang="en-GB" dirty="0"/>
              <a:t> techniques de </a:t>
            </a:r>
            <a:r>
              <a:rPr lang="en-GB" dirty="0" err="1"/>
              <a:t>l'eau</a:t>
            </a:r>
            <a:r>
              <a:rPr lang="en-GB" dirty="0"/>
              <a:t> et de plantation </a:t>
            </a:r>
            <a:r>
              <a:rPr lang="en-GB" dirty="0" err="1"/>
              <a:t>utilisés</a:t>
            </a:r>
            <a:r>
              <a:rPr lang="en-GB" dirty="0"/>
              <a:t> </a:t>
            </a:r>
            <a:r>
              <a:rPr lang="en-GB" dirty="0" err="1"/>
              <a:t>dans</a:t>
            </a:r>
            <a:r>
              <a:rPr lang="en-GB" dirty="0"/>
              <a:t> </a:t>
            </a:r>
            <a:r>
              <a:rPr lang="en-GB" dirty="0" err="1"/>
              <a:t>leur</a:t>
            </a:r>
            <a:r>
              <a:rPr lang="en-GB" dirty="0"/>
              <a:t> </a:t>
            </a:r>
            <a:r>
              <a:rPr lang="en-GB" dirty="0" err="1"/>
              <a:t>environnement</a:t>
            </a:r>
            <a:r>
              <a:rPr lang="en-GB" dirty="0"/>
              <a:t> et </a:t>
            </a:r>
            <a:r>
              <a:rPr lang="en-GB" dirty="0" err="1"/>
              <a:t>aidé</a:t>
            </a:r>
            <a:r>
              <a:rPr lang="en-GB" dirty="0"/>
              <a:t> </a:t>
            </a:r>
            <a:r>
              <a:rPr lang="en-GB" dirty="0" err="1"/>
              <a:t>à</a:t>
            </a:r>
            <a:r>
              <a:rPr lang="en-GB" dirty="0"/>
              <a:t> </a:t>
            </a:r>
            <a:r>
              <a:rPr lang="en-GB" dirty="0" err="1"/>
              <a:t>trouver</a:t>
            </a:r>
            <a:r>
              <a:rPr lang="en-GB" dirty="0"/>
              <a:t> </a:t>
            </a:r>
            <a:r>
              <a:rPr lang="en-GB" dirty="0" err="1"/>
              <a:t>leur</a:t>
            </a:r>
            <a:r>
              <a:rPr lang="en-GB" dirty="0"/>
              <a:t> </a:t>
            </a:r>
            <a:r>
              <a:rPr lang="en-GB" dirty="0" err="1"/>
              <a:t>propre</a:t>
            </a:r>
            <a:r>
              <a:rPr lang="en-GB" dirty="0"/>
              <a:t> </a:t>
            </a:r>
            <a:r>
              <a:rPr lang="en-GB" dirty="0" err="1"/>
              <a:t>voix</a:t>
            </a:r>
            <a:r>
              <a:rPr lang="en-GB" dirty="0"/>
              <a:t> pour </a:t>
            </a:r>
            <a:r>
              <a:rPr lang="en-GB" dirty="0" err="1"/>
              <a:t>exprimer</a:t>
            </a:r>
            <a:r>
              <a:rPr lang="en-GB" dirty="0"/>
              <a:t> </a:t>
            </a:r>
            <a:r>
              <a:rPr lang="en-GB" dirty="0" err="1"/>
              <a:t>leurs</a:t>
            </a:r>
            <a:r>
              <a:rPr lang="en-GB" dirty="0"/>
              <a:t> opinions </a:t>
            </a:r>
            <a:r>
              <a:rPr lang="en-GB" dirty="0" err="1"/>
              <a:t>personnelles</a:t>
            </a:r>
            <a:r>
              <a:rPr lang="en-GB" dirty="0"/>
              <a:t> relatives </a:t>
            </a:r>
            <a:r>
              <a:rPr lang="en-GB" dirty="0" err="1"/>
              <a:t>à</a:t>
            </a:r>
            <a:r>
              <a:rPr lang="en-GB" dirty="0"/>
              <a:t> </a:t>
            </a:r>
            <a:r>
              <a:rPr lang="en-GB" dirty="0" err="1"/>
              <a:t>ces</a:t>
            </a:r>
            <a:r>
              <a:rPr lang="en-GB" dirty="0"/>
              <a:t> </a:t>
            </a:r>
            <a:r>
              <a:rPr lang="en-GB" dirty="0" err="1"/>
              <a:t>sujets</a:t>
            </a:r>
            <a:r>
              <a:rPr lang="en-GB" dirty="0" smtClean="0"/>
              <a:t>.</a:t>
            </a:r>
          </a:p>
          <a:p>
            <a:r>
              <a:rPr lang="en-GB" dirty="0"/>
              <a:t>En </a:t>
            </a:r>
            <a:r>
              <a:rPr lang="en-GB" dirty="0" err="1"/>
              <a:t>outre</a:t>
            </a:r>
            <a:r>
              <a:rPr lang="en-GB" dirty="0"/>
              <a:t>, </a:t>
            </a:r>
            <a:r>
              <a:rPr lang="en-GB" dirty="0" err="1"/>
              <a:t>l'ONG</a:t>
            </a:r>
            <a:r>
              <a:rPr lang="en-GB" dirty="0"/>
              <a:t> fait </a:t>
            </a:r>
            <a:r>
              <a:rPr lang="en-GB" dirty="0" err="1"/>
              <a:t>sensibilisation</a:t>
            </a:r>
            <a:r>
              <a:rPr lang="en-GB" dirty="0"/>
              <a:t> </a:t>
            </a:r>
            <a:r>
              <a:rPr lang="en-GB" dirty="0" err="1"/>
              <a:t>sur</a:t>
            </a:r>
            <a:r>
              <a:rPr lang="en-GB" dirty="0"/>
              <a:t> les </a:t>
            </a:r>
            <a:r>
              <a:rPr lang="en-GB" dirty="0" err="1"/>
              <a:t>droits</a:t>
            </a:r>
            <a:r>
              <a:rPr lang="en-GB" dirty="0"/>
              <a:t> de </a:t>
            </a:r>
            <a:r>
              <a:rPr lang="en-GB" dirty="0" err="1"/>
              <a:t>l'homme</a:t>
            </a:r>
            <a:r>
              <a:rPr lang="en-GB" dirty="0"/>
              <a:t>, par </a:t>
            </a:r>
            <a:r>
              <a:rPr lang="en-GB" dirty="0" err="1"/>
              <a:t>exemple</a:t>
            </a:r>
            <a:r>
              <a:rPr lang="en-GB" dirty="0"/>
              <a:t> le </a:t>
            </a:r>
            <a:r>
              <a:rPr lang="en-GB" dirty="0" err="1"/>
              <a:t>droit</a:t>
            </a:r>
            <a:r>
              <a:rPr lang="en-GB" dirty="0"/>
              <a:t> de </a:t>
            </a:r>
            <a:r>
              <a:rPr lang="en-GB" dirty="0" err="1"/>
              <a:t>chaque</a:t>
            </a:r>
            <a:r>
              <a:rPr lang="en-GB" dirty="0"/>
              <a:t> </a:t>
            </a:r>
            <a:r>
              <a:rPr lang="en-GB" dirty="0" err="1"/>
              <a:t>être</a:t>
            </a:r>
            <a:r>
              <a:rPr lang="en-GB" dirty="0"/>
              <a:t> </a:t>
            </a:r>
            <a:r>
              <a:rPr lang="en-GB" dirty="0" err="1"/>
              <a:t>humain</a:t>
            </a:r>
            <a:r>
              <a:rPr lang="en-GB" dirty="0"/>
              <a:t> </a:t>
            </a:r>
            <a:r>
              <a:rPr lang="en-GB" dirty="0" err="1"/>
              <a:t>à</a:t>
            </a:r>
            <a:r>
              <a:rPr lang="en-GB" dirty="0"/>
              <a:t> </a:t>
            </a:r>
            <a:r>
              <a:rPr lang="en-GB" dirty="0" err="1"/>
              <a:t>l'accès</a:t>
            </a:r>
            <a:r>
              <a:rPr lang="en-GB" dirty="0"/>
              <a:t> </a:t>
            </a:r>
            <a:r>
              <a:rPr lang="en-GB" dirty="0" err="1"/>
              <a:t>libre</a:t>
            </a:r>
            <a:r>
              <a:rPr lang="en-GB" dirty="0"/>
              <a:t> </a:t>
            </a:r>
            <a:r>
              <a:rPr lang="en-GB" dirty="0" err="1"/>
              <a:t>à</a:t>
            </a:r>
            <a:r>
              <a:rPr lang="en-GB" dirty="0"/>
              <a:t> </a:t>
            </a:r>
            <a:r>
              <a:rPr lang="en-GB" dirty="0" err="1"/>
              <a:t>l'eau</a:t>
            </a:r>
            <a:r>
              <a:rPr lang="en-GB" dirty="0"/>
              <a:t> et </a:t>
            </a:r>
            <a:r>
              <a:rPr lang="en-GB" dirty="0" err="1"/>
              <a:t>sur</a:t>
            </a:r>
            <a:r>
              <a:rPr lang="en-GB" dirty="0"/>
              <a:t> les </a:t>
            </a:r>
            <a:r>
              <a:rPr lang="en-GB" dirty="0" err="1"/>
              <a:t>responsabilités</a:t>
            </a:r>
            <a:r>
              <a:rPr lang="en-GB" dirty="0"/>
              <a:t> de </a:t>
            </a:r>
            <a:r>
              <a:rPr lang="en-GB" dirty="0" err="1"/>
              <a:t>chaque</a:t>
            </a:r>
            <a:r>
              <a:rPr lang="en-GB" dirty="0"/>
              <a:t> </a:t>
            </a:r>
            <a:r>
              <a:rPr lang="en-GB" dirty="0" err="1"/>
              <a:t>citoyen</a:t>
            </a:r>
            <a:r>
              <a:rPr lang="en-GB" dirty="0"/>
              <a:t>, de </a:t>
            </a:r>
            <a:r>
              <a:rPr lang="en-GB" dirty="0" err="1"/>
              <a:t>manière</a:t>
            </a:r>
            <a:r>
              <a:rPr lang="en-GB" dirty="0"/>
              <a:t> </a:t>
            </a:r>
            <a:r>
              <a:rPr lang="en-GB" dirty="0" err="1"/>
              <a:t>à</a:t>
            </a:r>
            <a:r>
              <a:rPr lang="en-GB" dirty="0"/>
              <a:t> </a:t>
            </a:r>
            <a:r>
              <a:rPr lang="en-GB" dirty="0" err="1"/>
              <a:t>maintenir</a:t>
            </a:r>
            <a:r>
              <a:rPr lang="en-GB" dirty="0"/>
              <a:t> </a:t>
            </a:r>
            <a:r>
              <a:rPr lang="en-GB" dirty="0" err="1"/>
              <a:t>l'environnement</a:t>
            </a:r>
            <a:r>
              <a:rPr lang="en-GB" dirty="0"/>
              <a:t> </a:t>
            </a:r>
            <a:r>
              <a:rPr lang="en-GB" dirty="0" err="1"/>
              <a:t>dans</a:t>
            </a:r>
            <a:r>
              <a:rPr lang="en-GB" dirty="0"/>
              <a:t> un </a:t>
            </a:r>
            <a:r>
              <a:rPr lang="en-GB" dirty="0" err="1"/>
              <a:t>état</a:t>
            </a:r>
            <a:r>
              <a:rPr lang="en-GB" dirty="0"/>
              <a:t> </a:t>
            </a:r>
            <a:r>
              <a:rPr lang="en-GB" dirty="0" err="1"/>
              <a:t>propre</a:t>
            </a:r>
            <a:r>
              <a:rPr lang="en-GB"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202" y="79468"/>
            <a:ext cx="8940798" cy="1417638"/>
          </a:xfrm>
        </p:spPr>
        <p:txBody>
          <a:bodyPr/>
          <a:lstStyle/>
          <a:p>
            <a:r>
              <a:rPr lang="fr-FR" dirty="0" smtClean="0"/>
              <a:t>Education et sensibilisation (2/5)</a:t>
            </a:r>
            <a:endParaRPr lang="fr-FR" dirty="0"/>
          </a:p>
        </p:txBody>
      </p:sp>
      <p:sp>
        <p:nvSpPr>
          <p:cNvPr id="3" name="Espace réservé du contenu 2"/>
          <p:cNvSpPr>
            <a:spLocks noGrp="1"/>
          </p:cNvSpPr>
          <p:nvPr>
            <p:ph idx="1"/>
          </p:nvPr>
        </p:nvSpPr>
        <p:spPr>
          <a:xfrm>
            <a:off x="765174" y="1845735"/>
            <a:ext cx="8175625" cy="1676398"/>
          </a:xfrm>
        </p:spPr>
        <p:txBody>
          <a:bodyPr>
            <a:normAutofit fontScale="92500" lnSpcReduction="20000"/>
          </a:bodyPr>
          <a:lstStyle/>
          <a:p>
            <a:pPr lvl="0">
              <a:buNone/>
            </a:pPr>
            <a:r>
              <a:rPr lang="fr-FR" b="1" dirty="0" smtClean="0"/>
              <a:t>Visites du terrain</a:t>
            </a:r>
            <a:endParaRPr lang="en-GB" sz="2000" b="1" dirty="0" smtClean="0"/>
          </a:p>
          <a:p>
            <a:pPr lvl="1"/>
            <a:r>
              <a:rPr lang="fr-FR" sz="2400" dirty="0" smtClean="0"/>
              <a:t>Avec la visite de d’autres Green Clubs comme un outil éducatif, les enfants apprennent des activités des autres et peuvent s’inspirer des choses réalisées dans les autres Clubs, qu’ils pourront intégrer dans le leur.</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202" y="79468"/>
            <a:ext cx="8940798" cy="1417638"/>
          </a:xfrm>
        </p:spPr>
        <p:txBody>
          <a:bodyPr/>
          <a:lstStyle/>
          <a:p>
            <a:r>
              <a:rPr lang="fr-FR" dirty="0" smtClean="0"/>
              <a:t>Education et sensibilisation (3/5)</a:t>
            </a:r>
            <a:endParaRPr lang="fr-FR" dirty="0"/>
          </a:p>
        </p:txBody>
      </p:sp>
      <p:sp>
        <p:nvSpPr>
          <p:cNvPr id="3" name="Espace réservé du contenu 2"/>
          <p:cNvSpPr>
            <a:spLocks noGrp="1"/>
          </p:cNvSpPr>
          <p:nvPr>
            <p:ph idx="1"/>
          </p:nvPr>
        </p:nvSpPr>
        <p:spPr>
          <a:xfrm>
            <a:off x="765174" y="1845735"/>
            <a:ext cx="8175625" cy="4775198"/>
          </a:xfrm>
        </p:spPr>
        <p:txBody>
          <a:bodyPr>
            <a:normAutofit fontScale="85000" lnSpcReduction="20000"/>
          </a:bodyPr>
          <a:lstStyle/>
          <a:p>
            <a:pPr lvl="0">
              <a:buNone/>
            </a:pPr>
            <a:r>
              <a:rPr lang="fr-FR" b="1" dirty="0" smtClean="0"/>
              <a:t>Santé et pollution</a:t>
            </a:r>
            <a:endParaRPr lang="en-GB" sz="2000" b="1" dirty="0" smtClean="0"/>
          </a:p>
          <a:p>
            <a:r>
              <a:rPr lang="en-GB" dirty="0" err="1"/>
              <a:t>L'aspect</a:t>
            </a:r>
            <a:r>
              <a:rPr lang="en-GB" dirty="0"/>
              <a:t> de la santé </a:t>
            </a:r>
            <a:r>
              <a:rPr lang="en-GB" dirty="0" err="1"/>
              <a:t>dans</a:t>
            </a:r>
            <a:r>
              <a:rPr lang="en-GB" dirty="0"/>
              <a:t> un Club Green </a:t>
            </a:r>
            <a:r>
              <a:rPr lang="en-GB" dirty="0" err="1"/>
              <a:t>est</a:t>
            </a:r>
            <a:r>
              <a:rPr lang="en-GB" dirty="0"/>
              <a:t> </a:t>
            </a:r>
            <a:r>
              <a:rPr lang="en-GB" dirty="0" err="1"/>
              <a:t>liée</a:t>
            </a:r>
            <a:r>
              <a:rPr lang="en-GB" dirty="0"/>
              <a:t> </a:t>
            </a:r>
            <a:r>
              <a:rPr lang="en-GB" dirty="0" err="1"/>
              <a:t>à</a:t>
            </a:r>
            <a:r>
              <a:rPr lang="en-GB" dirty="0"/>
              <a:t> des questions de «protection de </a:t>
            </a:r>
            <a:r>
              <a:rPr lang="en-GB" dirty="0" err="1"/>
              <a:t>l'eau</a:t>
            </a:r>
            <a:r>
              <a:rPr lang="en-GB" dirty="0"/>
              <a:t>» </a:t>
            </a:r>
            <a:r>
              <a:rPr lang="en-GB" dirty="0" smtClean="0"/>
              <a:t> et de «</a:t>
            </a:r>
            <a:r>
              <a:rPr lang="en-GB" dirty="0" err="1"/>
              <a:t>pépinière</a:t>
            </a:r>
            <a:r>
              <a:rPr lang="en-GB" dirty="0"/>
              <a:t>».</a:t>
            </a:r>
          </a:p>
          <a:p>
            <a:r>
              <a:rPr lang="en-GB" dirty="0"/>
              <a:t>L'ONG </a:t>
            </a:r>
            <a:r>
              <a:rPr lang="en-GB" dirty="0" err="1"/>
              <a:t>fournit</a:t>
            </a:r>
            <a:r>
              <a:rPr lang="en-GB" dirty="0"/>
              <a:t> la  </a:t>
            </a:r>
            <a:r>
              <a:rPr lang="en-GB" dirty="0" err="1"/>
              <a:t>sensibilisation</a:t>
            </a:r>
            <a:r>
              <a:rPr lang="en-GB" dirty="0"/>
              <a:t> </a:t>
            </a:r>
            <a:r>
              <a:rPr lang="en-GB" dirty="0" err="1"/>
              <a:t>sur</a:t>
            </a:r>
            <a:r>
              <a:rPr lang="en-GB" dirty="0"/>
              <a:t> les </a:t>
            </a:r>
            <a:r>
              <a:rPr lang="en-GB" dirty="0" err="1"/>
              <a:t>mesures</a:t>
            </a:r>
            <a:r>
              <a:rPr lang="en-GB" dirty="0"/>
              <a:t> </a:t>
            </a:r>
            <a:r>
              <a:rPr lang="en-GB" dirty="0" err="1"/>
              <a:t>préventives</a:t>
            </a:r>
            <a:r>
              <a:rPr lang="en-GB" dirty="0"/>
              <a:t> </a:t>
            </a:r>
            <a:r>
              <a:rPr lang="en-GB" dirty="0" err="1"/>
              <a:t>contre</a:t>
            </a:r>
            <a:r>
              <a:rPr lang="en-GB" dirty="0"/>
              <a:t> les maladies pour </a:t>
            </a:r>
            <a:r>
              <a:rPr lang="en-GB" dirty="0" err="1"/>
              <a:t>contrôler</a:t>
            </a:r>
            <a:r>
              <a:rPr lang="en-GB" dirty="0"/>
              <a:t> la pollution et </a:t>
            </a:r>
            <a:r>
              <a:rPr lang="en-GB" dirty="0" err="1"/>
              <a:t>prévenir</a:t>
            </a:r>
            <a:r>
              <a:rPr lang="en-GB" dirty="0"/>
              <a:t> </a:t>
            </a:r>
            <a:r>
              <a:rPr lang="en-GB" dirty="0" err="1"/>
              <a:t>contre</a:t>
            </a:r>
            <a:r>
              <a:rPr lang="en-GB" dirty="0"/>
              <a:t> </a:t>
            </a:r>
            <a:r>
              <a:rPr lang="en-GB" dirty="0" smtClean="0"/>
              <a:t>les maladies </a:t>
            </a:r>
            <a:r>
              <a:rPr lang="en-GB" dirty="0" err="1"/>
              <a:t>transmissibles</a:t>
            </a:r>
            <a:r>
              <a:rPr lang="en-GB" dirty="0"/>
              <a:t>, </a:t>
            </a:r>
            <a:r>
              <a:rPr lang="en-GB" dirty="0" err="1"/>
              <a:t>comme</a:t>
            </a:r>
            <a:r>
              <a:rPr lang="en-GB" dirty="0"/>
              <a:t> </a:t>
            </a:r>
            <a:r>
              <a:rPr lang="en-GB" dirty="0" err="1" smtClean="0"/>
              <a:t>celles</a:t>
            </a:r>
            <a:r>
              <a:rPr lang="en-GB" dirty="0" smtClean="0"/>
              <a:t> </a:t>
            </a:r>
            <a:r>
              <a:rPr lang="en-GB" dirty="0" err="1" smtClean="0"/>
              <a:t>liées</a:t>
            </a:r>
            <a:r>
              <a:rPr lang="en-GB" dirty="0" smtClean="0"/>
              <a:t> </a:t>
            </a:r>
            <a:r>
              <a:rPr lang="en-GB" dirty="0" err="1" smtClean="0"/>
              <a:t>à</a:t>
            </a:r>
            <a:r>
              <a:rPr lang="en-GB" dirty="0" smtClean="0"/>
              <a:t> </a:t>
            </a:r>
            <a:r>
              <a:rPr lang="en-GB" dirty="0" err="1" smtClean="0"/>
              <a:t>l’eau</a:t>
            </a:r>
            <a:r>
              <a:rPr lang="en-GB" dirty="0" smtClean="0"/>
              <a:t> </a:t>
            </a:r>
            <a:r>
              <a:rPr lang="en-GB" dirty="0" err="1" smtClean="0"/>
              <a:t>ou</a:t>
            </a:r>
            <a:r>
              <a:rPr lang="en-GB" dirty="0" smtClean="0"/>
              <a:t> les aliments </a:t>
            </a:r>
            <a:r>
              <a:rPr lang="en-GB" dirty="0" err="1" smtClean="0"/>
              <a:t>pollués</a:t>
            </a:r>
            <a:r>
              <a:rPr lang="en-GB" dirty="0" smtClean="0"/>
              <a:t>.</a:t>
            </a:r>
            <a:endParaRPr lang="fr-FR" dirty="0"/>
          </a:p>
          <a:p>
            <a:r>
              <a:rPr lang="fr-FR" dirty="0"/>
              <a:t>Par conséquent, les enfants apprennent à garder leur eau potable et éviter que </a:t>
            </a:r>
            <a:r>
              <a:rPr lang="fr-FR" dirty="0" smtClean="0"/>
              <a:t>cette eau soit </a:t>
            </a:r>
            <a:r>
              <a:rPr lang="fr-FR" dirty="0"/>
              <a:t>polluée. Toutefois, en cas de maladie des membres du Club Vert</a:t>
            </a:r>
            <a:r>
              <a:rPr lang="fr-FR" dirty="0" smtClean="0"/>
              <a:t>, </a:t>
            </a:r>
            <a:r>
              <a:rPr lang="fr-FR" dirty="0"/>
              <a:t>sont enseignés </a:t>
            </a:r>
            <a:r>
              <a:rPr lang="fr-FR" dirty="0" smtClean="0"/>
              <a:t>le concept de l'assurance </a:t>
            </a:r>
            <a:r>
              <a:rPr lang="fr-FR" dirty="0"/>
              <a:t>maladie et l'accès à </a:t>
            </a:r>
            <a:r>
              <a:rPr lang="fr-FR" dirty="0" smtClean="0"/>
              <a:t>l'hôpital public </a:t>
            </a:r>
            <a:r>
              <a:rPr lang="fr-FR" dirty="0"/>
              <a:t>le plus </a:t>
            </a:r>
            <a:r>
              <a:rPr lang="fr-FR" dirty="0" smtClean="0"/>
              <a:t>proche.</a:t>
            </a:r>
          </a:p>
          <a:p>
            <a:r>
              <a:rPr lang="fr-FR" dirty="0" smtClean="0"/>
              <a:t>D’une autre part,, ils reçoivent des information sur comment planter et utiliser les plantes </a:t>
            </a:r>
            <a:r>
              <a:rPr lang="fr-FR" dirty="0" err="1" smtClean="0"/>
              <a:t>médicinalespour</a:t>
            </a:r>
            <a:r>
              <a:rPr lang="fr-FR" dirty="0" smtClean="0"/>
              <a:t> maintenir un certain stat d’indépendance face aux </a:t>
            </a:r>
            <a:r>
              <a:rPr lang="fr-FR" dirty="0" err="1" smtClean="0"/>
              <a:t>hopitaux</a:t>
            </a:r>
            <a:r>
              <a:rPr lang="fr-FR" dirty="0" smtClean="0"/>
              <a:t> pour pouvoir se soigner </a:t>
            </a:r>
            <a:r>
              <a:rPr lang="fr-FR" dirty="0" err="1" smtClean="0"/>
              <a:t>eux-même</a:t>
            </a:r>
            <a:r>
              <a:rPr lang="fr-FR" dirty="0" smtClean="0"/>
              <a:t>/</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202" y="79468"/>
            <a:ext cx="8940798" cy="1417638"/>
          </a:xfrm>
        </p:spPr>
        <p:txBody>
          <a:bodyPr/>
          <a:lstStyle/>
          <a:p>
            <a:r>
              <a:rPr lang="fr-FR" dirty="0" smtClean="0"/>
              <a:t>Education et sensibilisation (4/5)</a:t>
            </a:r>
            <a:endParaRPr lang="fr-FR" dirty="0"/>
          </a:p>
        </p:txBody>
      </p:sp>
      <p:sp>
        <p:nvSpPr>
          <p:cNvPr id="3" name="Espace réservé du contenu 2"/>
          <p:cNvSpPr>
            <a:spLocks noGrp="1"/>
          </p:cNvSpPr>
          <p:nvPr>
            <p:ph idx="1"/>
          </p:nvPr>
        </p:nvSpPr>
        <p:spPr>
          <a:xfrm>
            <a:off x="765174" y="1845735"/>
            <a:ext cx="8175625" cy="2658532"/>
          </a:xfrm>
        </p:spPr>
        <p:txBody>
          <a:bodyPr>
            <a:normAutofit fontScale="92500" lnSpcReduction="10000"/>
          </a:bodyPr>
          <a:lstStyle/>
          <a:p>
            <a:pPr lvl="0">
              <a:buNone/>
            </a:pPr>
            <a:r>
              <a:rPr lang="en-GB" dirty="0"/>
              <a:t>Par </a:t>
            </a:r>
            <a:r>
              <a:rPr lang="en-GB" dirty="0" err="1"/>
              <a:t>contre</a:t>
            </a:r>
            <a:r>
              <a:rPr lang="en-GB" dirty="0"/>
              <a:t>, </a:t>
            </a:r>
            <a:r>
              <a:rPr lang="en-GB" dirty="0" err="1"/>
              <a:t>sur</a:t>
            </a:r>
            <a:r>
              <a:rPr lang="en-GB" dirty="0"/>
              <a:t> </a:t>
            </a:r>
            <a:r>
              <a:rPr lang="en-GB" dirty="0" err="1"/>
              <a:t>certaines</a:t>
            </a:r>
            <a:r>
              <a:rPr lang="en-GB" dirty="0"/>
              <a:t> questions, </a:t>
            </a:r>
            <a:r>
              <a:rPr lang="en-GB" dirty="0" err="1"/>
              <a:t>tous</a:t>
            </a:r>
            <a:r>
              <a:rPr lang="en-GB" dirty="0"/>
              <a:t> les </a:t>
            </a:r>
            <a:r>
              <a:rPr lang="en-GB" dirty="0" err="1"/>
              <a:t>membres</a:t>
            </a:r>
            <a:r>
              <a:rPr lang="en-GB" dirty="0"/>
              <a:t> des Green Clubs ne </a:t>
            </a:r>
            <a:r>
              <a:rPr lang="en-GB" dirty="0" err="1"/>
              <a:t>participent</a:t>
            </a:r>
            <a:r>
              <a:rPr lang="en-GB" dirty="0"/>
              <a:t> pas aux </a:t>
            </a:r>
            <a:r>
              <a:rPr lang="en-GB" dirty="0" err="1"/>
              <a:t>enseignement</a:t>
            </a:r>
            <a:r>
              <a:rPr lang="en-GB" dirty="0"/>
              <a:t> </a:t>
            </a:r>
            <a:r>
              <a:rPr lang="en-GB" dirty="0" err="1"/>
              <a:t>prodigués</a:t>
            </a:r>
            <a:r>
              <a:rPr lang="en-GB" dirty="0"/>
              <a:t> par le staff </a:t>
            </a:r>
            <a:r>
              <a:rPr lang="en-GB" dirty="0" err="1"/>
              <a:t>d'INDP</a:t>
            </a:r>
            <a:r>
              <a:rPr lang="en-GB" dirty="0"/>
              <a:t> : pour </a:t>
            </a:r>
            <a:r>
              <a:rPr lang="en-GB" dirty="0" err="1"/>
              <a:t>économiser</a:t>
            </a:r>
            <a:r>
              <a:rPr lang="en-GB" dirty="0"/>
              <a:t> les </a:t>
            </a:r>
            <a:r>
              <a:rPr lang="en-GB" dirty="0" err="1"/>
              <a:t>ressources</a:t>
            </a:r>
            <a:r>
              <a:rPr lang="en-GB" dirty="0"/>
              <a:t> et </a:t>
            </a:r>
            <a:r>
              <a:rPr lang="en-GB" dirty="0" err="1" smtClean="0"/>
              <a:t>améliorer</a:t>
            </a:r>
            <a:r>
              <a:rPr lang="en-GB" dirty="0" smtClean="0"/>
              <a:t> </a:t>
            </a:r>
            <a:r>
              <a:rPr lang="en-GB" dirty="0" err="1"/>
              <a:t>leurs</a:t>
            </a:r>
            <a:r>
              <a:rPr lang="en-GB" dirty="0"/>
              <a:t> </a:t>
            </a:r>
            <a:r>
              <a:rPr lang="en-GB" dirty="0" err="1"/>
              <a:t>compétences</a:t>
            </a:r>
            <a:r>
              <a:rPr lang="en-GB" dirty="0"/>
              <a:t> </a:t>
            </a:r>
            <a:r>
              <a:rPr lang="en-GB" dirty="0" err="1"/>
              <a:t>pédagogiques</a:t>
            </a:r>
            <a:r>
              <a:rPr lang="en-GB" dirty="0"/>
              <a:t>, </a:t>
            </a:r>
            <a:r>
              <a:rPr lang="en-GB" dirty="0" err="1"/>
              <a:t>parfois</a:t>
            </a:r>
            <a:r>
              <a:rPr lang="en-GB" dirty="0"/>
              <a:t> </a:t>
            </a:r>
            <a:r>
              <a:rPr lang="en-GB" dirty="0" err="1"/>
              <a:t>seulement</a:t>
            </a:r>
            <a:r>
              <a:rPr lang="en-GB" dirty="0"/>
              <a:t> </a:t>
            </a:r>
            <a:r>
              <a:rPr lang="en-GB" dirty="0" err="1"/>
              <a:t>deux</a:t>
            </a:r>
            <a:r>
              <a:rPr lang="en-GB" dirty="0"/>
              <a:t> </a:t>
            </a:r>
            <a:r>
              <a:rPr lang="en-GB" dirty="0" err="1"/>
              <a:t>représentants</a:t>
            </a:r>
            <a:r>
              <a:rPr lang="en-GB" dirty="0"/>
              <a:t> de </a:t>
            </a:r>
            <a:r>
              <a:rPr lang="en-GB" dirty="0" err="1"/>
              <a:t>chaque</a:t>
            </a:r>
            <a:r>
              <a:rPr lang="en-GB" dirty="0"/>
              <a:t> </a:t>
            </a:r>
            <a:r>
              <a:rPr lang="en-GB" dirty="0" smtClean="0"/>
              <a:t>Green </a:t>
            </a:r>
            <a:r>
              <a:rPr lang="en-GB" dirty="0"/>
              <a:t>Club se </a:t>
            </a:r>
            <a:r>
              <a:rPr lang="en-GB" dirty="0" err="1"/>
              <a:t>rassemblent</a:t>
            </a:r>
            <a:r>
              <a:rPr lang="en-GB" dirty="0"/>
              <a:t> et </a:t>
            </a:r>
            <a:r>
              <a:rPr lang="en-GB" dirty="0" err="1"/>
              <a:t>reçoivent</a:t>
            </a:r>
            <a:r>
              <a:rPr lang="en-GB" dirty="0"/>
              <a:t> des formations </a:t>
            </a:r>
            <a:r>
              <a:rPr lang="en-GB" dirty="0" err="1"/>
              <a:t>ou</a:t>
            </a:r>
            <a:r>
              <a:rPr lang="en-GB" dirty="0"/>
              <a:t> des </a:t>
            </a:r>
            <a:r>
              <a:rPr lang="en-GB" dirty="0" err="1"/>
              <a:t>études</a:t>
            </a:r>
            <a:r>
              <a:rPr lang="en-GB" dirty="0"/>
              <a:t> </a:t>
            </a:r>
            <a:r>
              <a:rPr lang="en-GB" dirty="0" err="1"/>
              <a:t>spéciales</a:t>
            </a:r>
            <a:r>
              <a:rPr lang="en-GB" dirty="0"/>
              <a:t>. </a:t>
            </a:r>
            <a:r>
              <a:rPr lang="en-GB" dirty="0" err="1"/>
              <a:t>Ces</a:t>
            </a:r>
            <a:r>
              <a:rPr lang="en-GB" dirty="0"/>
              <a:t> </a:t>
            </a:r>
            <a:r>
              <a:rPr lang="en-GB" dirty="0" err="1"/>
              <a:t>enfants</a:t>
            </a:r>
            <a:r>
              <a:rPr lang="en-GB" dirty="0"/>
              <a:t> </a:t>
            </a:r>
            <a:r>
              <a:rPr lang="en-GB" dirty="0" err="1"/>
              <a:t>sont</a:t>
            </a:r>
            <a:r>
              <a:rPr lang="en-GB" dirty="0"/>
              <a:t> </a:t>
            </a:r>
            <a:r>
              <a:rPr lang="en-GB" dirty="0" err="1"/>
              <a:t>censés</a:t>
            </a:r>
            <a:r>
              <a:rPr lang="en-GB" dirty="0"/>
              <a:t> </a:t>
            </a:r>
            <a:r>
              <a:rPr lang="en-GB" dirty="0" err="1"/>
              <a:t>enseigner</a:t>
            </a:r>
            <a:r>
              <a:rPr lang="en-GB" dirty="0"/>
              <a:t> aux </a:t>
            </a:r>
            <a:r>
              <a:rPr lang="en-GB" dirty="0" err="1"/>
              <a:t>autres</a:t>
            </a:r>
            <a:r>
              <a:rPr lang="en-GB" dirty="0"/>
              <a:t> </a:t>
            </a:r>
            <a:r>
              <a:rPr lang="en-GB" dirty="0" err="1"/>
              <a:t>membres</a:t>
            </a:r>
            <a:r>
              <a:rPr lang="en-GB" dirty="0"/>
              <a:t> du </a:t>
            </a:r>
            <a:r>
              <a:rPr lang="en-GB" dirty="0" smtClean="0"/>
              <a:t>Green Club </a:t>
            </a:r>
            <a:r>
              <a:rPr lang="en-GB" dirty="0"/>
              <a:t>de </a:t>
            </a:r>
            <a:r>
              <a:rPr lang="en-GB" dirty="0" err="1"/>
              <a:t>leur</a:t>
            </a:r>
            <a:r>
              <a:rPr lang="en-GB" dirty="0"/>
              <a:t> village </a:t>
            </a:r>
            <a:r>
              <a:rPr lang="en-GB" dirty="0" err="1"/>
              <a:t>ce</a:t>
            </a:r>
            <a:r>
              <a:rPr lang="en-GB" dirty="0"/>
              <a:t> </a:t>
            </a:r>
            <a:r>
              <a:rPr lang="en-GB" dirty="0" err="1"/>
              <a:t>qu'ils</a:t>
            </a:r>
            <a:r>
              <a:rPr lang="en-GB" dirty="0"/>
              <a:t> </a:t>
            </a:r>
            <a:r>
              <a:rPr lang="en-GB" dirty="0" err="1"/>
              <a:t>ont</a:t>
            </a:r>
            <a:r>
              <a:rPr lang="en-GB" dirty="0"/>
              <a:t> </a:t>
            </a:r>
            <a:r>
              <a:rPr lang="en-GB" dirty="0" err="1"/>
              <a:t>appris</a:t>
            </a:r>
            <a:r>
              <a:rPr lang="en-GB" dirty="0"/>
              <a:t> </a:t>
            </a:r>
            <a:r>
              <a:rPr lang="en-GB" dirty="0" err="1" smtClean="0"/>
              <a:t>durant</a:t>
            </a:r>
            <a:r>
              <a:rPr lang="en-GB" dirty="0" smtClean="0"/>
              <a:t> </a:t>
            </a:r>
            <a:r>
              <a:rPr lang="en-GB" dirty="0" err="1" smtClean="0"/>
              <a:t>ces</a:t>
            </a:r>
            <a:r>
              <a:rPr lang="en-GB" dirty="0" smtClean="0"/>
              <a:t> </a:t>
            </a:r>
            <a:r>
              <a:rPr lang="en-GB" dirty="0"/>
              <a:t>formations.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202" y="79468"/>
            <a:ext cx="8940798" cy="1417638"/>
          </a:xfrm>
        </p:spPr>
        <p:txBody>
          <a:bodyPr/>
          <a:lstStyle/>
          <a:p>
            <a:r>
              <a:rPr lang="fr-FR" dirty="0" smtClean="0"/>
              <a:t>Education et sensibilisation (5/5)</a:t>
            </a:r>
            <a:endParaRPr lang="fr-FR" dirty="0"/>
          </a:p>
        </p:txBody>
      </p:sp>
      <p:sp>
        <p:nvSpPr>
          <p:cNvPr id="3" name="Espace réservé du contenu 2"/>
          <p:cNvSpPr>
            <a:spLocks noGrp="1"/>
          </p:cNvSpPr>
          <p:nvPr>
            <p:ph idx="1"/>
          </p:nvPr>
        </p:nvSpPr>
        <p:spPr>
          <a:xfrm>
            <a:off x="765174" y="1845735"/>
            <a:ext cx="8175625" cy="4792132"/>
          </a:xfrm>
        </p:spPr>
        <p:txBody>
          <a:bodyPr>
            <a:normAutofit fontScale="70000" lnSpcReduction="20000"/>
          </a:bodyPr>
          <a:lstStyle/>
          <a:p>
            <a:pPr>
              <a:buNone/>
            </a:pPr>
            <a:r>
              <a:rPr lang="fr-FR" dirty="0" smtClean="0"/>
              <a:t>L’autre aspect de sensibilisation et d’éducation est différent des deux autres :</a:t>
            </a:r>
            <a:endParaRPr lang="en-GB" dirty="0" smtClean="0"/>
          </a:p>
          <a:p>
            <a:pPr lvl="0"/>
            <a:r>
              <a:rPr lang="en-GB" dirty="0"/>
              <a:t>Il ne </a:t>
            </a:r>
            <a:r>
              <a:rPr lang="en-GB" dirty="0" err="1"/>
              <a:t>s'agit</a:t>
            </a:r>
            <a:r>
              <a:rPr lang="en-GB" dirty="0"/>
              <a:t> pas de </a:t>
            </a:r>
            <a:r>
              <a:rPr lang="en-GB" dirty="0" err="1"/>
              <a:t>recevoir</a:t>
            </a:r>
            <a:r>
              <a:rPr lang="en-GB" dirty="0"/>
              <a:t> des </a:t>
            </a:r>
            <a:r>
              <a:rPr lang="en-GB" dirty="0" err="1"/>
              <a:t>informations</a:t>
            </a:r>
            <a:r>
              <a:rPr lang="en-GB" dirty="0"/>
              <a:t>, </a:t>
            </a:r>
            <a:r>
              <a:rPr lang="en-GB" dirty="0" err="1"/>
              <a:t>mais</a:t>
            </a:r>
            <a:r>
              <a:rPr lang="en-GB" dirty="0"/>
              <a:t> de les </a:t>
            </a:r>
            <a:r>
              <a:rPr lang="en-GB" dirty="0" err="1"/>
              <a:t>fournir</a:t>
            </a:r>
            <a:r>
              <a:rPr lang="en-GB" dirty="0"/>
              <a:t>. Pour </a:t>
            </a:r>
            <a:r>
              <a:rPr lang="en-GB" dirty="0" err="1"/>
              <a:t>partager</a:t>
            </a:r>
            <a:r>
              <a:rPr lang="en-GB" dirty="0"/>
              <a:t> </a:t>
            </a:r>
            <a:r>
              <a:rPr lang="en-GB" dirty="0" err="1"/>
              <a:t>leur</a:t>
            </a:r>
            <a:r>
              <a:rPr lang="en-GB" dirty="0"/>
              <a:t> </a:t>
            </a:r>
            <a:r>
              <a:rPr lang="en-GB" dirty="0" err="1"/>
              <a:t>connaissance</a:t>
            </a:r>
            <a:r>
              <a:rPr lang="en-GB" dirty="0"/>
              <a:t> et </a:t>
            </a:r>
            <a:r>
              <a:rPr lang="en-GB" dirty="0" err="1" smtClean="0"/>
              <a:t>attirer</a:t>
            </a:r>
            <a:r>
              <a:rPr lang="en-GB" dirty="0" smtClean="0"/>
              <a:t> </a:t>
            </a:r>
            <a:r>
              <a:rPr lang="en-GB" dirty="0" err="1"/>
              <a:t>l'attention</a:t>
            </a:r>
            <a:r>
              <a:rPr lang="en-GB" dirty="0"/>
              <a:t> </a:t>
            </a:r>
            <a:r>
              <a:rPr lang="en-GB" dirty="0" err="1"/>
              <a:t>sur</a:t>
            </a:r>
            <a:r>
              <a:rPr lang="en-GB" dirty="0"/>
              <a:t> des questions </a:t>
            </a:r>
            <a:r>
              <a:rPr lang="en-GB" dirty="0" err="1"/>
              <a:t>telles</a:t>
            </a:r>
            <a:r>
              <a:rPr lang="en-GB" dirty="0"/>
              <a:t> </a:t>
            </a:r>
            <a:r>
              <a:rPr lang="en-GB" dirty="0" err="1"/>
              <a:t>que</a:t>
            </a:r>
            <a:r>
              <a:rPr lang="en-GB" dirty="0"/>
              <a:t> la pollution de </a:t>
            </a:r>
            <a:r>
              <a:rPr lang="en-GB" dirty="0" err="1"/>
              <a:t>l'environnement</a:t>
            </a:r>
            <a:r>
              <a:rPr lang="en-GB" dirty="0"/>
              <a:t>, les </a:t>
            </a:r>
            <a:r>
              <a:rPr lang="en-GB" dirty="0" err="1"/>
              <a:t>enfants</a:t>
            </a:r>
            <a:r>
              <a:rPr lang="en-GB" dirty="0"/>
              <a:t> </a:t>
            </a:r>
            <a:r>
              <a:rPr lang="en-GB" dirty="0" err="1"/>
              <a:t>préparent</a:t>
            </a:r>
            <a:r>
              <a:rPr lang="en-GB" dirty="0"/>
              <a:t> des </a:t>
            </a:r>
            <a:r>
              <a:rPr lang="en-GB" dirty="0" err="1"/>
              <a:t>présentations</a:t>
            </a:r>
            <a:r>
              <a:rPr lang="en-GB" dirty="0"/>
              <a:t>, </a:t>
            </a:r>
            <a:r>
              <a:rPr lang="en-GB" dirty="0" err="1"/>
              <a:t>mènent</a:t>
            </a:r>
            <a:r>
              <a:rPr lang="en-GB" dirty="0"/>
              <a:t> des </a:t>
            </a:r>
            <a:r>
              <a:rPr lang="en-GB" dirty="0" err="1"/>
              <a:t>campagnes</a:t>
            </a:r>
            <a:r>
              <a:rPr lang="en-GB" dirty="0"/>
              <a:t> de </a:t>
            </a:r>
            <a:r>
              <a:rPr lang="en-GB" dirty="0" err="1"/>
              <a:t>pétitions</a:t>
            </a:r>
            <a:r>
              <a:rPr lang="en-GB" dirty="0"/>
              <a:t> et </a:t>
            </a:r>
            <a:r>
              <a:rPr lang="en-GB" dirty="0" err="1"/>
              <a:t>conduisent</a:t>
            </a:r>
            <a:r>
              <a:rPr lang="en-GB" dirty="0"/>
              <a:t> </a:t>
            </a:r>
            <a:r>
              <a:rPr lang="en-GB" dirty="0" err="1"/>
              <a:t>différents</a:t>
            </a:r>
            <a:r>
              <a:rPr lang="en-GB" dirty="0"/>
              <a:t> </a:t>
            </a:r>
            <a:r>
              <a:rPr lang="en-GB" dirty="0" err="1"/>
              <a:t>événements</a:t>
            </a:r>
            <a:r>
              <a:rPr lang="en-GB" dirty="0"/>
              <a:t> </a:t>
            </a:r>
            <a:r>
              <a:rPr lang="en-GB" dirty="0" err="1"/>
              <a:t>culturels</a:t>
            </a:r>
            <a:r>
              <a:rPr lang="en-GB" dirty="0"/>
              <a:t>, </a:t>
            </a:r>
            <a:r>
              <a:rPr lang="en-GB" dirty="0" err="1"/>
              <a:t>dans</a:t>
            </a:r>
            <a:r>
              <a:rPr lang="en-GB" dirty="0"/>
              <a:t> les </a:t>
            </a:r>
            <a:r>
              <a:rPr lang="en-GB" dirty="0" err="1"/>
              <a:t>domaines</a:t>
            </a:r>
            <a:r>
              <a:rPr lang="en-GB" dirty="0"/>
              <a:t> de </a:t>
            </a:r>
            <a:r>
              <a:rPr lang="en-GB" dirty="0" err="1"/>
              <a:t>l'art</a:t>
            </a:r>
            <a:r>
              <a:rPr lang="en-GB" dirty="0"/>
              <a:t>, du </a:t>
            </a:r>
            <a:r>
              <a:rPr lang="en-GB" dirty="0" err="1"/>
              <a:t>théâtre</a:t>
            </a:r>
            <a:r>
              <a:rPr lang="en-GB" dirty="0"/>
              <a:t> et  de la </a:t>
            </a:r>
            <a:r>
              <a:rPr lang="en-GB" dirty="0" err="1"/>
              <a:t>danse</a:t>
            </a:r>
            <a:r>
              <a:rPr lang="en-GB" dirty="0"/>
              <a:t>. </a:t>
            </a:r>
          </a:p>
          <a:p>
            <a:pPr lvl="0"/>
            <a:r>
              <a:rPr lang="en-GB" dirty="0"/>
              <a:t>Le public </a:t>
            </a:r>
            <a:r>
              <a:rPr lang="en-GB" dirty="0" err="1"/>
              <a:t>cible</a:t>
            </a:r>
            <a:r>
              <a:rPr lang="en-GB" dirty="0"/>
              <a:t> </a:t>
            </a:r>
            <a:r>
              <a:rPr lang="en-GB" dirty="0" err="1"/>
              <a:t>est</a:t>
            </a:r>
            <a:r>
              <a:rPr lang="en-GB" dirty="0"/>
              <a:t> </a:t>
            </a:r>
            <a:r>
              <a:rPr lang="en-GB" dirty="0" err="1"/>
              <a:t>composé</a:t>
            </a:r>
            <a:r>
              <a:rPr lang="en-GB" dirty="0"/>
              <a:t> de parents des </a:t>
            </a:r>
            <a:r>
              <a:rPr lang="en-GB" dirty="0" err="1"/>
              <a:t>enfants</a:t>
            </a:r>
            <a:r>
              <a:rPr lang="en-GB" dirty="0"/>
              <a:t> et de </a:t>
            </a:r>
            <a:r>
              <a:rPr lang="en-GB" dirty="0" err="1"/>
              <a:t>membres</a:t>
            </a:r>
            <a:r>
              <a:rPr lang="en-GB" dirty="0"/>
              <a:t> du village, </a:t>
            </a:r>
            <a:r>
              <a:rPr lang="en-GB" dirty="0" err="1"/>
              <a:t>mais</a:t>
            </a:r>
            <a:r>
              <a:rPr lang="en-GB" dirty="0"/>
              <a:t> </a:t>
            </a:r>
            <a:r>
              <a:rPr lang="en-GB" dirty="0" err="1"/>
              <a:t>aussi</a:t>
            </a:r>
            <a:r>
              <a:rPr lang="en-GB" dirty="0"/>
              <a:t> de </a:t>
            </a:r>
            <a:r>
              <a:rPr lang="en-GB" dirty="0" err="1"/>
              <a:t>l'ensemble</a:t>
            </a:r>
            <a:r>
              <a:rPr lang="en-GB" dirty="0"/>
              <a:t> de la </a:t>
            </a:r>
            <a:r>
              <a:rPr lang="en-GB" dirty="0" err="1"/>
              <a:t>communauté</a:t>
            </a:r>
            <a:r>
              <a:rPr lang="en-GB" dirty="0"/>
              <a:t> locale </a:t>
            </a:r>
            <a:r>
              <a:rPr lang="en-GB" dirty="0" err="1"/>
              <a:t>comme</a:t>
            </a:r>
            <a:r>
              <a:rPr lang="en-GB" dirty="0"/>
              <a:t> les </a:t>
            </a:r>
            <a:r>
              <a:rPr lang="en-GB" dirty="0" err="1"/>
              <a:t>écoles</a:t>
            </a:r>
            <a:r>
              <a:rPr lang="en-GB" dirty="0"/>
              <a:t> et les </a:t>
            </a:r>
            <a:r>
              <a:rPr lang="en-GB" dirty="0" err="1"/>
              <a:t>responsables</a:t>
            </a:r>
            <a:r>
              <a:rPr lang="en-GB" dirty="0"/>
              <a:t> </a:t>
            </a:r>
            <a:r>
              <a:rPr lang="en-GB" dirty="0" smtClean="0"/>
              <a:t>de village. </a:t>
            </a:r>
            <a:r>
              <a:rPr lang="en-GB" dirty="0"/>
              <a:t>En </a:t>
            </a:r>
            <a:r>
              <a:rPr lang="en-GB" dirty="0" err="1"/>
              <a:t>invitant</a:t>
            </a:r>
            <a:r>
              <a:rPr lang="en-GB" dirty="0"/>
              <a:t> les </a:t>
            </a:r>
            <a:r>
              <a:rPr lang="en-GB" dirty="0" err="1"/>
              <a:t>responsables</a:t>
            </a:r>
            <a:r>
              <a:rPr lang="en-GB" dirty="0"/>
              <a:t> de </a:t>
            </a:r>
            <a:r>
              <a:rPr lang="en-GB" dirty="0" err="1" smtClean="0"/>
              <a:t>panchayat</a:t>
            </a:r>
            <a:r>
              <a:rPr lang="en-GB" dirty="0" smtClean="0"/>
              <a:t>,  </a:t>
            </a:r>
            <a:r>
              <a:rPr lang="en-GB" dirty="0"/>
              <a:t>INDP </a:t>
            </a:r>
            <a:r>
              <a:rPr lang="en-GB" dirty="0" err="1" smtClean="0"/>
              <a:t>vise</a:t>
            </a:r>
            <a:r>
              <a:rPr lang="en-GB" dirty="0" smtClean="0"/>
              <a:t> </a:t>
            </a:r>
            <a:r>
              <a:rPr lang="en-GB" dirty="0" err="1" smtClean="0"/>
              <a:t>à</a:t>
            </a:r>
            <a:r>
              <a:rPr lang="en-GB" dirty="0" smtClean="0"/>
              <a:t> </a:t>
            </a:r>
            <a:r>
              <a:rPr lang="en-GB" dirty="0" err="1" smtClean="0"/>
              <a:t>créer</a:t>
            </a:r>
            <a:r>
              <a:rPr lang="en-GB" dirty="0" smtClean="0"/>
              <a:t> des liens avec les </a:t>
            </a:r>
            <a:r>
              <a:rPr lang="en-GB" dirty="0" err="1" smtClean="0"/>
              <a:t>enfants</a:t>
            </a:r>
            <a:r>
              <a:rPr lang="en-GB" dirty="0" smtClean="0"/>
              <a:t> et </a:t>
            </a:r>
            <a:r>
              <a:rPr lang="en-GB" dirty="0" err="1" smtClean="0"/>
              <a:t>provoquer</a:t>
            </a:r>
            <a:r>
              <a:rPr lang="en-GB" dirty="0" smtClean="0"/>
              <a:t> </a:t>
            </a:r>
            <a:r>
              <a:rPr lang="en-GB" dirty="0"/>
              <a:t>la </a:t>
            </a:r>
            <a:r>
              <a:rPr lang="en-GB" dirty="0" err="1"/>
              <a:t>compréhension</a:t>
            </a:r>
            <a:r>
              <a:rPr lang="en-GB" dirty="0"/>
              <a:t> </a:t>
            </a:r>
            <a:r>
              <a:rPr lang="en-GB" dirty="0" err="1"/>
              <a:t>mutuelle</a:t>
            </a:r>
            <a:r>
              <a:rPr lang="en-GB" dirty="0" smtClean="0"/>
              <a:t>.</a:t>
            </a:r>
          </a:p>
          <a:p>
            <a:pPr lvl="0"/>
            <a:r>
              <a:rPr lang="en-GB" dirty="0"/>
              <a:t>En </a:t>
            </a:r>
            <a:r>
              <a:rPr lang="en-GB" dirty="0" err="1"/>
              <a:t>outre</a:t>
            </a:r>
            <a:r>
              <a:rPr lang="en-GB" dirty="0"/>
              <a:t>, un camp de mail art </a:t>
            </a:r>
            <a:r>
              <a:rPr lang="en-GB" dirty="0" err="1"/>
              <a:t>est</a:t>
            </a:r>
            <a:r>
              <a:rPr lang="en-GB" dirty="0"/>
              <a:t> </a:t>
            </a:r>
            <a:r>
              <a:rPr lang="en-GB" dirty="0" err="1" smtClean="0"/>
              <a:t>réalisée</a:t>
            </a:r>
            <a:r>
              <a:rPr lang="en-GB" dirty="0" smtClean="0"/>
              <a:t>, un </a:t>
            </a:r>
            <a:r>
              <a:rPr lang="en-GB" dirty="0"/>
              <a:t>programme </a:t>
            </a:r>
            <a:r>
              <a:rPr lang="en-GB" dirty="0" err="1"/>
              <a:t>interculturel</a:t>
            </a:r>
            <a:r>
              <a:rPr lang="en-GB" dirty="0"/>
              <a:t> </a:t>
            </a:r>
            <a:r>
              <a:rPr lang="en-GB" dirty="0" err="1" smtClean="0"/>
              <a:t>où</a:t>
            </a:r>
            <a:r>
              <a:rPr lang="en-GB" dirty="0" smtClean="0"/>
              <a:t> les enfant </a:t>
            </a:r>
            <a:r>
              <a:rPr lang="en-GB" dirty="0" err="1" smtClean="0"/>
              <a:t>préparent</a:t>
            </a:r>
            <a:r>
              <a:rPr lang="en-GB" dirty="0" smtClean="0"/>
              <a:t> des </a:t>
            </a:r>
            <a:r>
              <a:rPr lang="en-GB" dirty="0" err="1" smtClean="0"/>
              <a:t>images:photos</a:t>
            </a:r>
            <a:r>
              <a:rPr lang="en-GB" dirty="0" smtClean="0"/>
              <a:t> qui </a:t>
            </a:r>
            <a:r>
              <a:rPr lang="en-GB" dirty="0" err="1" smtClean="0"/>
              <a:t>seront</a:t>
            </a:r>
            <a:r>
              <a:rPr lang="en-GB" dirty="0" smtClean="0"/>
              <a:t> </a:t>
            </a:r>
            <a:r>
              <a:rPr lang="en-GB" dirty="0" err="1" smtClean="0"/>
              <a:t>envoyés</a:t>
            </a:r>
            <a:r>
              <a:rPr lang="en-GB" dirty="0" smtClean="0"/>
              <a:t> </a:t>
            </a:r>
            <a:r>
              <a:rPr lang="en-GB" dirty="0" err="1" smtClean="0"/>
              <a:t>à</a:t>
            </a:r>
            <a:r>
              <a:rPr lang="en-GB" dirty="0" smtClean="0"/>
              <a:t> </a:t>
            </a:r>
            <a:r>
              <a:rPr lang="en-GB" dirty="0" err="1" smtClean="0"/>
              <a:t>d’autres</a:t>
            </a:r>
            <a:r>
              <a:rPr lang="en-GB" dirty="0" smtClean="0"/>
              <a:t> pays </a:t>
            </a:r>
            <a:r>
              <a:rPr lang="en-GB" dirty="0" err="1" smtClean="0"/>
              <a:t>comme</a:t>
            </a:r>
            <a:r>
              <a:rPr lang="en-GB" dirty="0" smtClean="0"/>
              <a:t> la France.</a:t>
            </a:r>
          </a:p>
          <a:p>
            <a:pPr lvl="0"/>
            <a:r>
              <a:rPr lang="en-GB" dirty="0" smtClean="0"/>
              <a:t>Un </a:t>
            </a:r>
            <a:r>
              <a:rPr lang="en-GB" dirty="0" err="1"/>
              <a:t>autre</a:t>
            </a:r>
            <a:r>
              <a:rPr lang="en-GB" dirty="0"/>
              <a:t> </a:t>
            </a:r>
            <a:r>
              <a:rPr lang="en-GB" dirty="0" err="1"/>
              <a:t>effet</a:t>
            </a:r>
            <a:r>
              <a:rPr lang="en-GB" dirty="0"/>
              <a:t> </a:t>
            </a:r>
            <a:r>
              <a:rPr lang="en-GB" dirty="0" err="1"/>
              <a:t>volontaire</a:t>
            </a:r>
            <a:r>
              <a:rPr lang="en-GB" dirty="0"/>
              <a:t> des </a:t>
            </a:r>
            <a:r>
              <a:rPr lang="en-GB" dirty="0" err="1"/>
              <a:t>activités</a:t>
            </a:r>
            <a:r>
              <a:rPr lang="en-GB" dirty="0"/>
              <a:t> </a:t>
            </a:r>
            <a:r>
              <a:rPr lang="en-GB" dirty="0" err="1"/>
              <a:t>culturelles</a:t>
            </a:r>
            <a:r>
              <a:rPr lang="en-GB" dirty="0"/>
              <a:t> </a:t>
            </a:r>
            <a:r>
              <a:rPr lang="en-GB" dirty="0" err="1"/>
              <a:t>est</a:t>
            </a:r>
            <a:r>
              <a:rPr lang="en-GB" dirty="0"/>
              <a:t> de faire </a:t>
            </a:r>
            <a:r>
              <a:rPr lang="en-GB" dirty="0" err="1"/>
              <a:t>ressortir</a:t>
            </a:r>
            <a:r>
              <a:rPr lang="en-GB" dirty="0"/>
              <a:t> les talents </a:t>
            </a:r>
            <a:r>
              <a:rPr lang="en-GB" dirty="0" err="1"/>
              <a:t>cachés</a:t>
            </a:r>
            <a:r>
              <a:rPr lang="en-GB" dirty="0"/>
              <a:t> et </a:t>
            </a:r>
            <a:r>
              <a:rPr lang="en-GB" dirty="0" err="1"/>
              <a:t>d'assurer</a:t>
            </a:r>
            <a:r>
              <a:rPr lang="en-GB" dirty="0"/>
              <a:t> </a:t>
            </a:r>
            <a:r>
              <a:rPr lang="en-GB" dirty="0" err="1"/>
              <a:t>l'animation</a:t>
            </a:r>
            <a:r>
              <a:rPr lang="en-GB" dirty="0"/>
              <a:t> au </a:t>
            </a:r>
            <a:r>
              <a:rPr lang="en-GB" dirty="0" err="1"/>
              <a:t>sein</a:t>
            </a:r>
            <a:r>
              <a:rPr lang="en-GB" dirty="0"/>
              <a:t> du </a:t>
            </a:r>
            <a:r>
              <a:rPr lang="en-GB" dirty="0" smtClean="0"/>
              <a:t>Green Club en </a:t>
            </a:r>
            <a:r>
              <a:rPr lang="en-GB" dirty="0" err="1"/>
              <a:t>offrant</a:t>
            </a:r>
            <a:r>
              <a:rPr lang="en-GB" dirty="0"/>
              <a:t> </a:t>
            </a:r>
            <a:r>
              <a:rPr lang="en-GB" dirty="0" err="1"/>
              <a:t>une</a:t>
            </a:r>
            <a:r>
              <a:rPr lang="en-GB" dirty="0"/>
              <a:t> alternative </a:t>
            </a:r>
            <a:r>
              <a:rPr lang="en-GB" dirty="0" err="1" smtClean="0"/>
              <a:t>d’enseignement</a:t>
            </a:r>
            <a:r>
              <a:rPr lang="en-GB" dirty="0" smtClean="0"/>
              <a:t> en plus du travail </a:t>
            </a:r>
            <a:r>
              <a:rPr lang="en-GB" dirty="0" err="1"/>
              <a:t>dans</a:t>
            </a:r>
            <a:r>
              <a:rPr lang="en-GB" dirty="0"/>
              <a:t> le </a:t>
            </a:r>
            <a:r>
              <a:rPr lang="en-GB" dirty="0" err="1"/>
              <a:t>potager</a:t>
            </a:r>
            <a:r>
              <a:rPr lang="en-GB"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202" y="79468"/>
            <a:ext cx="8940798" cy="1417638"/>
          </a:xfrm>
        </p:spPr>
        <p:txBody>
          <a:bodyPr/>
          <a:lstStyle/>
          <a:p>
            <a:r>
              <a:rPr lang="fr-FR" dirty="0" smtClean="0"/>
              <a:t>Documentation</a:t>
            </a:r>
            <a:endParaRPr lang="fr-FR" dirty="0"/>
          </a:p>
        </p:txBody>
      </p:sp>
      <p:sp>
        <p:nvSpPr>
          <p:cNvPr id="3" name="Espace réservé du contenu 2"/>
          <p:cNvSpPr>
            <a:spLocks noGrp="1"/>
          </p:cNvSpPr>
          <p:nvPr>
            <p:ph idx="1"/>
          </p:nvPr>
        </p:nvSpPr>
        <p:spPr>
          <a:xfrm>
            <a:off x="765174" y="1845735"/>
            <a:ext cx="8175625" cy="4792132"/>
          </a:xfrm>
        </p:spPr>
        <p:txBody>
          <a:bodyPr>
            <a:normAutofit fontScale="70000" lnSpcReduction="20000"/>
          </a:bodyPr>
          <a:lstStyle/>
          <a:p>
            <a:pPr>
              <a:buNone/>
            </a:pPr>
            <a:r>
              <a:rPr lang="fr-FR" dirty="0" smtClean="0"/>
              <a:t>La plupart des activités sont documentées, comme expliqué précédemment, pour sensibiliser l’ensemble de la communauté locale.</a:t>
            </a:r>
            <a:endParaRPr lang="en-GB" sz="2000" dirty="0" smtClean="0"/>
          </a:p>
          <a:p>
            <a:pPr lvl="0"/>
            <a:r>
              <a:rPr lang="fr-FR" dirty="0" smtClean="0"/>
              <a:t>Films et CDs</a:t>
            </a:r>
          </a:p>
          <a:p>
            <a:pPr lvl="0">
              <a:buNone/>
            </a:pPr>
            <a:r>
              <a:rPr lang="fr-FR" dirty="0"/>
              <a:t>Basé sur les connaissances acquises, les membres du Club Vert préparent des films documentaires et des CD audio relatifs à la protection de l'environnement afin de sensibiliser sur les questions environnementales. Par conséquent INDP propose un kit de caméra et des formations sur la façon de le </a:t>
            </a:r>
            <a:r>
              <a:rPr lang="fr-FR" dirty="0" smtClean="0"/>
              <a:t>gérer.</a:t>
            </a:r>
          </a:p>
          <a:p>
            <a:pPr lvl="0">
              <a:buNone/>
            </a:pPr>
            <a:r>
              <a:rPr lang="fr-FR" dirty="0" smtClean="0"/>
              <a:t>	Magazines</a:t>
            </a:r>
            <a:endParaRPr lang="en-GB" sz="2000" dirty="0" smtClean="0"/>
          </a:p>
          <a:p>
            <a:pPr lvl="0">
              <a:buNone/>
            </a:pPr>
            <a:r>
              <a:rPr lang="fr-FR" sz="2400" dirty="0" smtClean="0"/>
              <a:t>Pour partager leurs expériences des Green Clubs, les enfants publient une petit magazine « </a:t>
            </a:r>
            <a:r>
              <a:rPr lang="fr-FR" sz="2400" dirty="0" err="1" smtClean="0"/>
              <a:t>Vizhudhugal</a:t>
            </a:r>
            <a:r>
              <a:rPr lang="fr-FR" sz="2400" dirty="0" smtClean="0"/>
              <a:t> ».</a:t>
            </a:r>
            <a:endParaRPr lang="en-GB" sz="2000" dirty="0" smtClean="0"/>
          </a:p>
          <a:p>
            <a:pPr lvl="0"/>
            <a:r>
              <a:rPr lang="fr-FR" dirty="0" smtClean="0"/>
              <a:t>Rapports mensuels</a:t>
            </a:r>
            <a:endParaRPr lang="en-GB" sz="2000" dirty="0" smtClean="0"/>
          </a:p>
          <a:p>
            <a:pPr lvl="0">
              <a:buNone/>
            </a:pPr>
            <a:r>
              <a:rPr lang="en-GB" dirty="0"/>
              <a:t>Les rapports </a:t>
            </a:r>
            <a:r>
              <a:rPr lang="en-GB" dirty="0" err="1"/>
              <a:t>mensuels</a:t>
            </a:r>
            <a:r>
              <a:rPr lang="en-GB" dirty="0"/>
              <a:t> </a:t>
            </a:r>
            <a:r>
              <a:rPr lang="en-GB" dirty="0" err="1"/>
              <a:t>sur</a:t>
            </a:r>
            <a:r>
              <a:rPr lang="en-GB" dirty="0"/>
              <a:t> les </a:t>
            </a:r>
            <a:r>
              <a:rPr lang="en-GB" dirty="0" err="1"/>
              <a:t>activités</a:t>
            </a:r>
            <a:r>
              <a:rPr lang="en-GB" dirty="0"/>
              <a:t> </a:t>
            </a:r>
            <a:r>
              <a:rPr lang="en-GB" dirty="0" err="1"/>
              <a:t>menées</a:t>
            </a:r>
            <a:r>
              <a:rPr lang="en-GB" dirty="0"/>
              <a:t> par le Club, </a:t>
            </a:r>
            <a:r>
              <a:rPr lang="en-GB" dirty="0" err="1"/>
              <a:t>comprennent</a:t>
            </a:r>
            <a:r>
              <a:rPr lang="en-GB" dirty="0"/>
              <a:t>  un </a:t>
            </a:r>
            <a:r>
              <a:rPr lang="en-GB" dirty="0" err="1"/>
              <a:t>registre</a:t>
            </a:r>
            <a:r>
              <a:rPr lang="en-GB" dirty="0"/>
              <a:t> de stock de </a:t>
            </a:r>
            <a:r>
              <a:rPr lang="en-GB" dirty="0" err="1"/>
              <a:t>légumes</a:t>
            </a:r>
            <a:r>
              <a:rPr lang="en-GB" dirty="0"/>
              <a:t> et de </a:t>
            </a:r>
            <a:r>
              <a:rPr lang="en-GB" dirty="0" err="1"/>
              <a:t>semences</a:t>
            </a:r>
            <a:r>
              <a:rPr lang="en-GB" dirty="0"/>
              <a:t> </a:t>
            </a:r>
            <a:r>
              <a:rPr lang="en-GB" dirty="0" err="1"/>
              <a:t>potagères</a:t>
            </a:r>
            <a:r>
              <a:rPr lang="en-GB" dirty="0"/>
              <a:t> </a:t>
            </a:r>
            <a:r>
              <a:rPr lang="en-GB" dirty="0" err="1"/>
              <a:t>obtenus</a:t>
            </a:r>
            <a:r>
              <a:rPr lang="en-GB" dirty="0"/>
              <a:t> ; </a:t>
            </a:r>
            <a:r>
              <a:rPr lang="en-GB" dirty="0" err="1"/>
              <a:t>ils</a:t>
            </a:r>
            <a:r>
              <a:rPr lang="en-GB" dirty="0"/>
              <a:t> </a:t>
            </a:r>
            <a:r>
              <a:rPr lang="en-GB" dirty="0" err="1"/>
              <a:t>sont</a:t>
            </a:r>
            <a:r>
              <a:rPr lang="en-GB" dirty="0"/>
              <a:t> par </a:t>
            </a:r>
            <a:r>
              <a:rPr lang="en-GB" dirty="0" err="1"/>
              <a:t>ailleurs</a:t>
            </a:r>
            <a:r>
              <a:rPr lang="en-GB" dirty="0"/>
              <a:t> </a:t>
            </a:r>
            <a:r>
              <a:rPr lang="en-GB" dirty="0" err="1"/>
              <a:t>pris</a:t>
            </a:r>
            <a:r>
              <a:rPr lang="en-GB" dirty="0"/>
              <a:t> en charge par les </a:t>
            </a:r>
            <a:r>
              <a:rPr lang="en-GB" dirty="0" err="1"/>
              <a:t>enfants</a:t>
            </a:r>
            <a:r>
              <a:rPr lang="en-GB"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202" y="79468"/>
            <a:ext cx="8940798" cy="1417638"/>
          </a:xfrm>
        </p:spPr>
        <p:txBody>
          <a:bodyPr/>
          <a:lstStyle/>
          <a:p>
            <a:r>
              <a:rPr lang="fr-FR" dirty="0" smtClean="0"/>
              <a:t>Conclusion</a:t>
            </a:r>
            <a:endParaRPr lang="fr-FR" dirty="0"/>
          </a:p>
        </p:txBody>
      </p:sp>
      <p:sp>
        <p:nvSpPr>
          <p:cNvPr id="3" name="Espace réservé du contenu 2"/>
          <p:cNvSpPr>
            <a:spLocks noGrp="1"/>
          </p:cNvSpPr>
          <p:nvPr>
            <p:ph idx="1"/>
          </p:nvPr>
        </p:nvSpPr>
        <p:spPr>
          <a:xfrm>
            <a:off x="765174" y="1845735"/>
            <a:ext cx="8175625" cy="4792132"/>
          </a:xfrm>
        </p:spPr>
        <p:txBody>
          <a:bodyPr>
            <a:normAutofit/>
          </a:bodyPr>
          <a:lstStyle/>
          <a:p>
            <a:pPr>
              <a:buNone/>
            </a:pPr>
            <a:r>
              <a:rPr lang="en-GB" dirty="0" err="1"/>
              <a:t>Dès</a:t>
            </a:r>
            <a:r>
              <a:rPr lang="en-GB" dirty="0"/>
              <a:t> </a:t>
            </a:r>
            <a:r>
              <a:rPr lang="en-GB" dirty="0" err="1"/>
              <a:t>que</a:t>
            </a:r>
            <a:r>
              <a:rPr lang="en-GB" dirty="0"/>
              <a:t> le Green Club avec </a:t>
            </a:r>
            <a:r>
              <a:rPr lang="en-GB" dirty="0" err="1"/>
              <a:t>toutes</a:t>
            </a:r>
            <a:r>
              <a:rPr lang="en-GB" dirty="0"/>
              <a:t> </a:t>
            </a:r>
            <a:r>
              <a:rPr lang="en-GB" dirty="0" err="1"/>
              <a:t>ses</a:t>
            </a:r>
            <a:r>
              <a:rPr lang="en-GB" dirty="0"/>
              <a:t> </a:t>
            </a:r>
            <a:r>
              <a:rPr lang="en-GB" dirty="0" err="1"/>
              <a:t>activités</a:t>
            </a:r>
            <a:r>
              <a:rPr lang="en-GB" dirty="0"/>
              <a:t> </a:t>
            </a:r>
            <a:r>
              <a:rPr lang="en-GB" dirty="0" err="1"/>
              <a:t>est</a:t>
            </a:r>
            <a:r>
              <a:rPr lang="en-GB" dirty="0"/>
              <a:t> en </a:t>
            </a:r>
            <a:r>
              <a:rPr lang="en-GB" dirty="0" err="1"/>
              <a:t>cours</a:t>
            </a:r>
            <a:r>
              <a:rPr lang="en-GB" dirty="0"/>
              <a:t> </a:t>
            </a:r>
            <a:r>
              <a:rPr lang="en-GB" dirty="0" err="1"/>
              <a:t>d'exécutio</a:t>
            </a:r>
            <a:r>
              <a:rPr lang="en-GB" dirty="0"/>
              <a:t> et a </a:t>
            </a:r>
            <a:r>
              <a:rPr lang="en-GB" dirty="0" err="1"/>
              <a:t>atteint</a:t>
            </a:r>
            <a:r>
              <a:rPr lang="en-GB" dirty="0"/>
              <a:t> un certain </a:t>
            </a:r>
            <a:r>
              <a:rPr lang="en-GB" dirty="0" err="1"/>
              <a:t>niveau</a:t>
            </a:r>
            <a:r>
              <a:rPr lang="en-GB" dirty="0"/>
              <a:t> </a:t>
            </a:r>
            <a:r>
              <a:rPr lang="en-GB" dirty="0" err="1"/>
              <a:t>d'indépendance</a:t>
            </a:r>
            <a:r>
              <a:rPr lang="en-GB" dirty="0"/>
              <a:t> et </a:t>
            </a:r>
            <a:r>
              <a:rPr lang="en-GB" dirty="0" err="1"/>
              <a:t>d'auto-gestion</a:t>
            </a:r>
            <a:r>
              <a:rPr lang="en-GB" dirty="0"/>
              <a:t>,  </a:t>
            </a:r>
            <a:r>
              <a:rPr lang="en-GB" dirty="0" err="1"/>
              <a:t>dépourvu</a:t>
            </a:r>
            <a:r>
              <a:rPr lang="en-GB" dirty="0"/>
              <a:t> de la </a:t>
            </a:r>
            <a:r>
              <a:rPr lang="en-GB" dirty="0" err="1"/>
              <a:t>nécessité</a:t>
            </a:r>
            <a:r>
              <a:rPr lang="en-GB" dirty="0"/>
              <a:t> de </a:t>
            </a:r>
            <a:r>
              <a:rPr lang="en-GB" dirty="0" err="1"/>
              <a:t>recevoir</a:t>
            </a:r>
            <a:r>
              <a:rPr lang="en-GB" dirty="0"/>
              <a:t> de </a:t>
            </a:r>
            <a:r>
              <a:rPr lang="en-GB" dirty="0" err="1"/>
              <a:t>l'aide</a:t>
            </a:r>
            <a:r>
              <a:rPr lang="en-GB" dirty="0"/>
              <a:t> et de </a:t>
            </a:r>
            <a:r>
              <a:rPr lang="en-GB" dirty="0" err="1"/>
              <a:t>l'assistance</a:t>
            </a:r>
            <a:r>
              <a:rPr lang="en-GB" dirty="0"/>
              <a:t> </a:t>
            </a:r>
            <a:r>
              <a:rPr lang="en-GB" dirty="0" err="1"/>
              <a:t>d'INDP</a:t>
            </a:r>
            <a:r>
              <a:rPr lang="en-GB" dirty="0"/>
              <a:t>, le Club Green </a:t>
            </a:r>
            <a:r>
              <a:rPr lang="en-GB" dirty="0" err="1"/>
              <a:t>est</a:t>
            </a:r>
            <a:r>
              <a:rPr lang="en-GB" dirty="0"/>
              <a:t> prêt </a:t>
            </a:r>
            <a:r>
              <a:rPr lang="en-GB" dirty="0" err="1"/>
              <a:t>à</a:t>
            </a:r>
            <a:r>
              <a:rPr lang="en-GB" dirty="0"/>
              <a:t> </a:t>
            </a:r>
            <a:r>
              <a:rPr lang="en-GB" dirty="0" err="1"/>
              <a:t>étendre</a:t>
            </a:r>
            <a:r>
              <a:rPr lang="en-GB" dirty="0"/>
              <a:t> son concept </a:t>
            </a:r>
            <a:r>
              <a:rPr lang="en-GB" dirty="0" err="1"/>
              <a:t>à</a:t>
            </a:r>
            <a:r>
              <a:rPr lang="en-GB" dirty="0"/>
              <a:t> </a:t>
            </a:r>
            <a:r>
              <a:rPr lang="en-GB" dirty="0" err="1"/>
              <a:t>d'autres</a:t>
            </a:r>
            <a:r>
              <a:rPr lang="en-GB" dirty="0"/>
              <a:t> villages sans </a:t>
            </a:r>
            <a:r>
              <a:rPr lang="en-GB" dirty="0" err="1"/>
              <a:t>l'effort</a:t>
            </a:r>
            <a:r>
              <a:rPr lang="en-GB" dirty="0"/>
              <a:t> </a:t>
            </a:r>
            <a:r>
              <a:rPr lang="en-GB" dirty="0" err="1"/>
              <a:t>d'INDP</a:t>
            </a:r>
            <a:r>
              <a:rPr lang="en-GB"/>
              <a:t>. </a:t>
            </a:r>
            <a:endParaRPr lang="en-GB" smtClean="0"/>
          </a:p>
          <a:p>
            <a:pPr>
              <a:buNone/>
            </a:pPr>
            <a:r>
              <a:rPr lang="en-GB" smtClean="0"/>
              <a:t>En </a:t>
            </a:r>
            <a:r>
              <a:rPr lang="en-GB" dirty="0" err="1"/>
              <a:t>atteignant</a:t>
            </a:r>
            <a:r>
              <a:rPr lang="en-GB" dirty="0"/>
              <a:t> </a:t>
            </a:r>
            <a:r>
              <a:rPr lang="en-GB" dirty="0" err="1"/>
              <a:t>ce</a:t>
            </a:r>
            <a:r>
              <a:rPr lang="en-GB" dirty="0"/>
              <a:t> </a:t>
            </a:r>
            <a:r>
              <a:rPr lang="en-GB" dirty="0" err="1"/>
              <a:t>statut</a:t>
            </a:r>
            <a:r>
              <a:rPr lang="en-GB" dirty="0"/>
              <a:t>, </a:t>
            </a:r>
            <a:r>
              <a:rPr lang="en-GB" dirty="0" err="1"/>
              <a:t>l'objectif</a:t>
            </a:r>
            <a:r>
              <a:rPr lang="en-GB" dirty="0"/>
              <a:t> global </a:t>
            </a:r>
            <a:r>
              <a:rPr lang="en-GB" dirty="0" err="1"/>
              <a:t>d'INDP</a:t>
            </a:r>
            <a:r>
              <a:rPr lang="en-GB" dirty="0"/>
              <a:t> sera accompli : </a:t>
            </a:r>
            <a:r>
              <a:rPr lang="en-GB" dirty="0" err="1"/>
              <a:t>créer</a:t>
            </a:r>
            <a:r>
              <a:rPr lang="en-GB" dirty="0"/>
              <a:t> un Green Village </a:t>
            </a:r>
            <a:r>
              <a:rPr lang="en-GB" dirty="0" err="1"/>
              <a:t>indépendant</a:t>
            </a:r>
            <a:r>
              <a:rPr lang="en-GB" dirty="0"/>
              <a:t> avec </a:t>
            </a:r>
            <a:r>
              <a:rPr lang="en-GB" dirty="0" err="1"/>
              <a:t>une</a:t>
            </a:r>
            <a:r>
              <a:rPr lang="en-GB" dirty="0"/>
              <a:t> structure </a:t>
            </a:r>
            <a:r>
              <a:rPr lang="en-GB" dirty="0" err="1"/>
              <a:t>autonome</a:t>
            </a:r>
            <a:r>
              <a:rPr lang="en-GB" dirty="0"/>
              <a:t>, assurer la </a:t>
            </a:r>
            <a:r>
              <a:rPr lang="en-GB" dirty="0" err="1"/>
              <a:t>sécurité</a:t>
            </a:r>
            <a:r>
              <a:rPr lang="en-GB" dirty="0"/>
              <a:t> </a:t>
            </a:r>
            <a:r>
              <a:rPr lang="en-GB" dirty="0" err="1"/>
              <a:t>alimentaire</a:t>
            </a:r>
            <a:r>
              <a:rPr lang="en-GB" dirty="0"/>
              <a:t>, la protection de </a:t>
            </a:r>
            <a:r>
              <a:rPr lang="en-GB" dirty="0" err="1"/>
              <a:t>l'environnement</a:t>
            </a:r>
            <a:r>
              <a:rPr lang="en-GB" dirty="0"/>
              <a:t> et la participation des </a:t>
            </a:r>
            <a:r>
              <a:rPr lang="en-GB" dirty="0" err="1"/>
              <a:t>jeunes</a:t>
            </a:r>
            <a:r>
              <a:rPr lang="en-GB" dirty="0"/>
              <a:t> </a:t>
            </a:r>
            <a:r>
              <a:rPr lang="en-GB" dirty="0" err="1"/>
              <a:t>à</a:t>
            </a:r>
            <a:r>
              <a:rPr lang="en-GB" dirty="0"/>
              <a:t> la vie </a:t>
            </a:r>
            <a:r>
              <a:rPr lang="en-GB" dirty="0" err="1"/>
              <a:t>sociale</a:t>
            </a:r>
            <a:r>
              <a:rPr lang="en-GB" dirty="0"/>
              <a:t>, </a:t>
            </a:r>
            <a:r>
              <a:rPr lang="en-GB" dirty="0" err="1"/>
              <a:t>politique</a:t>
            </a:r>
            <a:r>
              <a:rPr lang="en-GB" dirty="0"/>
              <a:t> et </a:t>
            </a:r>
            <a:r>
              <a:rPr lang="en-GB" dirty="0" err="1"/>
              <a:t>économique</a:t>
            </a:r>
            <a:r>
              <a:rPr lang="en-GB" dirty="0"/>
              <a:t> de </a:t>
            </a:r>
            <a:r>
              <a:rPr lang="en-GB" dirty="0" err="1"/>
              <a:t>leurs</a:t>
            </a:r>
            <a:r>
              <a:rPr lang="en-GB" dirty="0"/>
              <a:t> </a:t>
            </a:r>
            <a:r>
              <a:rPr lang="en-GB" dirty="0" err="1"/>
              <a:t>communautés</a:t>
            </a:r>
            <a:r>
              <a:rPr lang="en-GB"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Education pour la paix (1/3)</a:t>
            </a:r>
            <a:endParaRPr lang="fr-FR" dirty="0"/>
          </a:p>
        </p:txBody>
      </p:sp>
      <p:sp>
        <p:nvSpPr>
          <p:cNvPr id="3" name="Espace réservé du contenu 2"/>
          <p:cNvSpPr>
            <a:spLocks noGrp="1"/>
          </p:cNvSpPr>
          <p:nvPr>
            <p:ph idx="1"/>
          </p:nvPr>
        </p:nvSpPr>
        <p:spPr>
          <a:xfrm>
            <a:off x="765174" y="1704924"/>
            <a:ext cx="7921625" cy="4972967"/>
          </a:xfrm>
        </p:spPr>
        <p:txBody>
          <a:bodyPr>
            <a:noAutofit/>
          </a:bodyPr>
          <a:lstStyle/>
          <a:p>
            <a:pPr algn="just"/>
            <a:r>
              <a:rPr lang="fr-FR" sz="1800" dirty="0"/>
              <a:t>En offrant une éducation holistique de la population cible, INDP a l'intention de pallier les carences de ces personnes marginalisées. Cela comprend non seulement fournir des connaissances et des formations, mais aussi soutenir le développement personnel en encourageant l'esprit critique et d'analyse et la mobilisation de la population active à devenir des citoyens désireux de changer leur environnement. Ainsi INDP établit le potentiel pour un futur </a:t>
            </a:r>
            <a:r>
              <a:rPr lang="fr-FR" sz="1800" dirty="0" smtClean="0"/>
              <a:t>emploi.</a:t>
            </a:r>
          </a:p>
          <a:p>
            <a:pPr algn="just"/>
            <a:r>
              <a:rPr lang="fr-FR" sz="1800" dirty="0" smtClean="0"/>
              <a:t>En </a:t>
            </a:r>
            <a:r>
              <a:rPr lang="fr-FR" sz="1800" dirty="0"/>
              <a:t>outre, grâce à ses programmes d'éducation INDP vise également à créer une communauté pacifique et à abolir toute forme de violence, qui peut être </a:t>
            </a:r>
            <a:r>
              <a:rPr lang="fr-FR" sz="1800" dirty="0" smtClean="0"/>
              <a:t>décrite </a:t>
            </a:r>
            <a:r>
              <a:rPr lang="fr-FR" sz="1800" dirty="0"/>
              <a:t>comme «l'éducation pour la </a:t>
            </a:r>
            <a:r>
              <a:rPr lang="fr-FR" sz="1800" dirty="0" smtClean="0"/>
              <a:t>paix »</a:t>
            </a:r>
          </a:p>
          <a:p>
            <a:pPr algn="just"/>
            <a:r>
              <a:rPr lang="fr-FR" sz="1800" dirty="0" smtClean="0"/>
              <a:t>La </a:t>
            </a:r>
            <a:r>
              <a:rPr lang="fr-FR" sz="1800" dirty="0"/>
              <a:t>paix doit être considérée comme un processus en cours de construction nécessitant une vigilance et la patience.</a:t>
            </a:r>
            <a:endParaRPr lang="fr-FR" sz="1800" dirty="0" smtClean="0"/>
          </a:p>
          <a:p>
            <a:pPr marL="0" indent="0">
              <a:buNone/>
            </a:pPr>
            <a:r>
              <a:rPr lang="fr-FR" sz="1800" dirty="0" smtClean="0"/>
              <a:t>.</a:t>
            </a:r>
          </a:p>
          <a:p>
            <a:endParaRPr lang="fr-FR" sz="18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Education pour la paix (2/3)</a:t>
            </a:r>
            <a:endParaRPr lang="fr-FR" sz="4000" dirty="0"/>
          </a:p>
        </p:txBody>
      </p:sp>
      <p:sp>
        <p:nvSpPr>
          <p:cNvPr id="3" name="Espace réservé du contenu 2"/>
          <p:cNvSpPr>
            <a:spLocks noGrp="1"/>
          </p:cNvSpPr>
          <p:nvPr>
            <p:ph idx="1"/>
          </p:nvPr>
        </p:nvSpPr>
        <p:spPr>
          <a:xfrm>
            <a:off x="765175" y="2070846"/>
            <a:ext cx="7836958" cy="4537772"/>
          </a:xfrm>
        </p:spPr>
        <p:txBody>
          <a:bodyPr>
            <a:normAutofit fontScale="62500" lnSpcReduction="20000"/>
          </a:bodyPr>
          <a:lstStyle/>
          <a:p>
            <a:r>
              <a:rPr lang="fr-FR" sz="3200" dirty="0"/>
              <a:t>Pour vouloir la paix, tout le monde a besoin de remettre en question ses connaissances et interprétations du monde et d'être prêt à réfléchir et à changer. INDP reconnaît la nécessité d'avoir un espace public où discussions continues sont le seul moyen </a:t>
            </a:r>
            <a:r>
              <a:rPr lang="fr-FR" sz="3200" dirty="0" smtClean="0"/>
              <a:t>d’éduquer l'opinion</a:t>
            </a:r>
            <a:r>
              <a:rPr lang="fr-FR" sz="3200" dirty="0"/>
              <a:t>. Par conséquent il ne faut pas fermer les yeux, mais agir et assumer la responsabilité de ses actions</a:t>
            </a:r>
            <a:r>
              <a:rPr lang="fr-FR" sz="3200" dirty="0" smtClean="0"/>
              <a:t>.</a:t>
            </a:r>
          </a:p>
          <a:p>
            <a:r>
              <a:rPr lang="fr-FR" sz="3200" dirty="0"/>
              <a:t>En outre, pour parvenir à la paix, les conflits latents, les guerres et la violence visibles doivent être comprises </a:t>
            </a:r>
            <a:r>
              <a:rPr lang="fr-FR" sz="3200" dirty="0" smtClean="0"/>
              <a:t>ainsi que leurs </a:t>
            </a:r>
            <a:r>
              <a:rPr lang="fr-FR" sz="3200" dirty="0"/>
              <a:t>raisons </a:t>
            </a:r>
            <a:r>
              <a:rPr lang="fr-FR" sz="3200" dirty="0" smtClean="0"/>
              <a:t>et les </a:t>
            </a:r>
            <a:r>
              <a:rPr lang="fr-FR" sz="3200" dirty="0"/>
              <a:t>intérêts en jeu analysés. Ainsi INDP appelle à la lutte contre ces raisons telles que l'exclusion et l'oppression des personnes </a:t>
            </a:r>
            <a:r>
              <a:rPr lang="fr-FR" sz="3200" dirty="0" smtClean="0"/>
              <a:t>défavorisées.</a:t>
            </a:r>
            <a:endParaRPr lang="fr-FR" sz="3200" dirty="0"/>
          </a:p>
          <a:p>
            <a:r>
              <a:rPr lang="fr-FR" sz="3200" dirty="0" smtClean="0"/>
              <a:t>Pour </a:t>
            </a:r>
            <a:r>
              <a:rPr lang="fr-FR" sz="3200" dirty="0"/>
              <a:t>atteindre ces objectifs, les personnes, en particulier de l'hémisphère nord, ont besoin </a:t>
            </a:r>
            <a:r>
              <a:rPr lang="fr-FR" sz="3200" dirty="0" smtClean="0"/>
              <a:t>de changer </a:t>
            </a:r>
            <a:r>
              <a:rPr lang="fr-FR" sz="3200" dirty="0"/>
              <a:t>dans leurs valeurs et leurs comportements.</a:t>
            </a:r>
          </a:p>
          <a:p>
            <a:r>
              <a:rPr lang="fr-FR" sz="3200" dirty="0"/>
              <a:t>INDP souligne que tous les pays et les cultures sont </a:t>
            </a:r>
            <a:r>
              <a:rPr lang="fr-FR" sz="3200" dirty="0" smtClean="0"/>
              <a:t>équivalents.</a:t>
            </a:r>
            <a:endParaRPr lang="fr-FR"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500" dirty="0" smtClean="0"/>
              <a:t>Education pour la paix (3/3)</a:t>
            </a:r>
            <a:endParaRPr lang="fr-FR" sz="4500" dirty="0"/>
          </a:p>
        </p:txBody>
      </p:sp>
      <p:sp>
        <p:nvSpPr>
          <p:cNvPr id="3" name="Espace réservé du contenu 2"/>
          <p:cNvSpPr>
            <a:spLocks noGrp="1"/>
          </p:cNvSpPr>
          <p:nvPr>
            <p:ph idx="1"/>
          </p:nvPr>
        </p:nvSpPr>
        <p:spPr>
          <a:xfrm>
            <a:off x="765174" y="2070846"/>
            <a:ext cx="8040159" cy="4533154"/>
          </a:xfrm>
        </p:spPr>
        <p:txBody>
          <a:bodyPr>
            <a:normAutofit fontScale="70000" lnSpcReduction="20000"/>
          </a:bodyPr>
          <a:lstStyle/>
          <a:p>
            <a:r>
              <a:rPr lang="fr-FR" dirty="0"/>
              <a:t>Les relations interculturelles et internationales ne doivent pas seulement être fondées sur des affaires économiques habituelles, mais aussi sur les questions culturelles, par lequel des connexions plus solides peuvent être créés. Dans ces connexions chaque </a:t>
            </a:r>
            <a:r>
              <a:rPr lang="fr-FR" dirty="0" smtClean="0"/>
              <a:t>partenariat </a:t>
            </a:r>
            <a:r>
              <a:rPr lang="fr-FR" dirty="0"/>
              <a:t>doit été </a:t>
            </a:r>
            <a:r>
              <a:rPr lang="fr-FR" dirty="0" smtClean="0"/>
              <a:t>riche </a:t>
            </a:r>
            <a:r>
              <a:rPr lang="fr-FR" dirty="0"/>
              <a:t>et être en mesure d'interagir au même niveau. Ainsi INDP favorise le développement des rapports Nord-Sud de coopération et prend des mesures </a:t>
            </a:r>
            <a:r>
              <a:rPr lang="fr-FR" dirty="0" smtClean="0"/>
              <a:t>d’elle-</a:t>
            </a:r>
            <a:r>
              <a:rPr lang="fr-FR" dirty="0"/>
              <a:t>même en organisant différentes sessions d'échanges</a:t>
            </a:r>
            <a:r>
              <a:rPr lang="fr-FR" dirty="0" smtClean="0"/>
              <a:t>.</a:t>
            </a:r>
          </a:p>
          <a:p>
            <a:r>
              <a:rPr lang="fr-FR" dirty="0"/>
              <a:t>De nouveaux domaines dans les relations doivent être initialisés pour tisser des liens de solidarité internationale entre les différentes cultures. Cette solidarité va découvrir différentes </a:t>
            </a:r>
            <a:r>
              <a:rPr lang="fr-FR" dirty="0" smtClean="0"/>
              <a:t>cultures, reconnaître </a:t>
            </a:r>
            <a:r>
              <a:rPr lang="fr-FR" dirty="0"/>
              <a:t>les populations marginalisées et assurer une certaine harmonie. Par conséquent, INDP réalise </a:t>
            </a:r>
            <a:r>
              <a:rPr lang="fr-FR" dirty="0" smtClean="0"/>
              <a:t>la </a:t>
            </a:r>
            <a:r>
              <a:rPr lang="fr-FR" dirty="0"/>
              <a:t>nécessité de mettre en œuvre un système de lois communes, y compris un code de déontologie pour supporter ces nouvelles relations et le développement au sens d' INDP. Grâce à ce </a:t>
            </a:r>
            <a:r>
              <a:rPr lang="fr-FR" dirty="0" smtClean="0"/>
              <a:t>système, de </a:t>
            </a:r>
            <a:r>
              <a:rPr lang="fr-FR" dirty="0"/>
              <a:t>nouvelles valeurs à la politique seront </a:t>
            </a:r>
            <a:r>
              <a:rPr lang="fr-FR" dirty="0" smtClean="0"/>
              <a:t>également données.</a:t>
            </a:r>
          </a:p>
          <a:p>
            <a:r>
              <a:rPr lang="fr-FR" dirty="0"/>
              <a:t>Pour résumer la charte de INDP en quelques mots, on peut dire que la paix et le développement sont les priorités à atteindre par l'éducation et la culture.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Coopération</a:t>
            </a:r>
            <a:r>
              <a:rPr lang="en-US" dirty="0" smtClean="0"/>
              <a:t>, </a:t>
            </a:r>
            <a:r>
              <a:rPr lang="en-US" dirty="0" err="1" smtClean="0"/>
              <a:t>réseau</a:t>
            </a:r>
            <a:r>
              <a:rPr lang="en-US" dirty="0" smtClean="0"/>
              <a:t>, </a:t>
            </a:r>
            <a:r>
              <a:rPr lang="en-US" dirty="0" err="1" smtClean="0"/>
              <a:t>partenaire</a:t>
            </a:r>
            <a:r>
              <a:rPr lang="en-US" dirty="0" smtClean="0"/>
              <a:t> (1/2)</a:t>
            </a:r>
            <a:endParaRPr lang="en-US" dirty="0"/>
          </a:p>
        </p:txBody>
      </p:sp>
      <p:sp>
        <p:nvSpPr>
          <p:cNvPr id="3" name="Espace réservé du contenu 2"/>
          <p:cNvSpPr>
            <a:spLocks noGrp="1"/>
          </p:cNvSpPr>
          <p:nvPr>
            <p:ph idx="1"/>
          </p:nvPr>
        </p:nvSpPr>
        <p:spPr/>
        <p:txBody>
          <a:bodyPr>
            <a:normAutofit fontScale="77500" lnSpcReduction="20000"/>
          </a:bodyPr>
          <a:lstStyle/>
          <a:p>
            <a:r>
              <a:rPr lang="fr-FR" dirty="0"/>
              <a:t>Sur la base précédente, INDP suit l'idée d'échange de réseau et la connaissance par le travail d'équipe. Par conséquent, l'organisation se concentre sur les liens entre les différentes initiatives et partageant des concepts, tels que le projet Green Club</a:t>
            </a:r>
            <a:r>
              <a:rPr lang="fr-FR" dirty="0" smtClean="0"/>
              <a:t>.</a:t>
            </a:r>
          </a:p>
          <a:p>
            <a:r>
              <a:rPr lang="fr-FR" dirty="0"/>
              <a:t>Il </a:t>
            </a:r>
            <a:r>
              <a:rPr lang="fr-FR" dirty="0" err="1"/>
              <a:t>ya</a:t>
            </a:r>
            <a:r>
              <a:rPr lang="fr-FR" dirty="0"/>
              <a:t> plusieurs collaborations avec des ONG, par exemple READ, travaillant sur le thème de l'éducation et sur ​​les aspects du développement durable au niveau local. A côté de partage concepts entre ces ONG, tels que le projet Green Club, INDP donne également des formations pour permettre leur réalisation.</a:t>
            </a:r>
          </a:p>
          <a:p>
            <a:r>
              <a:rPr lang="fr-FR" dirty="0"/>
              <a:t>Pour les projets sélectionnés, INDP fournit également des fonds, comme pour certains projets d'agriculture biologique. INDP est également présent en France, en mettant l'accent sur ​​des projets de sensibilisation au développement durable.</a:t>
            </a:r>
            <a:endParaRPr lang="en-GB" dirty="0" smtClean="0"/>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Coopération</a:t>
            </a:r>
            <a:r>
              <a:rPr lang="en-US" dirty="0" smtClean="0"/>
              <a:t>, </a:t>
            </a:r>
            <a:r>
              <a:rPr lang="en-US" dirty="0" err="1" smtClean="0"/>
              <a:t>réseau</a:t>
            </a:r>
            <a:r>
              <a:rPr lang="en-US" dirty="0" smtClean="0"/>
              <a:t>, </a:t>
            </a:r>
            <a:r>
              <a:rPr lang="en-US" dirty="0" err="1" smtClean="0"/>
              <a:t>partenaire</a:t>
            </a:r>
            <a:r>
              <a:rPr lang="en-US" dirty="0" smtClean="0"/>
              <a:t> (2/2)</a:t>
            </a:r>
            <a:endParaRPr lang="en-US" dirty="0"/>
          </a:p>
        </p:txBody>
      </p:sp>
      <p:sp>
        <p:nvSpPr>
          <p:cNvPr id="3" name="Espace réservé du contenu 2"/>
          <p:cNvSpPr>
            <a:spLocks noGrp="1"/>
          </p:cNvSpPr>
          <p:nvPr>
            <p:ph idx="1"/>
          </p:nvPr>
        </p:nvSpPr>
        <p:spPr>
          <a:xfrm>
            <a:off x="765175" y="2070846"/>
            <a:ext cx="7612064" cy="4448487"/>
          </a:xfrm>
        </p:spPr>
        <p:txBody>
          <a:bodyPr>
            <a:normAutofit fontScale="77500" lnSpcReduction="20000"/>
          </a:bodyPr>
          <a:lstStyle/>
          <a:p>
            <a:r>
              <a:rPr lang="fr-FR" dirty="0"/>
              <a:t>Le réseau continue aussi sur le plan international, réunissant des groupes de différents pays et </a:t>
            </a:r>
            <a:r>
              <a:rPr lang="fr-FR" dirty="0" smtClean="0"/>
              <a:t>fournit </a:t>
            </a:r>
            <a:r>
              <a:rPr lang="fr-FR" dirty="0"/>
              <a:t>une plate-forme pour l'échange de savoir-faire et d'expérience. INDP est associée avec des experts de la communication et des instituts de formation bénéficiant d'une vaste expérience dans le développement durable. En outre, la communication permet d'identifier les problèmes communs et de chercher des solutions communes. (par exemple dans les questions concernant le changement climatique). Ce dialogue favorise l'échange interculturel, en élargissant l'horizon des deux côtés, créant la compréhension mutuelle et contribuer ainsi au processus de paix mentionné ci-dessus</a:t>
            </a:r>
            <a:r>
              <a:rPr lang="fr-FR" dirty="0" smtClean="0"/>
              <a:t>.</a:t>
            </a:r>
          </a:p>
          <a:p>
            <a:r>
              <a:rPr lang="fr-FR" dirty="0"/>
              <a:t>A l'occasion des réunions politiques internationales, INDP coordonne des projets conjoints d'ONG de différents pays, unissant leurs voix pour créer une seule voix entendue par la politique et le grand public. Deux de ces projets, qui sont émis dans le cadre de conférences internationales de Rio et Paris, seront détaillés plus tard.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Projet</a:t>
            </a:r>
            <a:r>
              <a:rPr lang="en-US" dirty="0" smtClean="0"/>
              <a:t> </a:t>
            </a:r>
            <a:r>
              <a:rPr lang="en-US" dirty="0" err="1" smtClean="0"/>
              <a:t>environnemental</a:t>
            </a:r>
            <a:endParaRPr lang="en-US" dirty="0"/>
          </a:p>
        </p:txBody>
      </p:sp>
      <p:sp>
        <p:nvSpPr>
          <p:cNvPr id="3" name="Espace réservé du contenu 2"/>
          <p:cNvSpPr>
            <a:spLocks noGrp="1"/>
          </p:cNvSpPr>
          <p:nvPr>
            <p:ph idx="1"/>
          </p:nvPr>
        </p:nvSpPr>
        <p:spPr/>
        <p:txBody>
          <a:bodyPr>
            <a:normAutofit fontScale="85000" lnSpcReduction="20000"/>
          </a:bodyPr>
          <a:lstStyle/>
          <a:p>
            <a:r>
              <a:rPr lang="fr-FR" dirty="0"/>
              <a:t>Les objectifs des projets de INDP comprennent l'autonomisation socio-économique de ces populations par la création d'emplois, ce qui réduit de façon permanente la pauvreté et élimine la dépendance sur les prêteurs d'argent </a:t>
            </a:r>
          </a:p>
          <a:p>
            <a:r>
              <a:rPr lang="fr-FR" dirty="0"/>
              <a:t>Cette évolution doit être autonome et durable, réduire la pauvreté de façon permanente, même après la fin des programmes émis. En outre, INDP admet que la protection de notre planète est indispensable à tout développement durable. Un développement en aidant la population cible immédiatement, mais en détruisant leur environnement n'a pas de sens, car elle prive la génération arrivante d'un avenir vivable. Depuis thèmes environnementaux sont souvent négligés, INDP se concentre sur ces questions et les relie avec </a:t>
            </a:r>
            <a:r>
              <a:rPr lang="fr-FR" dirty="0" smtClean="0"/>
              <a:t>ceux socio</a:t>
            </a:r>
            <a:r>
              <a:rPr lang="fr-FR" dirty="0"/>
              <a:t>-économiques, la création d'emplois en même temps que la protection de </a:t>
            </a:r>
            <a:r>
              <a:rPr lang="fr-FR" dirty="0" smtClean="0"/>
              <a:t>l'environnement.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Les Green Club</a:t>
            </a:r>
            <a:endParaRPr lang="en-US" dirty="0"/>
          </a:p>
        </p:txBody>
      </p:sp>
      <p:sp>
        <p:nvSpPr>
          <p:cNvPr id="3" name="Espace réservé du contenu 2"/>
          <p:cNvSpPr>
            <a:spLocks noGrp="1"/>
          </p:cNvSpPr>
          <p:nvPr>
            <p:ph idx="1"/>
          </p:nvPr>
        </p:nvSpPr>
        <p:spPr/>
        <p:txBody>
          <a:bodyPr>
            <a:normAutofit fontScale="77500" lnSpcReduction="20000"/>
          </a:bodyPr>
          <a:lstStyle/>
          <a:p>
            <a:r>
              <a:rPr lang="fr-FR" dirty="0"/>
              <a:t>Après la création d'écoles du soir et </a:t>
            </a:r>
            <a:r>
              <a:rPr lang="fr-FR" dirty="0" smtClean="0"/>
              <a:t>de « Parlements </a:t>
            </a:r>
            <a:r>
              <a:rPr lang="fr-FR" dirty="0"/>
              <a:t>des </a:t>
            </a:r>
            <a:r>
              <a:rPr lang="fr-FR" dirty="0" smtClean="0"/>
              <a:t>enfants »,  </a:t>
            </a:r>
            <a:r>
              <a:rPr lang="fr-FR" dirty="0"/>
              <a:t>INDP a pris l'initiative de lancer les clubs </a:t>
            </a:r>
            <a:r>
              <a:rPr lang="fr-FR" dirty="0" smtClean="0"/>
              <a:t>verts en 2004, </a:t>
            </a:r>
            <a:r>
              <a:rPr lang="fr-FR" dirty="0"/>
              <a:t>qui sont la plupart du </a:t>
            </a:r>
            <a:r>
              <a:rPr lang="fr-FR" dirty="0" smtClean="0"/>
              <a:t>temps respectivement </a:t>
            </a:r>
            <a:r>
              <a:rPr lang="fr-FR" dirty="0"/>
              <a:t>créés et </a:t>
            </a:r>
            <a:r>
              <a:rPr lang="fr-FR" dirty="0" smtClean="0"/>
              <a:t>ajoutés au </a:t>
            </a:r>
            <a:r>
              <a:rPr lang="fr-FR" dirty="0"/>
              <a:t>sein une école</a:t>
            </a:r>
            <a:r>
              <a:rPr lang="fr-FR" dirty="0" smtClean="0"/>
              <a:t>, d’un </a:t>
            </a:r>
            <a:r>
              <a:rPr lang="fr-FR" dirty="0"/>
              <a:t>cours du soir ou </a:t>
            </a:r>
            <a:r>
              <a:rPr lang="fr-FR" dirty="0" smtClean="0"/>
              <a:t>d’un </a:t>
            </a:r>
            <a:r>
              <a:rPr lang="fr-FR" dirty="0"/>
              <a:t>Parlement des enfants. Ils se composent d'environ 25 étudiants de sexe masculin ou féminin, également âgés de 13 et 18 ans, résidant dans la même localité. </a:t>
            </a:r>
          </a:p>
          <a:p>
            <a:r>
              <a:rPr lang="fr-FR" dirty="0"/>
              <a:t>Le premier Club Green a été formé dans le district de </a:t>
            </a:r>
            <a:r>
              <a:rPr lang="fr-FR" dirty="0" err="1"/>
              <a:t>Villupuram</a:t>
            </a:r>
            <a:r>
              <a:rPr lang="fr-FR" dirty="0"/>
              <a:t>, à l'initiative des jeunes. </a:t>
            </a:r>
          </a:p>
          <a:p>
            <a:r>
              <a:rPr lang="fr-FR" dirty="0"/>
              <a:t>Après avoir participé à un programme organisé par  INDP </a:t>
            </a:r>
            <a:r>
              <a:rPr lang="fr-FR" dirty="0" err="1" smtClean="0"/>
              <a:t>surune</a:t>
            </a:r>
            <a:r>
              <a:rPr lang="fr-FR" dirty="0" smtClean="0"/>
              <a:t> </a:t>
            </a:r>
            <a:r>
              <a:rPr lang="fr-FR" dirty="0"/>
              <a:t>prise de conscience environnementale, ils ont exprimé leur volonté de créer une association locale en partenariat avec INDP. Après </a:t>
            </a:r>
            <a:r>
              <a:rPr lang="fr-FR" dirty="0" smtClean="0"/>
              <a:t>le succès de leur projet, </a:t>
            </a:r>
            <a:r>
              <a:rPr lang="fr-FR" dirty="0"/>
              <a:t>INDP a </a:t>
            </a:r>
            <a:r>
              <a:rPr lang="fr-FR" dirty="0" smtClean="0"/>
              <a:t>pris les </a:t>
            </a:r>
            <a:r>
              <a:rPr lang="fr-FR" dirty="0" err="1" smtClean="0"/>
              <a:t>Grenne</a:t>
            </a:r>
            <a:r>
              <a:rPr lang="fr-FR" dirty="0" smtClean="0"/>
              <a:t> Club sous sa responsabilité et, </a:t>
            </a:r>
            <a:r>
              <a:rPr lang="fr-FR" dirty="0"/>
              <a:t>en peu de </a:t>
            </a:r>
            <a:r>
              <a:rPr lang="fr-FR" dirty="0" smtClean="0"/>
              <a:t>temps, </a:t>
            </a:r>
            <a:r>
              <a:rPr lang="fr-FR" dirty="0"/>
              <a:t>a commencé de </a:t>
            </a:r>
            <a:r>
              <a:rPr lang="fr-FR" dirty="0" smtClean="0"/>
              <a:t>nouveaux projets </a:t>
            </a:r>
            <a:r>
              <a:rPr lang="fr-FR" dirty="0"/>
              <a:t>dans les districts de Cuddalore et </a:t>
            </a:r>
            <a:r>
              <a:rPr lang="fr-FR" dirty="0" err="1"/>
              <a:t>Villupuram</a:t>
            </a:r>
            <a:r>
              <a:rPr lang="fr-FR" dirty="0"/>
              <a:t>.</a:t>
            </a:r>
            <a:endParaRPr lang="en-GB" dirty="0"/>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majorFont>
      <a:minorFont>
        <a:latin typeface="Book Antiqua"/>
        <a:ea typeface=""/>
        <a:cs typeface=""/>
        <a:font script="Jpan" typeface="ＭＳ 明朝"/>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463</TotalTime>
  <Words>2846</Words>
  <Application>Microsoft Macintosh PowerPoint</Application>
  <PresentationFormat>Présentation à l'écran (4:3)</PresentationFormat>
  <Paragraphs>125</Paragraphs>
  <Slides>28</Slides>
  <Notes>0</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Habitat</vt:lpstr>
      <vt:lpstr>Présentation PowerPoint</vt:lpstr>
      <vt:lpstr> INDP </vt:lpstr>
      <vt:lpstr>Education pour la paix (1/3)</vt:lpstr>
      <vt:lpstr>Education pour la paix (2/3)</vt:lpstr>
      <vt:lpstr>Education pour la paix (3/3)</vt:lpstr>
      <vt:lpstr>Coopération, réseau, partenaire (1/2)</vt:lpstr>
      <vt:lpstr>Coopération, réseau, partenaire (2/2)</vt:lpstr>
      <vt:lpstr>Projet environnemental</vt:lpstr>
      <vt:lpstr>Les Green Club</vt:lpstr>
      <vt:lpstr>Le concept des Green Clubs(1/2)</vt:lpstr>
      <vt:lpstr>Le but des Green Club (1/2)</vt:lpstr>
      <vt:lpstr>Les objectifs Green Club (2/2)</vt:lpstr>
      <vt:lpstr>Protection de l'environnement (1/3)</vt:lpstr>
      <vt:lpstr>Protection de l'environnement (2/3)</vt:lpstr>
      <vt:lpstr>Protection de l'Environnement (3/3)</vt:lpstr>
      <vt:lpstr>Offre de nourriture indépendante (1/6)</vt:lpstr>
      <vt:lpstr>Offre de nourriture indépendante (2/6)</vt:lpstr>
      <vt:lpstr>Offre de nourriture indépendante  (4/6)</vt:lpstr>
      <vt:lpstr>Offre de nourriture indépendante  (5/6)</vt:lpstr>
      <vt:lpstr>Offre de nourriture indépendante  (6/6)</vt:lpstr>
      <vt:lpstr>Education et sensibilisation(1/6)</vt:lpstr>
      <vt:lpstr>Education et sensibilisation(1/5)</vt:lpstr>
      <vt:lpstr>Education et sensibilisation (2/5)</vt:lpstr>
      <vt:lpstr>Education et sensibilisation (3/5)</vt:lpstr>
      <vt:lpstr>Education et sensibilisation (4/5)</vt:lpstr>
      <vt:lpstr>Education et sensibilisation (5/5)</vt:lpstr>
      <vt:lpstr>Documentation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INDP GREEN CLUBS</dc:title>
  <dc:creator>Sophie De Rocca-Serra</dc:creator>
  <cp:lastModifiedBy>Yves Samson</cp:lastModifiedBy>
  <cp:revision>51</cp:revision>
  <dcterms:created xsi:type="dcterms:W3CDTF">2014-01-30T14:03:30Z</dcterms:created>
  <dcterms:modified xsi:type="dcterms:W3CDTF">2014-10-21T13:24:30Z</dcterms:modified>
</cp:coreProperties>
</file>