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c47f42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c47f42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0c47f42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0c47f42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0c47f42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0c47f42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r>
              <a:rPr lang="en"/>
              <a:t>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rundown of database topography, types, and functionality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150" y="0"/>
            <a:ext cx="11358300" cy="52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6825" y="0"/>
            <a:ext cx="93108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