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58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59" r:id="rId22"/>
    <p:sldId id="281" r:id="rId23"/>
    <p:sldId id="282" r:id="rId24"/>
    <p:sldId id="283" r:id="rId25"/>
    <p:sldId id="284" r:id="rId26"/>
    <p:sldId id="260" r:id="rId27"/>
    <p:sldId id="286" r:id="rId28"/>
    <p:sldId id="261" r:id="rId29"/>
    <p:sldId id="285" r:id="rId30"/>
    <p:sldId id="287" r:id="rId31"/>
    <p:sldId id="288" r:id="rId32"/>
    <p:sldId id="289" r:id="rId33"/>
    <p:sldId id="290" r:id="rId34"/>
    <p:sldId id="262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63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410A-E0A3-D333-1504-63D0E43F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862E-6075-2138-7376-E8F80E9C8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1F50-C63E-ECA4-4B56-D38A370C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AB31-BADE-4C06-CC2F-B53EA73E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0360-4684-FB31-D7D3-7C6D9E55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25C-A7A8-CD86-2DB1-C3F33529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492D4-273D-25CC-162D-4046B2D76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EF80C-6C00-C7AD-8C62-AC9D7DC2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D3AE-DFB9-76DD-44C6-081B90EC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557F-9A77-3AF9-79F5-0C427968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C5DC7-3182-629A-75C5-AB41103EB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159CE-9C0A-4BDE-E7D8-7DAAFAC8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AEE5-2251-A0BE-C5B4-AB8516BD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7C26-169A-BF94-449C-C0AA14A3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FAE66-883A-711B-5987-B78B2E9B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3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F5FF-9702-3FAA-C1A5-10B39395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BDDE-880A-7942-D518-75F86D05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28E6-F97D-28DD-2531-595F9A66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D0861-6836-F22E-7D6A-763962A1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D8B3-F992-002F-E281-A439CC2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4A74-4191-1A2B-8A1A-539E8BD2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060B2-EB3F-5AEC-6335-341F7CE2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3526-D5D3-91E3-9A43-62494316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E5DE-9BE4-E0EB-10E3-9797CFA4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B29C-B39A-317E-5FE1-FEC93DBD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89E1-F9B8-8042-4ABF-F1A00722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CE8E-7C6B-3233-EC18-0B6E21D37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F5C33-4BA9-7D38-E7F8-88D6C48FA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10DAB-06D6-AC86-D687-07996556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F177-0C83-7ABB-B095-84E8B1CF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3B21B-1730-A133-B030-65B0BC9C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3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62BA-76A4-112A-CFAD-FEC7B46C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9DDF-971D-E119-3E5E-63FD1C25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84E7C-9115-B2D8-A3C7-76F0E13A8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D6296-EA8C-D7EE-E24A-8D7AC7373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C25F-9C48-A862-9BEC-A96684C17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039D8-CCDD-0B91-4B6F-8D286FEA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A30BD-15CB-FBB0-70B6-876D90F1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4BA05-B91F-142E-FDB3-1B1FBBB4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4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E48-C40F-5B2C-0ED4-69A42E36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73E18-DF8C-1B75-2CE6-987750D8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B88E1-0CE6-60C4-1DF0-66531329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BEF1C-8FA1-94B5-8085-6C2736F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0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6B703-6BC7-7F1E-B5D5-4AE99395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A919F-3B70-2526-5A65-2D496845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B7053-C44F-8583-9CE0-FFED7EE6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8C52-8F28-CD8D-1DF6-885E51D9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154D-DDED-53CA-FB73-4DCB47E4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D7B33-C9E6-3DD1-76ED-23BC15B67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B476-EB65-390D-B9CB-EF1FF1B2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C8F0C-8924-38AC-AEE5-108BB5ED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296AA-D082-ED53-4A1B-C699436E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63DB-10F5-8F4D-7475-4C3426B0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FAD4E-3992-2756-B22B-FC5F24226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53EE1-2EE7-7B8C-992C-507608D0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69F6B-32EC-9DB4-2381-60DE1F2E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7C8A-59EB-7821-9E21-AF466ECB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4AFF-D491-961B-A9F6-C7C493E4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A8E05-FCB3-B129-AFA7-0ED82B6C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F4EF-790B-256F-8D21-7E72E9694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6B57-3AAE-8C7A-2585-DF21EF824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CED6E-AF44-4B98-92F8-6622D252E6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389A-C5A0-D5AC-8F3B-834683A31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F376-95C3-8F67-EA97-D18989284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7B18C-5696-4529-A128-E5F0CBDF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C1BFF-3128-C9A1-366E-F9EEB536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Task 1: Create a Resource Group</a:t>
            </a:r>
            <a:br>
              <a:rPr lang="en-US" sz="28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</a:br>
            <a:endParaRPr lang="en-US" sz="2800">
              <a:solidFill>
                <a:schemeClr val="tx2"/>
              </a:solidFill>
            </a:endParaRPr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BD403419-C968-363A-CDA3-52E97C7F1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94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Subnet IP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A2A06-040B-086A-B049-6A824AAF15E5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Give your subnet an IP address (172.10.0.016.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Name your subnet using same naming convention used previously.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Check starting IP address and address range.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Click on Add when you are ready.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Review summary on next page and if ok, click on create.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D233A-A429-BAD2-D22C-D594F0A9F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2" y="2881103"/>
            <a:ext cx="4142232" cy="20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Resource Group Verification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A2A06-040B-086A-B049-6A824AAF15E5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Wait a few minutes and then click on the resource group to confirm addition of VNET.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6E2C4-4B12-66FB-4DCC-65436FE22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2" y="2399569"/>
            <a:ext cx="4142232" cy="29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C1BFF-3128-C9A1-366E-F9EEB536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48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Task 3: </a:t>
            </a:r>
            <a:br>
              <a:rPr lang="en-US" sz="48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</a:br>
            <a:r>
              <a:rPr lang="en-US" sz="48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Protect a subnet using a Network Security Group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038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Network Security Group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983093-C884-38E9-6DEB-AE9E0B0A9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Make sure you are within the correct resource group and then click on create.</a:t>
            </a:r>
          </a:p>
          <a:p>
            <a:pPr marL="0" indent="0">
              <a:buNone/>
            </a:pP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96586-2E76-19DE-892E-E8E248873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55" b="3"/>
          <a:stretch/>
        </p:blipFill>
        <p:spPr>
          <a:xfrm>
            <a:off x="6094476" y="3125426"/>
            <a:ext cx="4954693" cy="314308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906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B9B226-E909-4C20-8F06-0395BF7F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6E9AF-152A-49C5-A2EA-E0FEDFDC3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605929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275388"/>
            <a:ext cx="4478914" cy="2630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Network Security Group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20A98BD-4EB1-4AF2-6DFA-A9D3D38E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7" y="4067745"/>
            <a:ext cx="4478913" cy="1949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Search for Network Security Group and then click on Create.</a:t>
            </a:r>
          </a:p>
          <a:p>
            <a:pPr marL="0" indent="0">
              <a:buNone/>
            </a:pP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1F6A8-95BB-4D26-A749-95F662FD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8BC7C-4F6D-1948-5293-9051BE546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6314" r="3" b="14984"/>
          <a:stretch/>
        </p:blipFill>
        <p:spPr>
          <a:xfrm>
            <a:off x="6431045" y="1628855"/>
            <a:ext cx="4782672" cy="315443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AF3A33B-9BF0-4D8D-B04B-E30E17E4B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50395" y="1455275"/>
            <a:ext cx="338328" cy="182880"/>
            <a:chOff x="4089400" y="933450"/>
            <a:chExt cx="338328" cy="3419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DE56E4-6C24-44A0-AD77-18D1FA70A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207295-BA6D-4BEB-9BA9-2DF8C62F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916BCA-D48E-4909-B213-70233910D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2870" y="4580641"/>
            <a:ext cx="338328" cy="182880"/>
            <a:chOff x="4089400" y="933450"/>
            <a:chExt cx="338328" cy="3419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C690C9-3D7B-4071-87F9-80AC9C360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C4B9A42-9FFC-4175-8BE3-98C6262E2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CBC6B9-4FF8-45D3-9C39-81B54406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7EE2D5-0D9E-43EC-ACAB-53234218E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B84E8F-2095-4733-B944-764A29F54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53CAE2-E3D4-4B71-9F1B-ED53A863D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45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Network Security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2A2A06-040B-086A-B049-6A824AAF15E5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Verify Resource Group is correct.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Name your NSG using previously used conventions.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Then select Review+create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F7CDF3-B7E4-C594-BBA8-6E31FC3B7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467" y="2837712"/>
            <a:ext cx="2694515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4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Network Security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2A2A06-040B-086A-B049-6A824AAF15E5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Verify Resource Group is correct.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Name your NSG using previously used conventions.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Then select Review+create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And then create.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F7CDF3-B7E4-C594-BBA8-6E31FC3B7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467" y="2837712"/>
            <a:ext cx="2694515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 the NSG to the Virtual Network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2A2A06-040B-086A-B049-6A824AAF15E5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Go back to the virtual network.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13894C-FA28-C5FC-6904-3A5627F3A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3705" y="2837712"/>
            <a:ext cx="260603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5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 the NSG to the Virtual Network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3BF700-2F5F-E642-B34A-CE8D7B75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on Subnets</a:t>
            </a:r>
          </a:p>
          <a:p>
            <a:pPr marL="0" indent="0">
              <a:buNone/>
            </a:pP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A1A17F-5E1A-C92D-3EB1-BBDB5703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"/>
          <a:stretch/>
        </p:blipFill>
        <p:spPr>
          <a:xfrm>
            <a:off x="6429378" y="2874852"/>
            <a:ext cx="4954693" cy="314305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41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 the NSG to the Virtual Network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Content Placeholder 13">
            <a:extLst>
              <a:ext uri="{FF2B5EF4-FFF2-40B4-BE49-F238E27FC236}">
                <a16:creationId xmlns:a16="http://schemas.microsoft.com/office/drawing/2014/main" id="{D74C1839-C264-50DB-076D-E9EE08AA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on Subnets</a:t>
            </a:r>
          </a:p>
          <a:p>
            <a:pPr marL="0" indent="0">
              <a:buNone/>
            </a:pP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A1A17F-5E1A-C92D-3EB1-BBDB5703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"/>
          <a:stretch/>
        </p:blipFill>
        <p:spPr>
          <a:xfrm>
            <a:off x="5102023" y="3385410"/>
            <a:ext cx="4954693" cy="31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Create a resource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F3DE59-F0B4-FEC4-EBCC-D6C6FCBE1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63144"/>
            <a:ext cx="6780700" cy="37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 the NSG to the Virtual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A2A06-040B-086A-B049-6A824AAF15E5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Click on your subnet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Then use the drop down for Network security group and choose the NSG you just made.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Then click Save.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0E6138-1763-DB97-282D-B71DDC81C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437" y="1464658"/>
            <a:ext cx="4954693" cy="265076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5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C1BFF-3128-C9A1-366E-F9EEB536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44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Task 4: </a:t>
            </a:r>
            <a:br>
              <a:rPr lang="en-US" sz="44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</a:br>
            <a:r>
              <a:rPr lang="en-US" sz="44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Deploy Bastion to connect to a Virtual Machine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43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41" y="1218360"/>
            <a:ext cx="5438812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Subnet for Bastion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2583990-8E22-DDCC-C491-62BABDEE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53" y="3890771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Start at your VNET and then click on Subnets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12373D9-3585-5C21-E1B4-A12944762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46" r="3" b="15634"/>
          <a:stretch/>
        </p:blipFill>
        <p:spPr>
          <a:xfrm>
            <a:off x="7708392" y="2524751"/>
            <a:ext cx="4142232" cy="27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5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379818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Subnet for Bastion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63A0E13-E7DB-482E-9027-667280F4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51" y="3709709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Add a new subnet by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clickin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+ Subnet</a:t>
            </a: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FDBA30-1B70-3D12-1DA8-B667B1AC5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8" b="4"/>
          <a:stretch/>
        </p:blipFill>
        <p:spPr>
          <a:xfrm>
            <a:off x="7708392" y="2576945"/>
            <a:ext cx="4142232" cy="26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71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Create a Subnet for Bastion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E9A2F48-700B-841B-DD04-7A78AA39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73" y="1133262"/>
            <a:ext cx="5598027" cy="393377"/>
          </a:xfr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0" indent="0">
              <a:buNone/>
            </a:pPr>
            <a:r>
              <a:rPr lang="en-US" sz="400"/>
              <a:t>Name your Subnet for Bastion Subnets it is required to be named AzureBastionSubnet.</a:t>
            </a:r>
          </a:p>
          <a:p>
            <a:pPr marL="0" indent="0">
              <a:buNone/>
            </a:pPr>
            <a:endParaRPr lang="en-US" sz="400"/>
          </a:p>
          <a:p>
            <a:pPr marL="0" indent="0">
              <a:buNone/>
            </a:pPr>
            <a:r>
              <a:rPr lang="en-US" sz="400"/>
              <a:t>Then click Save.</a:t>
            </a:r>
          </a:p>
          <a:p>
            <a:pPr marL="0" indent="0">
              <a:buNone/>
            </a:pPr>
            <a:endParaRPr lang="en-US" sz="4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E9D695-3266-CC7D-45FD-324486EB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86" y="1651820"/>
            <a:ext cx="8740478" cy="428283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Adding Bastion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Go back to VNET and click +Create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Search for Bastion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Then Create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**Steps above not shown as it is the same as previous steps.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Verify resource group, Name your Bastion Instance, verify correct virtual network chosen, verify Subnet, and name Publick IP address name.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Select review+ create and then create.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A91BCF-F619-0C61-A0CB-A7288F2E0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393" y="1700784"/>
            <a:ext cx="3668229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8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1C1BFF-3128-C9A1-366E-F9EEB536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4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Task 5: </a:t>
            </a:r>
            <a:br>
              <a:rPr lang="en-US" sz="44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</a:br>
            <a:r>
              <a:rPr lang="en-US" sz="44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Create an Ubuntu Server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4865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Create Ubuntu Server Virtual Machine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35FBFD-0098-D66C-7329-460B507CD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694" y="268595"/>
            <a:ext cx="2045690" cy="1723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2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Go back to VNET and click +Create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Search for Ubuntu Server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Then Create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**Steps above not shown as it is the same as previous steps.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Name Virtual Machine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Select Image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Select Size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Change Username to something you will remember.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Then click next and next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Change Public IP to none and verify NSG is correct.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Then click on Review an create, create, and download key pair.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5A1C10-77BA-246F-7FA9-46DB6D6B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195" y="3863170"/>
            <a:ext cx="1961424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5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1C1BFF-3128-C9A1-366E-F9EEB536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Task 6: </a:t>
            </a:r>
            <a:br>
              <a:rPr lang="en-US" sz="40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</a:br>
            <a:r>
              <a:rPr lang="en-US" sz="40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Install Nextcloud by connecting via SSH using Bastion</a:t>
            </a:r>
          </a:p>
        </p:txBody>
      </p:sp>
    </p:spTree>
    <p:extLst>
      <p:ext uri="{BB962C8B-B14F-4D97-AF65-F5344CB8AC3E}">
        <p14:creationId xmlns:p14="http://schemas.microsoft.com/office/powerpoint/2010/main" val="19876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Connect VM via SSH using Bastion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Go to VM and click connect and choose Bastion.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Notice before hand that there is no public IP address and the private ip address (take note).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9E11B-2F15-1EE8-290D-2540BB982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2" y="2684347"/>
            <a:ext cx="4142232" cy="24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5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 for and create a resource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4EDA95-0D75-B13D-2F2E-F2C466FBA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13998"/>
            <a:ext cx="6780700" cy="36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7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Connect VM via SSH using Bastion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Change Auth type to SSH Private Key, Type in Username, upload file for SSH Key into local file, and then click connect.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246B1A-F485-339F-25C2-F2F22157C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2" y="2378858"/>
            <a:ext cx="4142232" cy="30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9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Nextcloud Installation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A7671-3740-D237-3EA3-E68BDC322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Type sudo snap install nextcloud and press enter. 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It will take some time and install Nextcloud.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4DCDCE-8B04-0E77-7375-4E8D71E5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306368"/>
            <a:ext cx="4142232" cy="31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99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Administrative Account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Type sudo nextcloud.manual-install admin jack</a:t>
            </a:r>
            <a:endParaRPr lang="en-US" b="1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Note: Use better usernames and passwords when creating a real account. This is for test only.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6A64E9-9D10-F73F-5A61-41937627F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802" y="2837712"/>
            <a:ext cx="3525844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38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self sign certificate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Type sudo nextcloud.enable-https self-signed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Once certificate is generated type exit to exit the window.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E2D58A-9D1B-3906-EFEF-FC6F5EA84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2" y="1788116"/>
            <a:ext cx="4142232" cy="42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19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1C1BFF-3128-C9A1-366E-F9EEB536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Task 7: Publish an IP</a:t>
            </a:r>
          </a:p>
        </p:txBody>
      </p:sp>
    </p:spTree>
    <p:extLst>
      <p:ext uri="{BB962C8B-B14F-4D97-AF65-F5344CB8AC3E}">
        <p14:creationId xmlns:p14="http://schemas.microsoft.com/office/powerpoint/2010/main" val="33047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" y="865306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</a:rPr>
              <a:t>Publish IP Address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3B9966D-4861-4861-9AFD-93AF9204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5" y="3271565"/>
            <a:ext cx="5946202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/>
                </a:solidFill>
              </a:rPr>
              <a:t>Start at the VM</a:t>
            </a:r>
          </a:p>
          <a:p>
            <a:pPr marL="0" indent="0" algn="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tx2"/>
                </a:solidFill>
              </a:rPr>
              <a:t>Go to Network Settings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E86A43-B383-AFA0-F50C-4D6A1966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296" y="242797"/>
            <a:ext cx="3481647" cy="275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65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410" y="1244100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</a:rPr>
              <a:t>Publish IP Address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E11C4F3-A861-829F-F393-74CED406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676" y="3753492"/>
            <a:ext cx="5946202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chemeClr val="tx2"/>
                </a:solidFill>
              </a:rPr>
              <a:t>Go to the IP Configurations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23D5041-F9CE-30D7-EA47-80A6958A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5" y="516875"/>
            <a:ext cx="7356600" cy="49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71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 Inbound traffic to Add Inbound Traffic Rule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Select ipconfig1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Name the IP configuration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Check Associate public IP address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Click Save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A964A4-6ED4-ECCA-FAE5-961AB885E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2" y="2746480"/>
            <a:ext cx="4142232" cy="22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2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Publish IP Address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708CAE7-06A1-B642-6BB0-12BC1576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Go back to the VM </a:t>
            </a:r>
          </a:p>
          <a:p>
            <a:pPr marL="0" indent="0">
              <a:buNone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Then go to Network Settings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748833-5704-203A-6450-50079AD42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1" b="342"/>
          <a:stretch/>
        </p:blipFill>
        <p:spPr>
          <a:xfrm>
            <a:off x="7708392" y="2576928"/>
            <a:ext cx="4142232" cy="26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4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Publish IP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427568" y="3539629"/>
            <a:ext cx="3926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 to the VM </a:t>
            </a:r>
          </a:p>
          <a:p>
            <a:r>
              <a:rPr lang="en-US" dirty="0"/>
              <a:t>Then go to Network Settings</a:t>
            </a:r>
          </a:p>
          <a:p>
            <a:r>
              <a:rPr lang="en-US" dirty="0"/>
              <a:t>The go to + Create port rule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E7FAC-CD70-5CD5-9E0B-3AC53088C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225" y="2451854"/>
            <a:ext cx="7902575" cy="3098880"/>
          </a:xfrm>
        </p:spPr>
      </p:pic>
    </p:spTree>
    <p:extLst>
      <p:ext uri="{BB962C8B-B14F-4D97-AF65-F5344CB8AC3E}">
        <p14:creationId xmlns:p14="http://schemas.microsoft.com/office/powerpoint/2010/main" val="9144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Name Resource Group</a:t>
            </a:r>
            <a:br>
              <a:rPr lang="en-US" sz="2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 may use a standard naming convention such as Resource Group – Region – Server Type.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1DC9C-0116-C441-FBE1-6192ED6739D0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Named Resource Group: RG-USE-Nextcloud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RG – Resource Group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USE – Region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Nextcloud – Server type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Then select Review+Create and then create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F69595-F1A3-E215-C1D9-C69FD79A9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568" y="1700784"/>
            <a:ext cx="3525880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7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Publish IP Address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6EE35B-145F-8573-4243-4CADA1B2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334" y="4371986"/>
            <a:ext cx="2488800" cy="1723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2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Change Source to IP Addresses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Change Soure IP Address to the IP addresses you’d like to have access (such as your own IP).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Change Destination to IP Addresses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Type in IP Address from earlier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Change Service to HTTPS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Change Name of IP Address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Click Add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62B11E-9452-75EA-BD89-E99801A67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6213" y="224343"/>
            <a:ext cx="1417416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98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Publish IP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Now you can access the site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It shows untrusted as we gave it a self-signed certificate, we will fix this issue in the next step.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0F3218-7138-CD39-7266-8214C953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2" y="2974303"/>
            <a:ext cx="4142232" cy="18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60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1C1BFF-3128-C9A1-366E-F9EEB536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Task 8: Create a DNS label</a:t>
            </a:r>
          </a:p>
        </p:txBody>
      </p:sp>
    </p:spTree>
    <p:extLst>
      <p:ext uri="{BB962C8B-B14F-4D97-AF65-F5344CB8AC3E}">
        <p14:creationId xmlns:p14="http://schemas.microsoft.com/office/powerpoint/2010/main" val="71545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847" y="1065741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</a:rPr>
              <a:t>Create a DNS Label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63144B6-12B1-E870-31E1-50DE090E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676" y="3753492"/>
            <a:ext cx="5946202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chemeClr val="tx2"/>
                </a:solidFill>
              </a:rPr>
              <a:t>Go back to your VMIP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tx2"/>
                </a:solidFill>
              </a:rPr>
              <a:t>Click on Configuration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0AD876-45D0-A963-D8E7-5088D5BA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0" y="2289903"/>
            <a:ext cx="8100314" cy="38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22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DNS Label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Give your DNS name label a name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Then click save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C36E9-F01B-6590-D03A-60CBDB3C4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841" y="2553680"/>
            <a:ext cx="6681783" cy="1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0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DNS Label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Verify public IP address and the DNS name by going back to the VM Overview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47F7A3-C503-9BFF-AA68-E5390EAEA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228" y="2507227"/>
            <a:ext cx="6081396" cy="20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1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4950" y="31339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DNS Label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534723" y="1407559"/>
            <a:ext cx="9163757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Next Click on Connect and connect via bastion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F1A0FA-7E6A-C464-8F78-F64983603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667" y="2733640"/>
            <a:ext cx="8221936" cy="283656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256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5641" y="44026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DNS Label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D1D538-3DC8-3E85-D4DD-B36315E2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47" y="1674219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Fill out Auth Type, Username, and local file same as before, and select connect.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64BB93-8427-0810-FE1D-5DAF39B92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5"/>
          <a:stretch/>
        </p:blipFill>
        <p:spPr>
          <a:xfrm>
            <a:off x="3614263" y="2347214"/>
            <a:ext cx="6493297" cy="411907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8957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228" y="188381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DNS Label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Next type in: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err="1">
                <a:solidFill>
                  <a:schemeClr val="tx2"/>
                </a:solidFill>
              </a:rPr>
              <a:t>sudo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nextcloud.occ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config:system:set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trusted_domians</a:t>
            </a:r>
            <a:r>
              <a:rPr lang="en-US" dirty="0">
                <a:solidFill>
                  <a:schemeClr val="tx2"/>
                </a:solidFill>
              </a:rPr>
              <a:t> 1 –value=jacknextcloud.eastus.cloudapp.azure.com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*your value will be what you configure in your </a:t>
            </a:r>
            <a:r>
              <a:rPr lang="en-US" dirty="0" err="1">
                <a:solidFill>
                  <a:schemeClr val="tx2"/>
                </a:solidFill>
              </a:rPr>
              <a:t>dns</a:t>
            </a:r>
            <a:r>
              <a:rPr lang="en-US" dirty="0">
                <a:solidFill>
                  <a:schemeClr val="tx2"/>
                </a:solidFill>
              </a:rPr>
              <a:t> settings.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Then type in exit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40A661-4643-EF95-66AF-3277C43EA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1882" y="2065668"/>
            <a:ext cx="6333251" cy="26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85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a DNS Label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4C4D-D842-72F8-067C-6ADC4A449DF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Go to internet browser and type in your DNS name and now you can enter your username and password from earlier and connect to the site.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22BCE2-47BB-D653-379C-D6BF81166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2" y="2016412"/>
            <a:ext cx="4142232" cy="37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9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C1BFF-3128-C9A1-366E-F9EEB536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Task 2: </a:t>
            </a:r>
            <a:br>
              <a:rPr lang="en-US" sz="52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</a:br>
            <a:r>
              <a:rPr lang="en-US" sz="52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Create a Virtual Network and a 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60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433695-EC4B-13C8-D684-A3CA21A50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869" y="643466"/>
            <a:ext cx="67295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4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41" y="602583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 a virtual network to the resource group with a subnet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9A381-8523-1E37-47C6-7E76BE049089}"/>
              </a:ext>
            </a:extLst>
          </p:cNvPr>
          <p:cNvSpPr txBox="1"/>
          <p:nvPr/>
        </p:nvSpPr>
        <p:spPr>
          <a:xfrm>
            <a:off x="1750039" y="1596187"/>
            <a:ext cx="9163757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First step would be to select the + Create button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752CAC-A841-ED6C-FE93-DA4AEC58C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685" y="2887844"/>
            <a:ext cx="8795560" cy="28365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9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 for and create Virtual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A5777B-BA88-1521-0532-788FEE81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751" y="659590"/>
            <a:ext cx="5708649" cy="55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Name Virtual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A2A06-040B-086A-B049-6A824AAF15E5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Use the same naming convention as the resource group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Note</a:t>
            </a:r>
            <a:r>
              <a:rPr lang="en-US">
                <a:solidFill>
                  <a:schemeClr val="tx2"/>
                </a:solidFill>
              </a:rPr>
              <a:t>: The region for your virtual network needs to be the same as the region for your resource group.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Then select  IP Addresses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FEBA444-E02F-9C2D-6D92-91FD37DE0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7068" y="1700784"/>
            <a:ext cx="3744879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C161-14C0-7A5B-72C5-845AE23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IP Addresses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2A2A06-040B-086A-B049-6A824AAF15E5}"/>
              </a:ext>
            </a:extLst>
          </p:cNvPr>
          <p:cNvSpPr txBox="1"/>
          <p:nvPr/>
        </p:nvSpPr>
        <p:spPr>
          <a:xfrm>
            <a:off x="6355641" y="338328"/>
            <a:ext cx="502920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IP Address default is good for our purposes but we need a different subnet address. Delete the default subnet ip address.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Then click + Add a subnet to add a new subnet ip address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53AF40-6C1E-B5B1-8FBF-FB89BDB4F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341" y="3364198"/>
            <a:ext cx="2277676" cy="2695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F8C5A-D286-409F-4E11-9A86EB2A4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930524"/>
            <a:ext cx="5166360" cy="15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1105</Words>
  <Application>Microsoft Office PowerPoint</Application>
  <PresentationFormat>Widescreen</PresentationFormat>
  <Paragraphs>174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var(--cds-font-family-source-sans-pro)</vt:lpstr>
      <vt:lpstr>Office Theme</vt:lpstr>
      <vt:lpstr>Task 1: Create a Resource Group </vt:lpstr>
      <vt:lpstr>Select Create a resource</vt:lpstr>
      <vt:lpstr>Search for and create a resource group</vt:lpstr>
      <vt:lpstr>Name Resource Group You may use a standard naming convention such as Resource Group – Region – Server Type.</vt:lpstr>
      <vt:lpstr>Task 2:  Create a Virtual Network and a subnet</vt:lpstr>
      <vt:lpstr>Add a virtual network to the resource group with a subnet</vt:lpstr>
      <vt:lpstr>Search for and create Virtual Network</vt:lpstr>
      <vt:lpstr>Name Virtual Network</vt:lpstr>
      <vt:lpstr>IP Addresses</vt:lpstr>
      <vt:lpstr>Subnet IP Address</vt:lpstr>
      <vt:lpstr>Resource Group Verification</vt:lpstr>
      <vt:lpstr>Task 3:  Protect a subnet using a Network Security Group</vt:lpstr>
      <vt:lpstr>Create a Network Security Group</vt:lpstr>
      <vt:lpstr>Create a Network Security Group</vt:lpstr>
      <vt:lpstr>Create a Network Security Group</vt:lpstr>
      <vt:lpstr>Create a Network Security Group</vt:lpstr>
      <vt:lpstr>Assign the NSG to the Virtual Network</vt:lpstr>
      <vt:lpstr>Assign the NSG to the Virtual Network</vt:lpstr>
      <vt:lpstr>Assign the NSG to the Virtual Network</vt:lpstr>
      <vt:lpstr>Assign the NSG to the Virtual Network</vt:lpstr>
      <vt:lpstr>Task 4:  Deploy Bastion to connect to a Virtual Machine</vt:lpstr>
      <vt:lpstr>Create a Subnet for Bastion</vt:lpstr>
      <vt:lpstr>Create a Subnet for Bastion</vt:lpstr>
      <vt:lpstr>Create a Subnet for Bastion</vt:lpstr>
      <vt:lpstr>Adding Bastion</vt:lpstr>
      <vt:lpstr>Task 5:  Create an Ubuntu Server Virtual Machine</vt:lpstr>
      <vt:lpstr>Create Ubuntu Server Virtual Machine</vt:lpstr>
      <vt:lpstr>Task 6:  Install Nextcloud by connecting via SSH using Bastion</vt:lpstr>
      <vt:lpstr>Connect VM via SSH using Bastion</vt:lpstr>
      <vt:lpstr>Connect VM via SSH using Bastion</vt:lpstr>
      <vt:lpstr>Nextcloud Installation</vt:lpstr>
      <vt:lpstr>Create Administrative Account</vt:lpstr>
      <vt:lpstr>Create a self sign certificate</vt:lpstr>
      <vt:lpstr>Task 7: Publish an IP</vt:lpstr>
      <vt:lpstr>Publish IP Address</vt:lpstr>
      <vt:lpstr>Publish IP Address</vt:lpstr>
      <vt:lpstr>Add Inbound traffic to Add Inbound Traffic Rule</vt:lpstr>
      <vt:lpstr>Publish IP Address</vt:lpstr>
      <vt:lpstr>Publish IP Address</vt:lpstr>
      <vt:lpstr>Publish IP Address</vt:lpstr>
      <vt:lpstr>Publish IP Address</vt:lpstr>
      <vt:lpstr>Task 8: Create a DNS label</vt:lpstr>
      <vt:lpstr>Create a DNS Label</vt:lpstr>
      <vt:lpstr>Create a DNS Label</vt:lpstr>
      <vt:lpstr>Create a DNS Label</vt:lpstr>
      <vt:lpstr>Create a DNS Label</vt:lpstr>
      <vt:lpstr>Create a DNS Label</vt:lpstr>
      <vt:lpstr>Create a DNS Label</vt:lpstr>
      <vt:lpstr>Create a DNS Label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 Create a Resource Group </dc:title>
  <dc:creator>John Priest</dc:creator>
  <cp:lastModifiedBy>John Priest</cp:lastModifiedBy>
  <cp:revision>1</cp:revision>
  <dcterms:created xsi:type="dcterms:W3CDTF">2024-04-25T17:34:02Z</dcterms:created>
  <dcterms:modified xsi:type="dcterms:W3CDTF">2024-04-25T21:50:04Z</dcterms:modified>
</cp:coreProperties>
</file>