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57" r:id="rId4"/>
    <p:sldId id="258" r:id="rId5"/>
    <p:sldId id="259"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0786F4-9169-6699-1789-0F9C5CB11EF9}" v="32" dt="2024-04-29T14:13:28.551"/>
    <p1510:client id="{4C52ACE5-1B9D-3D31-E167-DC71A788AA17}" v="118" dt="2024-04-29T14:40:54.6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 Priest" userId="S::jpriest@pradusdx.com::1a495aca-9870-4709-ae1a-4bab7b4df788" providerId="AD" clId="Web-{4C52ACE5-1B9D-3D31-E167-DC71A788AA17}"/>
    <pc:docChg chg="addSld modSld sldOrd">
      <pc:chgData name="John Priest" userId="S::jpriest@pradusdx.com::1a495aca-9870-4709-ae1a-4bab7b4df788" providerId="AD" clId="Web-{4C52ACE5-1B9D-3D31-E167-DC71A788AA17}" dt="2024-04-29T14:41:00.187" v="104"/>
      <pc:docMkLst>
        <pc:docMk/>
      </pc:docMkLst>
      <pc:sldChg chg="addSp modSp mod setBg">
        <pc:chgData name="John Priest" userId="S::jpriest@pradusdx.com::1a495aca-9870-4709-ae1a-4bab7b4df788" providerId="AD" clId="Web-{4C52ACE5-1B9D-3D31-E167-DC71A788AA17}" dt="2024-04-29T14:40:13.670" v="98"/>
        <pc:sldMkLst>
          <pc:docMk/>
          <pc:sldMk cId="109857222" sldId="256"/>
        </pc:sldMkLst>
        <pc:spChg chg="mod">
          <ac:chgData name="John Priest" userId="S::jpriest@pradusdx.com::1a495aca-9870-4709-ae1a-4bab7b4df788" providerId="AD" clId="Web-{4C52ACE5-1B9D-3D31-E167-DC71A788AA17}" dt="2024-04-29T14:40:13.670" v="98"/>
          <ac:spMkLst>
            <pc:docMk/>
            <pc:sldMk cId="109857222" sldId="256"/>
            <ac:spMk id="2" creationId="{00000000-0000-0000-0000-000000000000}"/>
          </ac:spMkLst>
        </pc:spChg>
        <pc:spChg chg="add">
          <ac:chgData name="John Priest" userId="S::jpriest@pradusdx.com::1a495aca-9870-4709-ae1a-4bab7b4df788" providerId="AD" clId="Web-{4C52ACE5-1B9D-3D31-E167-DC71A788AA17}" dt="2024-04-29T14:40:13.670" v="98"/>
          <ac:spMkLst>
            <pc:docMk/>
            <pc:sldMk cId="109857222" sldId="256"/>
            <ac:spMk id="7" creationId="{577D6B2E-37A3-429E-A37C-F30ED6487282}"/>
          </ac:spMkLst>
        </pc:spChg>
        <pc:spChg chg="add">
          <ac:chgData name="John Priest" userId="S::jpriest@pradusdx.com::1a495aca-9870-4709-ae1a-4bab7b4df788" providerId="AD" clId="Web-{4C52ACE5-1B9D-3D31-E167-DC71A788AA17}" dt="2024-04-29T14:40:13.670" v="98"/>
          <ac:spMkLst>
            <pc:docMk/>
            <pc:sldMk cId="109857222" sldId="256"/>
            <ac:spMk id="9" creationId="{5CEAD642-85CF-4750-8432-7C80C901F001}"/>
          </ac:spMkLst>
        </pc:spChg>
        <pc:spChg chg="add">
          <ac:chgData name="John Priest" userId="S::jpriest@pradusdx.com::1a495aca-9870-4709-ae1a-4bab7b4df788" providerId="AD" clId="Web-{4C52ACE5-1B9D-3D31-E167-DC71A788AA17}" dt="2024-04-29T14:40:13.670" v="98"/>
          <ac:spMkLst>
            <pc:docMk/>
            <pc:sldMk cId="109857222" sldId="256"/>
            <ac:spMk id="11" creationId="{FA33EEAE-15D5-4119-8C1E-89D943F911EF}"/>
          </ac:spMkLst>
        </pc:spChg>
        <pc:spChg chg="add">
          <ac:chgData name="John Priest" userId="S::jpriest@pradusdx.com::1a495aca-9870-4709-ae1a-4bab7b4df788" providerId="AD" clId="Web-{4C52ACE5-1B9D-3D31-E167-DC71A788AA17}" dt="2024-04-29T14:40:13.670" v="98"/>
          <ac:spMkLst>
            <pc:docMk/>
            <pc:sldMk cId="109857222" sldId="256"/>
            <ac:spMk id="13" creationId="{730D8B3B-9B80-4025-B934-26DC7D7CD231}"/>
          </ac:spMkLst>
        </pc:spChg>
        <pc:spChg chg="add">
          <ac:chgData name="John Priest" userId="S::jpriest@pradusdx.com::1a495aca-9870-4709-ae1a-4bab7b4df788" providerId="AD" clId="Web-{4C52ACE5-1B9D-3D31-E167-DC71A788AA17}" dt="2024-04-29T14:40:13.670" v="98"/>
          <ac:spMkLst>
            <pc:docMk/>
            <pc:sldMk cId="109857222" sldId="256"/>
            <ac:spMk id="15" creationId="{1064D5D5-227B-4F66-9AEA-46F570E793BD}"/>
          </ac:spMkLst>
        </pc:spChg>
        <pc:spChg chg="add">
          <ac:chgData name="John Priest" userId="S::jpriest@pradusdx.com::1a495aca-9870-4709-ae1a-4bab7b4df788" providerId="AD" clId="Web-{4C52ACE5-1B9D-3D31-E167-DC71A788AA17}" dt="2024-04-29T14:40:13.670" v="98"/>
          <ac:spMkLst>
            <pc:docMk/>
            <pc:sldMk cId="109857222" sldId="256"/>
            <ac:spMk id="17" creationId="{646B67A4-D328-4747-A82B-65E84FA46368}"/>
          </ac:spMkLst>
        </pc:spChg>
        <pc:spChg chg="add">
          <ac:chgData name="John Priest" userId="S::jpriest@pradusdx.com::1a495aca-9870-4709-ae1a-4bab7b4df788" providerId="AD" clId="Web-{4C52ACE5-1B9D-3D31-E167-DC71A788AA17}" dt="2024-04-29T14:40:13.670" v="98"/>
          <ac:spMkLst>
            <pc:docMk/>
            <pc:sldMk cId="109857222" sldId="256"/>
            <ac:spMk id="19" creationId="{B5A1B09C-1565-46F8-B70F-621C5EB48A09}"/>
          </ac:spMkLst>
        </pc:spChg>
        <pc:spChg chg="add">
          <ac:chgData name="John Priest" userId="S::jpriest@pradusdx.com::1a495aca-9870-4709-ae1a-4bab7b4df788" providerId="AD" clId="Web-{4C52ACE5-1B9D-3D31-E167-DC71A788AA17}" dt="2024-04-29T14:40:13.670" v="98"/>
          <ac:spMkLst>
            <pc:docMk/>
            <pc:sldMk cId="109857222" sldId="256"/>
            <ac:spMk id="21" creationId="{8C516CC8-80AC-446C-A56E-9F54B7210402}"/>
          </ac:spMkLst>
        </pc:spChg>
      </pc:sldChg>
      <pc:sldChg chg="addSp modSp mod setBg">
        <pc:chgData name="John Priest" userId="S::jpriest@pradusdx.com::1a495aca-9870-4709-ae1a-4bab7b4df788" providerId="AD" clId="Web-{4C52ACE5-1B9D-3D31-E167-DC71A788AA17}" dt="2024-04-29T14:40:43.827" v="100"/>
        <pc:sldMkLst>
          <pc:docMk/>
          <pc:sldMk cId="1237265039" sldId="257"/>
        </pc:sldMkLst>
        <pc:spChg chg="mod">
          <ac:chgData name="John Priest" userId="S::jpriest@pradusdx.com::1a495aca-9870-4709-ae1a-4bab7b4df788" providerId="AD" clId="Web-{4C52ACE5-1B9D-3D31-E167-DC71A788AA17}" dt="2024-04-29T14:40:43.827" v="100"/>
          <ac:spMkLst>
            <pc:docMk/>
            <pc:sldMk cId="1237265039" sldId="257"/>
            <ac:spMk id="2" creationId="{00000000-0000-0000-0000-000000000000}"/>
          </ac:spMkLst>
        </pc:spChg>
        <pc:spChg chg="add mod">
          <ac:chgData name="John Priest" userId="S::jpriest@pradusdx.com::1a495aca-9870-4709-ae1a-4bab7b4df788" providerId="AD" clId="Web-{4C52ACE5-1B9D-3D31-E167-DC71A788AA17}" dt="2024-04-29T14:40:43.827" v="100"/>
          <ac:spMkLst>
            <pc:docMk/>
            <pc:sldMk cId="1237265039" sldId="257"/>
            <ac:spMk id="4" creationId="{8472ECF5-AB24-248E-20DB-68005A62E669}"/>
          </ac:spMkLst>
        </pc:spChg>
        <pc:spChg chg="add">
          <ac:chgData name="John Priest" userId="S::jpriest@pradusdx.com::1a495aca-9870-4709-ae1a-4bab7b4df788" providerId="AD" clId="Web-{4C52ACE5-1B9D-3D31-E167-DC71A788AA17}" dt="2024-04-29T14:40:43.827" v="100"/>
          <ac:spMkLst>
            <pc:docMk/>
            <pc:sldMk cId="1237265039" sldId="257"/>
            <ac:spMk id="9" creationId="{12609869-9E80-471B-A487-A53288E0E791}"/>
          </ac:spMkLst>
        </pc:spChg>
        <pc:spChg chg="add">
          <ac:chgData name="John Priest" userId="S::jpriest@pradusdx.com::1a495aca-9870-4709-ae1a-4bab7b4df788" providerId="AD" clId="Web-{4C52ACE5-1B9D-3D31-E167-DC71A788AA17}" dt="2024-04-29T14:40:43.827" v="100"/>
          <ac:spMkLst>
            <pc:docMk/>
            <pc:sldMk cId="1237265039" sldId="257"/>
            <ac:spMk id="11" creationId="{7004738A-9D34-43E8-97D2-CA0EED4F8BE0}"/>
          </ac:spMkLst>
        </pc:spChg>
        <pc:spChg chg="add">
          <ac:chgData name="John Priest" userId="S::jpriest@pradusdx.com::1a495aca-9870-4709-ae1a-4bab7b4df788" providerId="AD" clId="Web-{4C52ACE5-1B9D-3D31-E167-DC71A788AA17}" dt="2024-04-29T14:40:43.827" v="100"/>
          <ac:spMkLst>
            <pc:docMk/>
            <pc:sldMk cId="1237265039" sldId="257"/>
            <ac:spMk id="13" creationId="{B8B8D07F-F13E-443E-BA68-2D26672D76B9}"/>
          </ac:spMkLst>
        </pc:spChg>
        <pc:spChg chg="add">
          <ac:chgData name="John Priest" userId="S::jpriest@pradusdx.com::1a495aca-9870-4709-ae1a-4bab7b4df788" providerId="AD" clId="Web-{4C52ACE5-1B9D-3D31-E167-DC71A788AA17}" dt="2024-04-29T14:40:43.827" v="100"/>
          <ac:spMkLst>
            <pc:docMk/>
            <pc:sldMk cId="1237265039" sldId="257"/>
            <ac:spMk id="15" creationId="{2813A4FA-24A5-41ED-A534-3807D1B2F344}"/>
          </ac:spMkLst>
        </pc:spChg>
        <pc:spChg chg="add">
          <ac:chgData name="John Priest" userId="S::jpriest@pradusdx.com::1a495aca-9870-4709-ae1a-4bab7b4df788" providerId="AD" clId="Web-{4C52ACE5-1B9D-3D31-E167-DC71A788AA17}" dt="2024-04-29T14:40:43.827" v="100"/>
          <ac:spMkLst>
            <pc:docMk/>
            <pc:sldMk cId="1237265039" sldId="257"/>
            <ac:spMk id="17" creationId="{C3944F27-CA70-4E84-A51A-E6BF89558979}"/>
          </ac:spMkLst>
        </pc:spChg>
        <pc:picChg chg="add mod ord">
          <ac:chgData name="John Priest" userId="S::jpriest@pradusdx.com::1a495aca-9870-4709-ae1a-4bab7b4df788" providerId="AD" clId="Web-{4C52ACE5-1B9D-3D31-E167-DC71A788AA17}" dt="2024-04-29T14:40:43.827" v="100"/>
          <ac:picMkLst>
            <pc:docMk/>
            <pc:sldMk cId="1237265039" sldId="257"/>
            <ac:picMk id="3" creationId="{7C4EE761-1C5B-83C2-35EB-6586CD61107F}"/>
          </ac:picMkLst>
        </pc:picChg>
      </pc:sldChg>
      <pc:sldChg chg="addSp delSp modSp add mod replId setBg">
        <pc:chgData name="John Priest" userId="S::jpriest@pradusdx.com::1a495aca-9870-4709-ae1a-4bab7b4df788" providerId="AD" clId="Web-{4C52ACE5-1B9D-3D31-E167-DC71A788AA17}" dt="2024-04-29T14:40:48.031" v="101"/>
        <pc:sldMkLst>
          <pc:docMk/>
          <pc:sldMk cId="918550500" sldId="258"/>
        </pc:sldMkLst>
        <pc:spChg chg="mod">
          <ac:chgData name="John Priest" userId="S::jpriest@pradusdx.com::1a495aca-9870-4709-ae1a-4bab7b4df788" providerId="AD" clId="Web-{4C52ACE5-1B9D-3D31-E167-DC71A788AA17}" dt="2024-04-29T14:40:48.031" v="101"/>
          <ac:spMkLst>
            <pc:docMk/>
            <pc:sldMk cId="918550500" sldId="258"/>
            <ac:spMk id="2" creationId="{00000000-0000-0000-0000-000000000000}"/>
          </ac:spMkLst>
        </pc:spChg>
        <pc:spChg chg="mod">
          <ac:chgData name="John Priest" userId="S::jpriest@pradusdx.com::1a495aca-9870-4709-ae1a-4bab7b4df788" providerId="AD" clId="Web-{4C52ACE5-1B9D-3D31-E167-DC71A788AA17}" dt="2024-04-29T14:40:48.031" v="101"/>
          <ac:spMkLst>
            <pc:docMk/>
            <pc:sldMk cId="918550500" sldId="258"/>
            <ac:spMk id="4" creationId="{8472ECF5-AB24-248E-20DB-68005A62E669}"/>
          </ac:spMkLst>
        </pc:spChg>
        <pc:spChg chg="add">
          <ac:chgData name="John Priest" userId="S::jpriest@pradusdx.com::1a495aca-9870-4709-ae1a-4bab7b4df788" providerId="AD" clId="Web-{4C52ACE5-1B9D-3D31-E167-DC71A788AA17}" dt="2024-04-29T14:40:48.031" v="101"/>
          <ac:spMkLst>
            <pc:docMk/>
            <pc:sldMk cId="918550500" sldId="258"/>
            <ac:spMk id="10" creationId="{12609869-9E80-471B-A487-A53288E0E791}"/>
          </ac:spMkLst>
        </pc:spChg>
        <pc:spChg chg="add">
          <ac:chgData name="John Priest" userId="S::jpriest@pradusdx.com::1a495aca-9870-4709-ae1a-4bab7b4df788" providerId="AD" clId="Web-{4C52ACE5-1B9D-3D31-E167-DC71A788AA17}" dt="2024-04-29T14:40:48.031" v="101"/>
          <ac:spMkLst>
            <pc:docMk/>
            <pc:sldMk cId="918550500" sldId="258"/>
            <ac:spMk id="12" creationId="{7004738A-9D34-43E8-97D2-CA0EED4F8BE0}"/>
          </ac:spMkLst>
        </pc:spChg>
        <pc:spChg chg="add">
          <ac:chgData name="John Priest" userId="S::jpriest@pradusdx.com::1a495aca-9870-4709-ae1a-4bab7b4df788" providerId="AD" clId="Web-{4C52ACE5-1B9D-3D31-E167-DC71A788AA17}" dt="2024-04-29T14:40:48.031" v="101"/>
          <ac:spMkLst>
            <pc:docMk/>
            <pc:sldMk cId="918550500" sldId="258"/>
            <ac:spMk id="14" creationId="{B8B8D07F-F13E-443E-BA68-2D26672D76B9}"/>
          </ac:spMkLst>
        </pc:spChg>
        <pc:spChg chg="add">
          <ac:chgData name="John Priest" userId="S::jpriest@pradusdx.com::1a495aca-9870-4709-ae1a-4bab7b4df788" providerId="AD" clId="Web-{4C52ACE5-1B9D-3D31-E167-DC71A788AA17}" dt="2024-04-29T14:40:48.031" v="101"/>
          <ac:spMkLst>
            <pc:docMk/>
            <pc:sldMk cId="918550500" sldId="258"/>
            <ac:spMk id="16" creationId="{2813A4FA-24A5-41ED-A534-3807D1B2F344}"/>
          </ac:spMkLst>
        </pc:spChg>
        <pc:spChg chg="add">
          <ac:chgData name="John Priest" userId="S::jpriest@pradusdx.com::1a495aca-9870-4709-ae1a-4bab7b4df788" providerId="AD" clId="Web-{4C52ACE5-1B9D-3D31-E167-DC71A788AA17}" dt="2024-04-29T14:40:48.031" v="101"/>
          <ac:spMkLst>
            <pc:docMk/>
            <pc:sldMk cId="918550500" sldId="258"/>
            <ac:spMk id="18" creationId="{C3944F27-CA70-4E84-A51A-E6BF89558979}"/>
          </ac:spMkLst>
        </pc:spChg>
        <pc:picChg chg="del">
          <ac:chgData name="John Priest" userId="S::jpriest@pradusdx.com::1a495aca-9870-4709-ae1a-4bab7b4df788" providerId="AD" clId="Web-{4C52ACE5-1B9D-3D31-E167-DC71A788AA17}" dt="2024-04-29T14:30:38.587" v="23"/>
          <ac:picMkLst>
            <pc:docMk/>
            <pc:sldMk cId="918550500" sldId="258"/>
            <ac:picMk id="3" creationId="{7C4EE761-1C5B-83C2-35EB-6586CD61107F}"/>
          </ac:picMkLst>
        </pc:picChg>
        <pc:picChg chg="add mod">
          <ac:chgData name="John Priest" userId="S::jpriest@pradusdx.com::1a495aca-9870-4709-ae1a-4bab7b4df788" providerId="AD" clId="Web-{4C52ACE5-1B9D-3D31-E167-DC71A788AA17}" dt="2024-04-29T14:40:48.031" v="101"/>
          <ac:picMkLst>
            <pc:docMk/>
            <pc:sldMk cId="918550500" sldId="258"/>
            <ac:picMk id="5" creationId="{D54C4555-E11A-D7BE-D883-9B91776903B5}"/>
          </ac:picMkLst>
        </pc:picChg>
      </pc:sldChg>
      <pc:sldChg chg="addSp delSp modSp add mod replId setBg">
        <pc:chgData name="John Priest" userId="S::jpriest@pradusdx.com::1a495aca-9870-4709-ae1a-4bab7b4df788" providerId="AD" clId="Web-{4C52ACE5-1B9D-3D31-E167-DC71A788AA17}" dt="2024-04-29T14:40:52.078" v="102"/>
        <pc:sldMkLst>
          <pc:docMk/>
          <pc:sldMk cId="4070453816" sldId="259"/>
        </pc:sldMkLst>
        <pc:spChg chg="mod">
          <ac:chgData name="John Priest" userId="S::jpriest@pradusdx.com::1a495aca-9870-4709-ae1a-4bab7b4df788" providerId="AD" clId="Web-{4C52ACE5-1B9D-3D31-E167-DC71A788AA17}" dt="2024-04-29T14:40:52.078" v="102"/>
          <ac:spMkLst>
            <pc:docMk/>
            <pc:sldMk cId="4070453816" sldId="259"/>
            <ac:spMk id="2" creationId="{00000000-0000-0000-0000-000000000000}"/>
          </ac:spMkLst>
        </pc:spChg>
        <pc:spChg chg="mod">
          <ac:chgData name="John Priest" userId="S::jpriest@pradusdx.com::1a495aca-9870-4709-ae1a-4bab7b4df788" providerId="AD" clId="Web-{4C52ACE5-1B9D-3D31-E167-DC71A788AA17}" dt="2024-04-29T14:40:52.078" v="102"/>
          <ac:spMkLst>
            <pc:docMk/>
            <pc:sldMk cId="4070453816" sldId="259"/>
            <ac:spMk id="4" creationId="{8472ECF5-AB24-248E-20DB-68005A62E669}"/>
          </ac:spMkLst>
        </pc:spChg>
        <pc:spChg chg="add">
          <ac:chgData name="John Priest" userId="S::jpriest@pradusdx.com::1a495aca-9870-4709-ae1a-4bab7b4df788" providerId="AD" clId="Web-{4C52ACE5-1B9D-3D31-E167-DC71A788AA17}" dt="2024-04-29T14:40:52.078" v="102"/>
          <ac:spMkLst>
            <pc:docMk/>
            <pc:sldMk cId="4070453816" sldId="259"/>
            <ac:spMk id="12" creationId="{12609869-9E80-471B-A487-A53288E0E791}"/>
          </ac:spMkLst>
        </pc:spChg>
        <pc:spChg chg="add">
          <ac:chgData name="John Priest" userId="S::jpriest@pradusdx.com::1a495aca-9870-4709-ae1a-4bab7b4df788" providerId="AD" clId="Web-{4C52ACE5-1B9D-3D31-E167-DC71A788AA17}" dt="2024-04-29T14:40:52.078" v="102"/>
          <ac:spMkLst>
            <pc:docMk/>
            <pc:sldMk cId="4070453816" sldId="259"/>
            <ac:spMk id="14" creationId="{7004738A-9D34-43E8-97D2-CA0EED4F8BE0}"/>
          </ac:spMkLst>
        </pc:spChg>
        <pc:spChg chg="add">
          <ac:chgData name="John Priest" userId="S::jpriest@pradusdx.com::1a495aca-9870-4709-ae1a-4bab7b4df788" providerId="AD" clId="Web-{4C52ACE5-1B9D-3D31-E167-DC71A788AA17}" dt="2024-04-29T14:40:52.078" v="102"/>
          <ac:spMkLst>
            <pc:docMk/>
            <pc:sldMk cId="4070453816" sldId="259"/>
            <ac:spMk id="16" creationId="{B8B8D07F-F13E-443E-BA68-2D26672D76B9}"/>
          </ac:spMkLst>
        </pc:spChg>
        <pc:spChg chg="add">
          <ac:chgData name="John Priest" userId="S::jpriest@pradusdx.com::1a495aca-9870-4709-ae1a-4bab7b4df788" providerId="AD" clId="Web-{4C52ACE5-1B9D-3D31-E167-DC71A788AA17}" dt="2024-04-29T14:40:52.078" v="102"/>
          <ac:spMkLst>
            <pc:docMk/>
            <pc:sldMk cId="4070453816" sldId="259"/>
            <ac:spMk id="18" creationId="{2813A4FA-24A5-41ED-A534-3807D1B2F344}"/>
          </ac:spMkLst>
        </pc:spChg>
        <pc:spChg chg="add">
          <ac:chgData name="John Priest" userId="S::jpriest@pradusdx.com::1a495aca-9870-4709-ae1a-4bab7b4df788" providerId="AD" clId="Web-{4C52ACE5-1B9D-3D31-E167-DC71A788AA17}" dt="2024-04-29T14:40:52.078" v="102"/>
          <ac:spMkLst>
            <pc:docMk/>
            <pc:sldMk cId="4070453816" sldId="259"/>
            <ac:spMk id="20" creationId="{C3944F27-CA70-4E84-A51A-E6BF89558979}"/>
          </ac:spMkLst>
        </pc:spChg>
        <pc:picChg chg="add del mod">
          <ac:chgData name="John Priest" userId="S::jpriest@pradusdx.com::1a495aca-9870-4709-ae1a-4bab7b4df788" providerId="AD" clId="Web-{4C52ACE5-1B9D-3D31-E167-DC71A788AA17}" dt="2024-04-29T14:32:18.371" v="38"/>
          <ac:picMkLst>
            <pc:docMk/>
            <pc:sldMk cId="4070453816" sldId="259"/>
            <ac:picMk id="3" creationId="{50E7FB26-517D-B395-DA08-F2F3CAF667EF}"/>
          </ac:picMkLst>
        </pc:picChg>
        <pc:picChg chg="del">
          <ac:chgData name="John Priest" userId="S::jpriest@pradusdx.com::1a495aca-9870-4709-ae1a-4bab7b4df788" providerId="AD" clId="Web-{4C52ACE5-1B9D-3D31-E167-DC71A788AA17}" dt="2024-04-29T14:31:51.855" v="36"/>
          <ac:picMkLst>
            <pc:docMk/>
            <pc:sldMk cId="4070453816" sldId="259"/>
            <ac:picMk id="5" creationId="{D54C4555-E11A-D7BE-D883-9B91776903B5}"/>
          </ac:picMkLst>
        </pc:picChg>
        <pc:picChg chg="add del mod">
          <ac:chgData name="John Priest" userId="S::jpriest@pradusdx.com::1a495aca-9870-4709-ae1a-4bab7b4df788" providerId="AD" clId="Web-{4C52ACE5-1B9D-3D31-E167-DC71A788AA17}" dt="2024-04-29T14:32:33.185" v="40"/>
          <ac:picMkLst>
            <pc:docMk/>
            <pc:sldMk cId="4070453816" sldId="259"/>
            <ac:picMk id="6" creationId="{C1D2B9D4-97DE-0DBF-0F8A-04899C375DAD}"/>
          </ac:picMkLst>
        </pc:picChg>
        <pc:picChg chg="add mod">
          <ac:chgData name="John Priest" userId="S::jpriest@pradusdx.com::1a495aca-9870-4709-ae1a-4bab7b4df788" providerId="AD" clId="Web-{4C52ACE5-1B9D-3D31-E167-DC71A788AA17}" dt="2024-04-29T14:40:52.078" v="102"/>
          <ac:picMkLst>
            <pc:docMk/>
            <pc:sldMk cId="4070453816" sldId="259"/>
            <ac:picMk id="7" creationId="{00E1A90C-0DD3-890C-8515-365E978AED1D}"/>
          </ac:picMkLst>
        </pc:picChg>
      </pc:sldChg>
      <pc:sldChg chg="addSp delSp modSp add mod replId setBg">
        <pc:chgData name="John Priest" userId="S::jpriest@pradusdx.com::1a495aca-9870-4709-ae1a-4bab7b4df788" providerId="AD" clId="Web-{4C52ACE5-1B9D-3D31-E167-DC71A788AA17}" dt="2024-04-29T14:40:56.969" v="103"/>
        <pc:sldMkLst>
          <pc:docMk/>
          <pc:sldMk cId="1118992683" sldId="260"/>
        </pc:sldMkLst>
        <pc:spChg chg="mod">
          <ac:chgData name="John Priest" userId="S::jpriest@pradusdx.com::1a495aca-9870-4709-ae1a-4bab7b4df788" providerId="AD" clId="Web-{4C52ACE5-1B9D-3D31-E167-DC71A788AA17}" dt="2024-04-29T14:40:56.969" v="103"/>
          <ac:spMkLst>
            <pc:docMk/>
            <pc:sldMk cId="1118992683" sldId="260"/>
            <ac:spMk id="2" creationId="{00000000-0000-0000-0000-000000000000}"/>
          </ac:spMkLst>
        </pc:spChg>
        <pc:spChg chg="mod">
          <ac:chgData name="John Priest" userId="S::jpriest@pradusdx.com::1a495aca-9870-4709-ae1a-4bab7b4df788" providerId="AD" clId="Web-{4C52ACE5-1B9D-3D31-E167-DC71A788AA17}" dt="2024-04-29T14:40:56.969" v="103"/>
          <ac:spMkLst>
            <pc:docMk/>
            <pc:sldMk cId="1118992683" sldId="260"/>
            <ac:spMk id="4" creationId="{8472ECF5-AB24-248E-20DB-68005A62E669}"/>
          </ac:spMkLst>
        </pc:spChg>
        <pc:spChg chg="add">
          <ac:chgData name="John Priest" userId="S::jpriest@pradusdx.com::1a495aca-9870-4709-ae1a-4bab7b4df788" providerId="AD" clId="Web-{4C52ACE5-1B9D-3D31-E167-DC71A788AA17}" dt="2024-04-29T14:40:56.969" v="103"/>
          <ac:spMkLst>
            <pc:docMk/>
            <pc:sldMk cId="1118992683" sldId="260"/>
            <ac:spMk id="9" creationId="{12609869-9E80-471B-A487-A53288E0E791}"/>
          </ac:spMkLst>
        </pc:spChg>
        <pc:spChg chg="add">
          <ac:chgData name="John Priest" userId="S::jpriest@pradusdx.com::1a495aca-9870-4709-ae1a-4bab7b4df788" providerId="AD" clId="Web-{4C52ACE5-1B9D-3D31-E167-DC71A788AA17}" dt="2024-04-29T14:40:56.969" v="103"/>
          <ac:spMkLst>
            <pc:docMk/>
            <pc:sldMk cId="1118992683" sldId="260"/>
            <ac:spMk id="11" creationId="{7004738A-9D34-43E8-97D2-CA0EED4F8BE0}"/>
          </ac:spMkLst>
        </pc:spChg>
        <pc:spChg chg="add">
          <ac:chgData name="John Priest" userId="S::jpriest@pradusdx.com::1a495aca-9870-4709-ae1a-4bab7b4df788" providerId="AD" clId="Web-{4C52ACE5-1B9D-3D31-E167-DC71A788AA17}" dt="2024-04-29T14:40:56.969" v="103"/>
          <ac:spMkLst>
            <pc:docMk/>
            <pc:sldMk cId="1118992683" sldId="260"/>
            <ac:spMk id="13" creationId="{B8B8D07F-F13E-443E-BA68-2D26672D76B9}"/>
          </ac:spMkLst>
        </pc:spChg>
        <pc:spChg chg="add">
          <ac:chgData name="John Priest" userId="S::jpriest@pradusdx.com::1a495aca-9870-4709-ae1a-4bab7b4df788" providerId="AD" clId="Web-{4C52ACE5-1B9D-3D31-E167-DC71A788AA17}" dt="2024-04-29T14:40:56.969" v="103"/>
          <ac:spMkLst>
            <pc:docMk/>
            <pc:sldMk cId="1118992683" sldId="260"/>
            <ac:spMk id="15" creationId="{2813A4FA-24A5-41ED-A534-3807D1B2F344}"/>
          </ac:spMkLst>
        </pc:spChg>
        <pc:spChg chg="add">
          <ac:chgData name="John Priest" userId="S::jpriest@pradusdx.com::1a495aca-9870-4709-ae1a-4bab7b4df788" providerId="AD" clId="Web-{4C52ACE5-1B9D-3D31-E167-DC71A788AA17}" dt="2024-04-29T14:40:56.969" v="103"/>
          <ac:spMkLst>
            <pc:docMk/>
            <pc:sldMk cId="1118992683" sldId="260"/>
            <ac:spMk id="17" creationId="{C3944F27-CA70-4E84-A51A-E6BF89558979}"/>
          </ac:spMkLst>
        </pc:spChg>
        <pc:picChg chg="add mod">
          <ac:chgData name="John Priest" userId="S::jpriest@pradusdx.com::1a495aca-9870-4709-ae1a-4bab7b4df788" providerId="AD" clId="Web-{4C52ACE5-1B9D-3D31-E167-DC71A788AA17}" dt="2024-04-29T14:40:56.969" v="103"/>
          <ac:picMkLst>
            <pc:docMk/>
            <pc:sldMk cId="1118992683" sldId="260"/>
            <ac:picMk id="3" creationId="{7641D3FD-630C-DB21-21AC-0149040E4D4D}"/>
          </ac:picMkLst>
        </pc:picChg>
        <pc:picChg chg="del">
          <ac:chgData name="John Priest" userId="S::jpriest@pradusdx.com::1a495aca-9870-4709-ae1a-4bab7b4df788" providerId="AD" clId="Web-{4C52ACE5-1B9D-3D31-E167-DC71A788AA17}" dt="2024-04-29T14:33:53.750" v="50"/>
          <ac:picMkLst>
            <pc:docMk/>
            <pc:sldMk cId="1118992683" sldId="260"/>
            <ac:picMk id="7" creationId="{00E1A90C-0DD3-890C-8515-365E978AED1D}"/>
          </ac:picMkLst>
        </pc:picChg>
      </pc:sldChg>
      <pc:sldChg chg="addSp delSp modSp add mod replId setBg">
        <pc:chgData name="John Priest" userId="S::jpriest@pradusdx.com::1a495aca-9870-4709-ae1a-4bab7b4df788" providerId="AD" clId="Web-{4C52ACE5-1B9D-3D31-E167-DC71A788AA17}" dt="2024-04-29T14:41:00.187" v="104"/>
        <pc:sldMkLst>
          <pc:docMk/>
          <pc:sldMk cId="3656722548" sldId="261"/>
        </pc:sldMkLst>
        <pc:spChg chg="mod">
          <ac:chgData name="John Priest" userId="S::jpriest@pradusdx.com::1a495aca-9870-4709-ae1a-4bab7b4df788" providerId="AD" clId="Web-{4C52ACE5-1B9D-3D31-E167-DC71A788AA17}" dt="2024-04-29T14:41:00.187" v="104"/>
          <ac:spMkLst>
            <pc:docMk/>
            <pc:sldMk cId="3656722548" sldId="261"/>
            <ac:spMk id="2" creationId="{00000000-0000-0000-0000-000000000000}"/>
          </ac:spMkLst>
        </pc:spChg>
        <pc:spChg chg="mod">
          <ac:chgData name="John Priest" userId="S::jpriest@pradusdx.com::1a495aca-9870-4709-ae1a-4bab7b4df788" providerId="AD" clId="Web-{4C52ACE5-1B9D-3D31-E167-DC71A788AA17}" dt="2024-04-29T14:41:00.187" v="104"/>
          <ac:spMkLst>
            <pc:docMk/>
            <pc:sldMk cId="3656722548" sldId="261"/>
            <ac:spMk id="4" creationId="{8472ECF5-AB24-248E-20DB-68005A62E669}"/>
          </ac:spMkLst>
        </pc:spChg>
        <pc:spChg chg="add">
          <ac:chgData name="John Priest" userId="S::jpriest@pradusdx.com::1a495aca-9870-4709-ae1a-4bab7b4df788" providerId="AD" clId="Web-{4C52ACE5-1B9D-3D31-E167-DC71A788AA17}" dt="2024-04-29T14:41:00.187" v="104"/>
          <ac:spMkLst>
            <pc:docMk/>
            <pc:sldMk cId="3656722548" sldId="261"/>
            <ac:spMk id="10" creationId="{12609869-9E80-471B-A487-A53288E0E791}"/>
          </ac:spMkLst>
        </pc:spChg>
        <pc:spChg chg="add">
          <ac:chgData name="John Priest" userId="S::jpriest@pradusdx.com::1a495aca-9870-4709-ae1a-4bab7b4df788" providerId="AD" clId="Web-{4C52ACE5-1B9D-3D31-E167-DC71A788AA17}" dt="2024-04-29T14:41:00.187" v="104"/>
          <ac:spMkLst>
            <pc:docMk/>
            <pc:sldMk cId="3656722548" sldId="261"/>
            <ac:spMk id="12" creationId="{7004738A-9D34-43E8-97D2-CA0EED4F8BE0}"/>
          </ac:spMkLst>
        </pc:spChg>
        <pc:spChg chg="add">
          <ac:chgData name="John Priest" userId="S::jpriest@pradusdx.com::1a495aca-9870-4709-ae1a-4bab7b4df788" providerId="AD" clId="Web-{4C52ACE5-1B9D-3D31-E167-DC71A788AA17}" dt="2024-04-29T14:41:00.187" v="104"/>
          <ac:spMkLst>
            <pc:docMk/>
            <pc:sldMk cId="3656722548" sldId="261"/>
            <ac:spMk id="14" creationId="{B8B8D07F-F13E-443E-BA68-2D26672D76B9}"/>
          </ac:spMkLst>
        </pc:spChg>
        <pc:spChg chg="add">
          <ac:chgData name="John Priest" userId="S::jpriest@pradusdx.com::1a495aca-9870-4709-ae1a-4bab7b4df788" providerId="AD" clId="Web-{4C52ACE5-1B9D-3D31-E167-DC71A788AA17}" dt="2024-04-29T14:41:00.187" v="104"/>
          <ac:spMkLst>
            <pc:docMk/>
            <pc:sldMk cId="3656722548" sldId="261"/>
            <ac:spMk id="16" creationId="{2813A4FA-24A5-41ED-A534-3807D1B2F344}"/>
          </ac:spMkLst>
        </pc:spChg>
        <pc:spChg chg="add">
          <ac:chgData name="John Priest" userId="S::jpriest@pradusdx.com::1a495aca-9870-4709-ae1a-4bab7b4df788" providerId="AD" clId="Web-{4C52ACE5-1B9D-3D31-E167-DC71A788AA17}" dt="2024-04-29T14:41:00.187" v="104"/>
          <ac:spMkLst>
            <pc:docMk/>
            <pc:sldMk cId="3656722548" sldId="261"/>
            <ac:spMk id="18" creationId="{C3944F27-CA70-4E84-A51A-E6BF89558979}"/>
          </ac:spMkLst>
        </pc:spChg>
        <pc:picChg chg="del">
          <ac:chgData name="John Priest" userId="S::jpriest@pradusdx.com::1a495aca-9870-4709-ae1a-4bab7b4df788" providerId="AD" clId="Web-{4C52ACE5-1B9D-3D31-E167-DC71A788AA17}" dt="2024-04-29T14:35:28.160" v="56"/>
          <ac:picMkLst>
            <pc:docMk/>
            <pc:sldMk cId="3656722548" sldId="261"/>
            <ac:picMk id="3" creationId="{7641D3FD-630C-DB21-21AC-0149040E4D4D}"/>
          </ac:picMkLst>
        </pc:picChg>
        <pc:picChg chg="add mod">
          <ac:chgData name="John Priest" userId="S::jpriest@pradusdx.com::1a495aca-9870-4709-ae1a-4bab7b4df788" providerId="AD" clId="Web-{4C52ACE5-1B9D-3D31-E167-DC71A788AA17}" dt="2024-04-29T14:41:00.187" v="104"/>
          <ac:picMkLst>
            <pc:docMk/>
            <pc:sldMk cId="3656722548" sldId="261"/>
            <ac:picMk id="5" creationId="{BC07EA2D-599F-B20C-5BFC-22B042C363F6}"/>
          </ac:picMkLst>
        </pc:picChg>
      </pc:sldChg>
      <pc:sldChg chg="addSp delSp modSp add mod ord replId setBg">
        <pc:chgData name="John Priest" userId="S::jpriest@pradusdx.com::1a495aca-9870-4709-ae1a-4bab7b4df788" providerId="AD" clId="Web-{4C52ACE5-1B9D-3D31-E167-DC71A788AA17}" dt="2024-04-29T14:40:39.280" v="99"/>
        <pc:sldMkLst>
          <pc:docMk/>
          <pc:sldMk cId="2312904060" sldId="262"/>
        </pc:sldMkLst>
        <pc:spChg chg="mod">
          <ac:chgData name="John Priest" userId="S::jpriest@pradusdx.com::1a495aca-9870-4709-ae1a-4bab7b4df788" providerId="AD" clId="Web-{4C52ACE5-1B9D-3D31-E167-DC71A788AA17}" dt="2024-04-29T14:40:39.280" v="99"/>
          <ac:spMkLst>
            <pc:docMk/>
            <pc:sldMk cId="2312904060" sldId="262"/>
            <ac:spMk id="2" creationId="{00000000-0000-0000-0000-000000000000}"/>
          </ac:spMkLst>
        </pc:spChg>
        <pc:spChg chg="mod">
          <ac:chgData name="John Priest" userId="S::jpriest@pradusdx.com::1a495aca-9870-4709-ae1a-4bab7b4df788" providerId="AD" clId="Web-{4C52ACE5-1B9D-3D31-E167-DC71A788AA17}" dt="2024-04-29T14:40:39.280" v="99"/>
          <ac:spMkLst>
            <pc:docMk/>
            <pc:sldMk cId="2312904060" sldId="262"/>
            <ac:spMk id="4" creationId="{8472ECF5-AB24-248E-20DB-68005A62E669}"/>
          </ac:spMkLst>
        </pc:spChg>
        <pc:spChg chg="add">
          <ac:chgData name="John Priest" userId="S::jpriest@pradusdx.com::1a495aca-9870-4709-ae1a-4bab7b4df788" providerId="AD" clId="Web-{4C52ACE5-1B9D-3D31-E167-DC71A788AA17}" dt="2024-04-29T14:40:39.280" v="99"/>
          <ac:spMkLst>
            <pc:docMk/>
            <pc:sldMk cId="2312904060" sldId="262"/>
            <ac:spMk id="9" creationId="{12609869-9E80-471B-A487-A53288E0E791}"/>
          </ac:spMkLst>
        </pc:spChg>
        <pc:spChg chg="add">
          <ac:chgData name="John Priest" userId="S::jpriest@pradusdx.com::1a495aca-9870-4709-ae1a-4bab7b4df788" providerId="AD" clId="Web-{4C52ACE5-1B9D-3D31-E167-DC71A788AA17}" dt="2024-04-29T14:40:39.280" v="99"/>
          <ac:spMkLst>
            <pc:docMk/>
            <pc:sldMk cId="2312904060" sldId="262"/>
            <ac:spMk id="11" creationId="{7004738A-9D34-43E8-97D2-CA0EED4F8BE0}"/>
          </ac:spMkLst>
        </pc:spChg>
        <pc:spChg chg="add">
          <ac:chgData name="John Priest" userId="S::jpriest@pradusdx.com::1a495aca-9870-4709-ae1a-4bab7b4df788" providerId="AD" clId="Web-{4C52ACE5-1B9D-3D31-E167-DC71A788AA17}" dt="2024-04-29T14:40:39.280" v="99"/>
          <ac:spMkLst>
            <pc:docMk/>
            <pc:sldMk cId="2312904060" sldId="262"/>
            <ac:spMk id="13" creationId="{B8B8D07F-F13E-443E-BA68-2D26672D76B9}"/>
          </ac:spMkLst>
        </pc:spChg>
        <pc:spChg chg="add">
          <ac:chgData name="John Priest" userId="S::jpriest@pradusdx.com::1a495aca-9870-4709-ae1a-4bab7b4df788" providerId="AD" clId="Web-{4C52ACE5-1B9D-3D31-E167-DC71A788AA17}" dt="2024-04-29T14:40:39.280" v="99"/>
          <ac:spMkLst>
            <pc:docMk/>
            <pc:sldMk cId="2312904060" sldId="262"/>
            <ac:spMk id="15" creationId="{2813A4FA-24A5-41ED-A534-3807D1B2F344}"/>
          </ac:spMkLst>
        </pc:spChg>
        <pc:spChg chg="add">
          <ac:chgData name="John Priest" userId="S::jpriest@pradusdx.com::1a495aca-9870-4709-ae1a-4bab7b4df788" providerId="AD" clId="Web-{4C52ACE5-1B9D-3D31-E167-DC71A788AA17}" dt="2024-04-29T14:40:39.280" v="99"/>
          <ac:spMkLst>
            <pc:docMk/>
            <pc:sldMk cId="2312904060" sldId="262"/>
            <ac:spMk id="17" creationId="{C3944F27-CA70-4E84-A51A-E6BF89558979}"/>
          </ac:spMkLst>
        </pc:spChg>
        <pc:picChg chg="add mod">
          <ac:chgData name="John Priest" userId="S::jpriest@pradusdx.com::1a495aca-9870-4709-ae1a-4bab7b4df788" providerId="AD" clId="Web-{4C52ACE5-1B9D-3D31-E167-DC71A788AA17}" dt="2024-04-29T14:40:39.280" v="99"/>
          <ac:picMkLst>
            <pc:docMk/>
            <pc:sldMk cId="2312904060" sldId="262"/>
            <ac:picMk id="3" creationId="{E58AE406-6282-14B7-0B66-A53A9CC572C3}"/>
          </ac:picMkLst>
        </pc:picChg>
        <pc:picChg chg="del">
          <ac:chgData name="John Priest" userId="S::jpriest@pradusdx.com::1a495aca-9870-4709-ae1a-4bab7b4df788" providerId="AD" clId="Web-{4C52ACE5-1B9D-3D31-E167-DC71A788AA17}" dt="2024-04-29T14:36:30.568" v="62"/>
          <ac:picMkLst>
            <pc:docMk/>
            <pc:sldMk cId="2312904060" sldId="262"/>
            <ac:picMk id="5" creationId="{BC07EA2D-599F-B20C-5BFC-22B042C363F6}"/>
          </ac:picMkLst>
        </pc:picChg>
      </pc:sldChg>
    </pc:docChg>
  </pc:docChgLst>
  <pc:docChgLst>
    <pc:chgData name="John Priest" userId="S::jpriest@pradusdx.com::1a495aca-9870-4709-ae1a-4bab7b4df788" providerId="AD" clId="Web-{210786F4-9169-6699-1789-0F9C5CB11EF9}"/>
    <pc:docChg chg="addSld modSld">
      <pc:chgData name="John Priest" userId="S::jpriest@pradusdx.com::1a495aca-9870-4709-ae1a-4bab7b4df788" providerId="AD" clId="Web-{210786F4-9169-6699-1789-0F9C5CB11EF9}" dt="2024-04-29T14:13:24.504" v="28" actId="20577"/>
      <pc:docMkLst>
        <pc:docMk/>
      </pc:docMkLst>
      <pc:sldChg chg="delSp modSp">
        <pc:chgData name="John Priest" userId="S::jpriest@pradusdx.com::1a495aca-9870-4709-ae1a-4bab7b4df788" providerId="AD" clId="Web-{210786F4-9169-6699-1789-0F9C5CB11EF9}" dt="2024-04-29T14:12:46.174" v="12" actId="1076"/>
        <pc:sldMkLst>
          <pc:docMk/>
          <pc:sldMk cId="109857222" sldId="256"/>
        </pc:sldMkLst>
        <pc:spChg chg="mod">
          <ac:chgData name="John Priest" userId="S::jpriest@pradusdx.com::1a495aca-9870-4709-ae1a-4bab7b4df788" providerId="AD" clId="Web-{210786F4-9169-6699-1789-0F9C5CB11EF9}" dt="2024-04-29T14:12:46.174" v="12" actId="1076"/>
          <ac:spMkLst>
            <pc:docMk/>
            <pc:sldMk cId="109857222" sldId="256"/>
            <ac:spMk id="2" creationId="{00000000-0000-0000-0000-000000000000}"/>
          </ac:spMkLst>
        </pc:spChg>
        <pc:spChg chg="del">
          <ac:chgData name="John Priest" userId="S::jpriest@pradusdx.com::1a495aca-9870-4709-ae1a-4bab7b4df788" providerId="AD" clId="Web-{210786F4-9169-6699-1789-0F9C5CB11EF9}" dt="2024-04-29T14:12:40.955" v="11"/>
          <ac:spMkLst>
            <pc:docMk/>
            <pc:sldMk cId="109857222" sldId="256"/>
            <ac:spMk id="3" creationId="{00000000-0000-0000-0000-000000000000}"/>
          </ac:spMkLst>
        </pc:spChg>
      </pc:sldChg>
      <pc:sldChg chg="modSp add replId">
        <pc:chgData name="John Priest" userId="S::jpriest@pradusdx.com::1a495aca-9870-4709-ae1a-4bab7b4df788" providerId="AD" clId="Web-{210786F4-9169-6699-1789-0F9C5CB11EF9}" dt="2024-04-29T14:13:24.504" v="28" actId="20577"/>
        <pc:sldMkLst>
          <pc:docMk/>
          <pc:sldMk cId="1237265039" sldId="257"/>
        </pc:sldMkLst>
        <pc:spChg chg="mod">
          <ac:chgData name="John Priest" userId="S::jpriest@pradusdx.com::1a495aca-9870-4709-ae1a-4bab7b4df788" providerId="AD" clId="Web-{210786F4-9169-6699-1789-0F9C5CB11EF9}" dt="2024-04-29T14:13:24.504" v="28" actId="20577"/>
          <ac:spMkLst>
            <pc:docMk/>
            <pc:sldMk cId="1237265039" sldId="257"/>
            <ac:spMk id="2"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4/29/2024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4/29/2024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4/29/2024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mailto:client.services@pradusdx.com"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162567" y="818984"/>
            <a:ext cx="6714699" cy="3178689"/>
          </a:xfrm>
        </p:spPr>
        <p:txBody>
          <a:bodyPr>
            <a:normAutofit/>
          </a:bodyPr>
          <a:lstStyle/>
          <a:p>
            <a:pPr algn="l"/>
            <a:r>
              <a:rPr lang="en-US" sz="4800">
                <a:solidFill>
                  <a:srgbClr val="FFFFFF"/>
                </a:solidFill>
              </a:rPr>
              <a:t>HOW TO SET UP TEAMS ATUO-ATTENDANT</a:t>
            </a:r>
          </a:p>
        </p:txBody>
      </p:sp>
      <p:sp>
        <p:nvSpPr>
          <p:cNvPr id="21" name="Rectangle 20">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136397" y="502020"/>
            <a:ext cx="5323715" cy="1642970"/>
          </a:xfrm>
        </p:spPr>
        <p:txBody>
          <a:bodyPr vert="horz" lIns="91440" tIns="45720" rIns="91440" bIns="45720" rtlCol="0" anchor="b">
            <a:normAutofit/>
          </a:bodyPr>
          <a:lstStyle/>
          <a:p>
            <a:pPr algn="l"/>
            <a:r>
              <a:rPr lang="en-US" sz="4000" kern="1200">
                <a:solidFill>
                  <a:schemeClr val="tx1"/>
                </a:solidFill>
                <a:latin typeface="+mj-lt"/>
                <a:ea typeface="+mj-ea"/>
                <a:cs typeface="+mj-cs"/>
              </a:rPr>
              <a:t>Auto Attendant Explanation</a:t>
            </a:r>
          </a:p>
        </p:txBody>
      </p:sp>
      <p:sp>
        <p:nvSpPr>
          <p:cNvPr id="4" name="TextBox 3">
            <a:extLst>
              <a:ext uri="{FF2B5EF4-FFF2-40B4-BE49-F238E27FC236}">
                <a16:creationId xmlns:a16="http://schemas.microsoft.com/office/drawing/2014/main" id="{8472ECF5-AB24-248E-20DB-68005A62E669}"/>
              </a:ext>
            </a:extLst>
          </p:cNvPr>
          <p:cNvSpPr txBox="1"/>
          <p:nvPr/>
        </p:nvSpPr>
        <p:spPr>
          <a:xfrm>
            <a:off x="1144923" y="2405894"/>
            <a:ext cx="5315189" cy="353508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800" b="1"/>
              <a:t>Auto Attendants</a:t>
            </a:r>
            <a:r>
              <a:rPr lang="en-US" sz="800"/>
              <a:t>:</a:t>
            </a:r>
            <a:br>
              <a:rPr lang="en-US" sz="800"/>
            </a:br>
            <a:endParaRPr lang="en-US" sz="800"/>
          </a:p>
          <a:p>
            <a:pPr indent="-228600">
              <a:lnSpc>
                <a:spcPct val="90000"/>
              </a:lnSpc>
              <a:spcAft>
                <a:spcPts val="600"/>
              </a:spcAft>
              <a:buFont typeface="Arial" panose="020B0604020202020204" pitchFamily="34" charset="0"/>
              <a:buChar char="•"/>
            </a:pPr>
            <a:r>
              <a:rPr lang="en-US" sz="800" b="1"/>
              <a:t>Purpose: </a:t>
            </a:r>
            <a:r>
              <a:rPr lang="en-US" sz="800"/>
              <a:t>Auto attendants serve as virtual receptionists. They direct callers based on input to menu options.</a:t>
            </a:r>
            <a:br>
              <a:rPr lang="en-US" sz="800"/>
            </a:br>
            <a:endParaRPr lang="en-US" sz="800"/>
          </a:p>
          <a:p>
            <a:pPr indent="-228600">
              <a:lnSpc>
                <a:spcPct val="90000"/>
              </a:lnSpc>
              <a:spcAft>
                <a:spcPts val="600"/>
              </a:spcAft>
              <a:buFont typeface="Arial" panose="020B0604020202020204" pitchFamily="34" charset="0"/>
              <a:buChar char="•"/>
            </a:pPr>
            <a:r>
              <a:rPr lang="en-US" sz="800" b="1"/>
              <a:t>Call Routing Options</a:t>
            </a:r>
            <a:r>
              <a:rPr lang="en-US" sz="800"/>
              <a:t>: Callers can be directed to: Specific people within your organization. Call queues where they wait for the next available agent. External phone numbers. Other auto attendants. Voicemail. Different routing options can be set for business hours, off hours, and holidays.</a:t>
            </a:r>
            <a:br>
              <a:rPr lang="en-US" sz="800"/>
            </a:br>
            <a:endParaRPr lang="en-US" sz="800"/>
          </a:p>
          <a:p>
            <a:pPr indent="-228600">
              <a:lnSpc>
                <a:spcPct val="90000"/>
              </a:lnSpc>
              <a:spcAft>
                <a:spcPts val="600"/>
              </a:spcAft>
              <a:buFont typeface="Arial" panose="020B0604020202020204" pitchFamily="34" charset="0"/>
              <a:buChar char="•"/>
            </a:pPr>
            <a:r>
              <a:rPr lang="en-US" sz="800" b="1"/>
              <a:t>Menu Prompts</a:t>
            </a:r>
            <a:r>
              <a:rPr lang="en-US" sz="800"/>
              <a:t>: Created using text-to-speech or recorded audio files. Speech recognition allows hands-free navigation.</a:t>
            </a:r>
            <a:br>
              <a:rPr lang="en-US" sz="800"/>
            </a:br>
            <a:endParaRPr lang="en-US" sz="800"/>
          </a:p>
          <a:p>
            <a:pPr indent="-228600">
              <a:lnSpc>
                <a:spcPct val="90000"/>
              </a:lnSpc>
              <a:spcAft>
                <a:spcPts val="600"/>
              </a:spcAft>
              <a:buFont typeface="Arial" panose="020B0604020202020204" pitchFamily="34" charset="0"/>
              <a:buChar char="•"/>
            </a:pPr>
            <a:r>
              <a:rPr lang="en-US" sz="800" b="1"/>
              <a:t>Language and Time Zone</a:t>
            </a:r>
            <a:r>
              <a:rPr lang="en-US" sz="800"/>
              <a:t>: Each auto attendant has a specific language and time zone. Multiple auto attendants can accommodate different languages or regions.</a:t>
            </a:r>
            <a:br>
              <a:rPr lang="en-US" sz="800"/>
            </a:br>
            <a:endParaRPr lang="en-US" sz="800"/>
          </a:p>
          <a:p>
            <a:pPr indent="-228600">
              <a:lnSpc>
                <a:spcPct val="90000"/>
              </a:lnSpc>
              <a:spcAft>
                <a:spcPts val="600"/>
              </a:spcAft>
              <a:buFont typeface="Arial" panose="020B0604020202020204" pitchFamily="34" charset="0"/>
              <a:buChar char="•"/>
            </a:pPr>
            <a:r>
              <a:rPr lang="en-US" sz="800" b="1"/>
              <a:t>Operator Configuration</a:t>
            </a:r>
            <a:r>
              <a:rPr lang="en-US" sz="800"/>
              <a:t>: Configure an operator for each auto attendant. Operators assist callers by connecting them to specific people in your organization.</a:t>
            </a:r>
            <a:br>
              <a:rPr lang="en-US" sz="800"/>
            </a:br>
            <a:endParaRPr lang="en-US" sz="800"/>
          </a:p>
          <a:p>
            <a:pPr indent="-228600">
              <a:lnSpc>
                <a:spcPct val="90000"/>
              </a:lnSpc>
              <a:spcAft>
                <a:spcPts val="600"/>
              </a:spcAft>
              <a:buFont typeface="Arial" panose="020B0604020202020204" pitchFamily="34" charset="0"/>
              <a:buChar char="•"/>
            </a:pPr>
            <a:r>
              <a:rPr lang="en-US" sz="800" b="1"/>
              <a:t>Directory Search</a:t>
            </a:r>
            <a:r>
              <a:rPr lang="en-US" sz="800"/>
              <a:t>: Callers can search your organization’s directory by name or extension number. Specify available users within the auto attendant (known as dial scope).</a:t>
            </a:r>
            <a:br>
              <a:rPr lang="en-US" sz="800"/>
            </a:br>
            <a:endParaRPr lang="en-US" sz="800"/>
          </a:p>
          <a:p>
            <a:pPr indent="-228600">
              <a:lnSpc>
                <a:spcPct val="90000"/>
              </a:lnSpc>
              <a:spcAft>
                <a:spcPts val="600"/>
              </a:spcAft>
              <a:buFont typeface="Arial" panose="020B0604020202020204" pitchFamily="34" charset="0"/>
              <a:buChar char="•"/>
            </a:pPr>
            <a:r>
              <a:rPr lang="en-US" sz="800" b="1"/>
              <a:t>Access Methods</a:t>
            </a:r>
            <a:r>
              <a:rPr lang="en-US" sz="800"/>
              <a:t>: Internal callers (using Teams) reach auto attendants via the assigned resource account. External callers dial the phone number assigned to the resource account or use web-based click-to-call.</a:t>
            </a:r>
          </a:p>
          <a:p>
            <a:pPr indent="-228600">
              <a:lnSpc>
                <a:spcPct val="90000"/>
              </a:lnSpc>
              <a:spcAft>
                <a:spcPts val="600"/>
              </a:spcAft>
              <a:buFont typeface="Arial" panose="020B0604020202020204" pitchFamily="34" charset="0"/>
              <a:buChar char="•"/>
            </a:pPr>
            <a:endParaRPr lang="en-US" sz="800"/>
          </a:p>
        </p:txBody>
      </p:sp>
      <p:sp>
        <p:nvSpPr>
          <p:cNvPr id="11" name="Rectangle 10">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E58AE406-6282-14B7-0B66-A53A9CC572C3}"/>
              </a:ext>
            </a:extLst>
          </p:cNvPr>
          <p:cNvPicPr>
            <a:picLocks noChangeAspect="1"/>
          </p:cNvPicPr>
          <p:nvPr/>
        </p:nvPicPr>
        <p:blipFill>
          <a:blip r:embed="rId2"/>
          <a:stretch>
            <a:fillRect/>
          </a:stretch>
        </p:blipFill>
        <p:spPr>
          <a:xfrm>
            <a:off x="7075967" y="2396252"/>
            <a:ext cx="4170530" cy="2097388"/>
          </a:xfrm>
          <a:prstGeom prst="rect">
            <a:avLst/>
          </a:prstGeom>
        </p:spPr>
      </p:pic>
    </p:spTree>
    <p:extLst>
      <p:ext uri="{BB962C8B-B14F-4D97-AF65-F5344CB8AC3E}">
        <p14:creationId xmlns:p14="http://schemas.microsoft.com/office/powerpoint/2010/main" val="2312904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136397" y="502020"/>
            <a:ext cx="5323715" cy="1642970"/>
          </a:xfrm>
        </p:spPr>
        <p:txBody>
          <a:bodyPr vert="horz" lIns="91440" tIns="45720" rIns="91440" bIns="45720" rtlCol="0" anchor="b">
            <a:normAutofit/>
          </a:bodyPr>
          <a:lstStyle/>
          <a:p>
            <a:pPr algn="l"/>
            <a:r>
              <a:rPr lang="en-US" sz="3700" kern="1200">
                <a:solidFill>
                  <a:schemeClr val="tx1"/>
                </a:solidFill>
                <a:latin typeface="+mj-lt"/>
                <a:ea typeface="+mj-ea"/>
                <a:cs typeface="+mj-cs"/>
              </a:rPr>
              <a:t>STEP 1: </a:t>
            </a:r>
            <a:br>
              <a:rPr lang="en-US" sz="3700" kern="1200">
                <a:solidFill>
                  <a:schemeClr val="tx1"/>
                </a:solidFill>
                <a:latin typeface="+mj-lt"/>
                <a:ea typeface="+mj-ea"/>
                <a:cs typeface="+mj-cs"/>
              </a:rPr>
            </a:br>
            <a:r>
              <a:rPr lang="en-US" sz="3700" kern="1200">
                <a:solidFill>
                  <a:schemeClr val="tx1"/>
                </a:solidFill>
                <a:latin typeface="+mj-lt"/>
                <a:ea typeface="+mj-ea"/>
                <a:cs typeface="+mj-cs"/>
              </a:rPr>
              <a:t>SET UP A RESOURCE ACCOUNT</a:t>
            </a:r>
          </a:p>
        </p:txBody>
      </p:sp>
      <p:sp>
        <p:nvSpPr>
          <p:cNvPr id="4" name="TextBox 3">
            <a:extLst>
              <a:ext uri="{FF2B5EF4-FFF2-40B4-BE49-F238E27FC236}">
                <a16:creationId xmlns:a16="http://schemas.microsoft.com/office/drawing/2014/main" id="{8472ECF5-AB24-248E-20DB-68005A62E669}"/>
              </a:ext>
            </a:extLst>
          </p:cNvPr>
          <p:cNvSpPr txBox="1"/>
          <p:nvPr/>
        </p:nvSpPr>
        <p:spPr>
          <a:xfrm>
            <a:off x="1144923" y="2405894"/>
            <a:ext cx="5315189" cy="353508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1100"/>
              <a:t>Go to Teams Admin Center (teams.microsoft.com)</a:t>
            </a:r>
            <a:br>
              <a:rPr lang="en-US" sz="1100"/>
            </a:br>
            <a:endParaRPr lang="en-US" sz="1100"/>
          </a:p>
          <a:p>
            <a:pPr indent="-228600">
              <a:lnSpc>
                <a:spcPct val="90000"/>
              </a:lnSpc>
              <a:spcAft>
                <a:spcPts val="600"/>
              </a:spcAft>
              <a:buFont typeface="Arial" panose="020B0604020202020204" pitchFamily="34" charset="0"/>
              <a:buChar char="•"/>
            </a:pPr>
            <a:r>
              <a:rPr lang="en-US" sz="1100"/>
              <a:t>Go to Voice</a:t>
            </a:r>
            <a:br>
              <a:rPr lang="en-US" sz="1100"/>
            </a:br>
            <a:endParaRPr lang="en-US" sz="1100"/>
          </a:p>
          <a:p>
            <a:pPr indent="-228600">
              <a:lnSpc>
                <a:spcPct val="90000"/>
              </a:lnSpc>
              <a:spcAft>
                <a:spcPts val="600"/>
              </a:spcAft>
              <a:buFont typeface="Arial" panose="020B0604020202020204" pitchFamily="34" charset="0"/>
              <a:buChar char="•"/>
            </a:pPr>
            <a:r>
              <a:rPr lang="en-US" sz="1100"/>
              <a:t>Go down to Resource Accounts</a:t>
            </a:r>
            <a:br>
              <a:rPr lang="en-US" sz="1100"/>
            </a:br>
            <a:endParaRPr lang="en-US" sz="1100"/>
          </a:p>
          <a:p>
            <a:pPr lvl="1" indent="-228600">
              <a:lnSpc>
                <a:spcPct val="90000"/>
              </a:lnSpc>
              <a:spcAft>
                <a:spcPts val="600"/>
              </a:spcAft>
              <a:buFont typeface="Arial" panose="020B0604020202020204" pitchFamily="34" charset="0"/>
              <a:buChar char="•"/>
            </a:pPr>
            <a:r>
              <a:rPr lang="en-US" sz="1100"/>
              <a:t>Click + Add.</a:t>
            </a:r>
            <a:br>
              <a:rPr lang="en-US" sz="1100"/>
            </a:br>
            <a:endParaRPr lang="en-US" sz="1100"/>
          </a:p>
          <a:p>
            <a:pPr lvl="1" indent="-228600">
              <a:lnSpc>
                <a:spcPct val="90000"/>
              </a:lnSpc>
              <a:spcAft>
                <a:spcPts val="600"/>
              </a:spcAft>
              <a:buFont typeface="Arial" panose="020B0604020202020204" pitchFamily="34" charset="0"/>
              <a:buChar char="•"/>
            </a:pPr>
            <a:r>
              <a:rPr lang="en-US" sz="1100"/>
              <a:t>Type in what you'd like the display name to be. For this one we used Pradus Diagnostics Client Services.</a:t>
            </a:r>
            <a:br>
              <a:rPr lang="en-US" sz="1100"/>
            </a:br>
            <a:endParaRPr lang="en-US" sz="1100"/>
          </a:p>
          <a:p>
            <a:pPr lvl="1" indent="-228600">
              <a:lnSpc>
                <a:spcPct val="90000"/>
              </a:lnSpc>
              <a:spcAft>
                <a:spcPts val="600"/>
              </a:spcAft>
              <a:buFont typeface="Arial" panose="020B0604020202020204" pitchFamily="34" charset="0"/>
              <a:buChar char="•"/>
            </a:pPr>
            <a:r>
              <a:rPr lang="en-US" sz="1100"/>
              <a:t>Type in the Username you'd like to use. This creates a user account. For this one we used </a:t>
            </a:r>
            <a:r>
              <a:rPr lang="en-US" sz="1100">
                <a:hlinkClick r:id="rId2"/>
              </a:rPr>
              <a:t>client.services@pradusdx.com</a:t>
            </a:r>
            <a:r>
              <a:rPr lang="en-US" sz="1100"/>
              <a:t>.</a:t>
            </a:r>
            <a:br>
              <a:rPr lang="en-US" sz="1100"/>
            </a:br>
            <a:endParaRPr lang="en-US" sz="1100"/>
          </a:p>
          <a:p>
            <a:pPr lvl="1" indent="-228600">
              <a:lnSpc>
                <a:spcPct val="90000"/>
              </a:lnSpc>
              <a:spcAft>
                <a:spcPts val="600"/>
              </a:spcAft>
              <a:buFont typeface="Arial" panose="020B0604020202020204" pitchFamily="34" charset="0"/>
              <a:buChar char="•"/>
            </a:pPr>
            <a:r>
              <a:rPr lang="en-US" sz="1100"/>
              <a:t>Select a Resource account type. For this one we choose Auto Attendant as we are setting up Auto Attendant.</a:t>
            </a:r>
            <a:br>
              <a:rPr lang="en-US" sz="1100"/>
            </a:br>
            <a:endParaRPr lang="en-US" sz="1100"/>
          </a:p>
          <a:p>
            <a:pPr lvl="1" indent="-228600">
              <a:lnSpc>
                <a:spcPct val="90000"/>
              </a:lnSpc>
              <a:spcAft>
                <a:spcPts val="600"/>
              </a:spcAft>
              <a:buFont typeface="Arial" panose="020B0604020202020204" pitchFamily="34" charset="0"/>
              <a:buChar char="•"/>
            </a:pPr>
            <a:r>
              <a:rPr lang="en-US" sz="1100"/>
              <a:t>Click Save.</a:t>
            </a:r>
          </a:p>
          <a:p>
            <a:pPr indent="-228600">
              <a:lnSpc>
                <a:spcPct val="90000"/>
              </a:lnSpc>
              <a:spcAft>
                <a:spcPts val="600"/>
              </a:spcAft>
              <a:buFont typeface="Arial" panose="020B0604020202020204" pitchFamily="34" charset="0"/>
              <a:buChar char="•"/>
            </a:pPr>
            <a:endParaRPr lang="en-US" sz="1100"/>
          </a:p>
        </p:txBody>
      </p:sp>
      <p:sp>
        <p:nvSpPr>
          <p:cNvPr id="11" name="Rectangle 10">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7C4EE761-1C5B-83C2-35EB-6586CD61107F}"/>
              </a:ext>
            </a:extLst>
          </p:cNvPr>
          <p:cNvPicPr>
            <a:picLocks noChangeAspect="1"/>
          </p:cNvPicPr>
          <p:nvPr/>
        </p:nvPicPr>
        <p:blipFill>
          <a:blip r:embed="rId3"/>
          <a:stretch>
            <a:fillRect/>
          </a:stretch>
        </p:blipFill>
        <p:spPr>
          <a:xfrm>
            <a:off x="7075967" y="1953982"/>
            <a:ext cx="4170530" cy="2981928"/>
          </a:xfrm>
          <a:prstGeom prst="rect">
            <a:avLst/>
          </a:prstGeom>
        </p:spPr>
      </p:pic>
    </p:spTree>
    <p:extLst>
      <p:ext uri="{BB962C8B-B14F-4D97-AF65-F5344CB8AC3E}">
        <p14:creationId xmlns:p14="http://schemas.microsoft.com/office/powerpoint/2010/main" val="1237265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136397" y="502020"/>
            <a:ext cx="5323715" cy="1642970"/>
          </a:xfrm>
        </p:spPr>
        <p:txBody>
          <a:bodyPr vert="horz" lIns="91440" tIns="45720" rIns="91440" bIns="45720" rtlCol="0" anchor="b">
            <a:normAutofit/>
          </a:bodyPr>
          <a:lstStyle/>
          <a:p>
            <a:pPr algn="l"/>
            <a:r>
              <a:rPr lang="en-US" sz="3700" kern="1200">
                <a:solidFill>
                  <a:schemeClr val="tx1"/>
                </a:solidFill>
                <a:latin typeface="+mj-lt"/>
                <a:ea typeface="+mj-ea"/>
                <a:cs typeface="+mj-cs"/>
              </a:rPr>
              <a:t>STEP 2: </a:t>
            </a:r>
            <a:br>
              <a:rPr lang="en-US" sz="3700" kern="1200">
                <a:solidFill>
                  <a:schemeClr val="tx1"/>
                </a:solidFill>
                <a:latin typeface="+mj-lt"/>
                <a:ea typeface="+mj-ea"/>
                <a:cs typeface="+mj-cs"/>
              </a:rPr>
            </a:br>
            <a:r>
              <a:rPr lang="en-US" sz="3700" kern="1200">
                <a:solidFill>
                  <a:schemeClr val="tx1"/>
                </a:solidFill>
                <a:latin typeface="+mj-lt"/>
                <a:ea typeface="+mj-ea"/>
                <a:cs typeface="+mj-cs"/>
              </a:rPr>
              <a:t>Go to the Admin Center - Purchase Services</a:t>
            </a:r>
          </a:p>
        </p:txBody>
      </p:sp>
      <p:sp>
        <p:nvSpPr>
          <p:cNvPr id="4" name="TextBox 3">
            <a:extLst>
              <a:ext uri="{FF2B5EF4-FFF2-40B4-BE49-F238E27FC236}">
                <a16:creationId xmlns:a16="http://schemas.microsoft.com/office/drawing/2014/main" id="{8472ECF5-AB24-248E-20DB-68005A62E669}"/>
              </a:ext>
            </a:extLst>
          </p:cNvPr>
          <p:cNvSpPr txBox="1"/>
          <p:nvPr/>
        </p:nvSpPr>
        <p:spPr>
          <a:xfrm>
            <a:off x="1144923" y="2405894"/>
            <a:ext cx="5315189" cy="353508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000"/>
              <a:t>Go to the Admin Center (admin.microsoft.com)</a:t>
            </a:r>
          </a:p>
          <a:p>
            <a:pPr indent="-228600">
              <a:lnSpc>
                <a:spcPct val="90000"/>
              </a:lnSpc>
              <a:spcAft>
                <a:spcPts val="600"/>
              </a:spcAft>
              <a:buFont typeface="Arial" panose="020B0604020202020204" pitchFamily="34" charset="0"/>
              <a:buChar char="•"/>
            </a:pPr>
            <a:r>
              <a:rPr lang="en-US" sz="2000"/>
              <a:t>Go down to billing and select purchase services.</a:t>
            </a:r>
          </a:p>
          <a:p>
            <a:pPr indent="-228600">
              <a:lnSpc>
                <a:spcPct val="90000"/>
              </a:lnSpc>
              <a:spcAft>
                <a:spcPts val="600"/>
              </a:spcAft>
              <a:buFont typeface="Arial" panose="020B0604020202020204" pitchFamily="34" charset="0"/>
              <a:buChar char="•"/>
            </a:pPr>
            <a:r>
              <a:rPr lang="en-US" sz="2000"/>
              <a:t>Filter results by searching for Phone resource account.</a:t>
            </a:r>
          </a:p>
          <a:p>
            <a:pPr indent="-228600">
              <a:lnSpc>
                <a:spcPct val="90000"/>
              </a:lnSpc>
              <a:spcAft>
                <a:spcPts val="600"/>
              </a:spcAft>
              <a:buFont typeface="Arial" panose="020B0604020202020204" pitchFamily="34" charset="0"/>
              <a:buChar char="•"/>
            </a:pPr>
            <a:r>
              <a:rPr lang="en-US" sz="2000"/>
              <a:t>Purchase the Microsoft Teams Phone Resource Account.</a:t>
            </a:r>
          </a:p>
          <a:p>
            <a:pPr indent="-228600">
              <a:lnSpc>
                <a:spcPct val="90000"/>
              </a:lnSpc>
              <a:spcAft>
                <a:spcPts val="600"/>
              </a:spcAft>
              <a:buFont typeface="Arial" panose="020B0604020202020204" pitchFamily="34" charset="0"/>
              <a:buChar char="•"/>
            </a:pPr>
            <a:endParaRPr lang="en-US" sz="2000"/>
          </a:p>
          <a:p>
            <a:pPr indent="-228600">
              <a:lnSpc>
                <a:spcPct val="90000"/>
              </a:lnSpc>
              <a:spcAft>
                <a:spcPts val="600"/>
              </a:spcAft>
              <a:buFont typeface="Arial" panose="020B0604020202020204" pitchFamily="34" charset="0"/>
              <a:buChar char="•"/>
            </a:pPr>
            <a:endParaRPr lang="en-US" sz="2000"/>
          </a:p>
        </p:txBody>
      </p:sp>
      <p:sp>
        <p:nvSpPr>
          <p:cNvPr id="12" name="Rectangle 11">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D54C4555-E11A-D7BE-D883-9B91776903B5}"/>
              </a:ext>
            </a:extLst>
          </p:cNvPr>
          <p:cNvPicPr>
            <a:picLocks noChangeAspect="1"/>
          </p:cNvPicPr>
          <p:nvPr/>
        </p:nvPicPr>
        <p:blipFill>
          <a:blip r:embed="rId2"/>
          <a:stretch>
            <a:fillRect/>
          </a:stretch>
        </p:blipFill>
        <p:spPr>
          <a:xfrm>
            <a:off x="7075967" y="2621267"/>
            <a:ext cx="4170530" cy="1647359"/>
          </a:xfrm>
          <a:prstGeom prst="rect">
            <a:avLst/>
          </a:prstGeom>
        </p:spPr>
      </p:pic>
    </p:spTree>
    <p:extLst>
      <p:ext uri="{BB962C8B-B14F-4D97-AF65-F5344CB8AC3E}">
        <p14:creationId xmlns:p14="http://schemas.microsoft.com/office/powerpoint/2010/main" val="918550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136397" y="502020"/>
            <a:ext cx="5323715" cy="1642970"/>
          </a:xfrm>
        </p:spPr>
        <p:txBody>
          <a:bodyPr vert="horz" lIns="91440" tIns="45720" rIns="91440" bIns="45720" rtlCol="0" anchor="b">
            <a:normAutofit/>
          </a:bodyPr>
          <a:lstStyle/>
          <a:p>
            <a:pPr algn="l"/>
            <a:r>
              <a:rPr lang="en-US" sz="3700" kern="1200">
                <a:solidFill>
                  <a:schemeClr val="tx1"/>
                </a:solidFill>
                <a:latin typeface="+mj-lt"/>
                <a:ea typeface="+mj-ea"/>
                <a:cs typeface="+mj-cs"/>
              </a:rPr>
              <a:t>STEP 3: </a:t>
            </a:r>
            <a:br>
              <a:rPr lang="en-US" sz="3700" kern="1200">
                <a:solidFill>
                  <a:schemeClr val="tx1"/>
                </a:solidFill>
                <a:latin typeface="+mj-lt"/>
                <a:ea typeface="+mj-ea"/>
                <a:cs typeface="+mj-cs"/>
              </a:rPr>
            </a:br>
            <a:r>
              <a:rPr lang="en-US" sz="3700" kern="1200">
                <a:solidFill>
                  <a:schemeClr val="tx1"/>
                </a:solidFill>
                <a:latin typeface="+mj-lt"/>
                <a:ea typeface="+mj-ea"/>
                <a:cs typeface="+mj-cs"/>
              </a:rPr>
              <a:t>Admin Center - Activate Users</a:t>
            </a:r>
          </a:p>
        </p:txBody>
      </p:sp>
      <p:sp>
        <p:nvSpPr>
          <p:cNvPr id="4" name="TextBox 3">
            <a:extLst>
              <a:ext uri="{FF2B5EF4-FFF2-40B4-BE49-F238E27FC236}">
                <a16:creationId xmlns:a16="http://schemas.microsoft.com/office/drawing/2014/main" id="{8472ECF5-AB24-248E-20DB-68005A62E669}"/>
              </a:ext>
            </a:extLst>
          </p:cNvPr>
          <p:cNvSpPr txBox="1"/>
          <p:nvPr/>
        </p:nvSpPr>
        <p:spPr>
          <a:xfrm>
            <a:off x="1144923" y="2405894"/>
            <a:ext cx="5315189" cy="353508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000"/>
              <a:t>Stay in the Admin Center (admin.microsoft.com)</a:t>
            </a:r>
          </a:p>
          <a:p>
            <a:pPr indent="-228600">
              <a:lnSpc>
                <a:spcPct val="90000"/>
              </a:lnSpc>
              <a:spcAft>
                <a:spcPts val="600"/>
              </a:spcAft>
              <a:buFont typeface="Arial" panose="020B0604020202020204" pitchFamily="34" charset="0"/>
              <a:buChar char="•"/>
            </a:pPr>
            <a:r>
              <a:rPr lang="en-US" sz="2000"/>
              <a:t>Go to Active Users. </a:t>
            </a:r>
          </a:p>
          <a:p>
            <a:pPr indent="-228600">
              <a:lnSpc>
                <a:spcPct val="90000"/>
              </a:lnSpc>
              <a:spcAft>
                <a:spcPts val="600"/>
              </a:spcAft>
              <a:buFont typeface="Arial" panose="020B0604020202020204" pitchFamily="34" charset="0"/>
              <a:buChar char="•"/>
            </a:pPr>
            <a:r>
              <a:rPr lang="en-US" sz="2000"/>
              <a:t>Select or Add a new user. For the purpose of this set up I selected Pradus Diagnostics Client Services. </a:t>
            </a:r>
          </a:p>
          <a:p>
            <a:pPr indent="-228600">
              <a:lnSpc>
                <a:spcPct val="90000"/>
              </a:lnSpc>
              <a:spcAft>
                <a:spcPts val="600"/>
              </a:spcAft>
              <a:buFont typeface="Arial" panose="020B0604020202020204" pitchFamily="34" charset="0"/>
              <a:buChar char="•"/>
            </a:pPr>
            <a:r>
              <a:rPr lang="en-US" sz="2000"/>
              <a:t>Go to Licenses and apps within the user setup and choose the Microsoft Teams Phone Resource Account license you created in Step 2.</a:t>
            </a:r>
          </a:p>
          <a:p>
            <a:pPr indent="-228600">
              <a:lnSpc>
                <a:spcPct val="90000"/>
              </a:lnSpc>
              <a:spcAft>
                <a:spcPts val="600"/>
              </a:spcAft>
              <a:buFont typeface="Arial" panose="020B0604020202020204" pitchFamily="34" charset="0"/>
              <a:buChar char="•"/>
            </a:pPr>
            <a:r>
              <a:rPr lang="en-US" sz="2000"/>
              <a:t>Click Save changes.</a:t>
            </a:r>
          </a:p>
          <a:p>
            <a:pPr indent="-228600">
              <a:lnSpc>
                <a:spcPct val="90000"/>
              </a:lnSpc>
              <a:spcAft>
                <a:spcPts val="600"/>
              </a:spcAft>
              <a:buFont typeface="Arial" panose="020B0604020202020204" pitchFamily="34" charset="0"/>
              <a:buChar char="•"/>
            </a:pPr>
            <a:endParaRPr lang="en-US" sz="2000"/>
          </a:p>
          <a:p>
            <a:pPr indent="-228600">
              <a:lnSpc>
                <a:spcPct val="90000"/>
              </a:lnSpc>
              <a:spcAft>
                <a:spcPts val="600"/>
              </a:spcAft>
              <a:buFont typeface="Arial" panose="020B0604020202020204" pitchFamily="34" charset="0"/>
              <a:buChar char="•"/>
            </a:pPr>
            <a:endParaRPr lang="en-US" sz="2000"/>
          </a:p>
          <a:p>
            <a:pPr indent="-228600">
              <a:lnSpc>
                <a:spcPct val="90000"/>
              </a:lnSpc>
              <a:spcAft>
                <a:spcPts val="600"/>
              </a:spcAft>
              <a:buFont typeface="Arial" panose="020B0604020202020204" pitchFamily="34" charset="0"/>
              <a:buChar char="•"/>
            </a:pPr>
            <a:endParaRPr lang="en-US" sz="2000"/>
          </a:p>
        </p:txBody>
      </p:sp>
      <p:sp>
        <p:nvSpPr>
          <p:cNvPr id="14" name="Rectangle 13">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00E1A90C-0DD3-890C-8515-365E978AED1D}"/>
              </a:ext>
            </a:extLst>
          </p:cNvPr>
          <p:cNvPicPr>
            <a:picLocks noChangeAspect="1"/>
          </p:cNvPicPr>
          <p:nvPr/>
        </p:nvPicPr>
        <p:blipFill>
          <a:blip r:embed="rId2"/>
          <a:stretch>
            <a:fillRect/>
          </a:stretch>
        </p:blipFill>
        <p:spPr>
          <a:xfrm>
            <a:off x="7075967" y="2209427"/>
            <a:ext cx="4170530" cy="2471038"/>
          </a:xfrm>
          <a:prstGeom prst="rect">
            <a:avLst/>
          </a:prstGeom>
        </p:spPr>
      </p:pic>
    </p:spTree>
    <p:extLst>
      <p:ext uri="{BB962C8B-B14F-4D97-AF65-F5344CB8AC3E}">
        <p14:creationId xmlns:p14="http://schemas.microsoft.com/office/powerpoint/2010/main" val="4070453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136397" y="502020"/>
            <a:ext cx="5323715" cy="1642970"/>
          </a:xfrm>
        </p:spPr>
        <p:txBody>
          <a:bodyPr vert="horz" lIns="91440" tIns="45720" rIns="91440" bIns="45720" rtlCol="0" anchor="b">
            <a:normAutofit/>
          </a:bodyPr>
          <a:lstStyle/>
          <a:p>
            <a:pPr algn="l"/>
            <a:r>
              <a:rPr lang="en-US" sz="3700" kern="1200">
                <a:solidFill>
                  <a:schemeClr val="tx1"/>
                </a:solidFill>
                <a:latin typeface="+mj-lt"/>
                <a:ea typeface="+mj-ea"/>
                <a:cs typeface="+mj-cs"/>
              </a:rPr>
              <a:t>STEP 4: </a:t>
            </a:r>
            <a:br>
              <a:rPr lang="en-US" sz="3700" kern="1200">
                <a:solidFill>
                  <a:schemeClr val="tx1"/>
                </a:solidFill>
                <a:latin typeface="+mj-lt"/>
                <a:ea typeface="+mj-ea"/>
                <a:cs typeface="+mj-cs"/>
              </a:rPr>
            </a:br>
            <a:r>
              <a:rPr lang="en-US" sz="3700" kern="1200">
                <a:solidFill>
                  <a:schemeClr val="tx1"/>
                </a:solidFill>
                <a:latin typeface="+mj-lt"/>
                <a:ea typeface="+mj-ea"/>
                <a:cs typeface="+mj-cs"/>
              </a:rPr>
              <a:t>Teams Admin - Set up Resource Account</a:t>
            </a:r>
          </a:p>
        </p:txBody>
      </p:sp>
      <p:sp>
        <p:nvSpPr>
          <p:cNvPr id="4" name="TextBox 3">
            <a:extLst>
              <a:ext uri="{FF2B5EF4-FFF2-40B4-BE49-F238E27FC236}">
                <a16:creationId xmlns:a16="http://schemas.microsoft.com/office/drawing/2014/main" id="{8472ECF5-AB24-248E-20DB-68005A62E669}"/>
              </a:ext>
            </a:extLst>
          </p:cNvPr>
          <p:cNvSpPr txBox="1"/>
          <p:nvPr/>
        </p:nvSpPr>
        <p:spPr>
          <a:xfrm>
            <a:off x="1144923" y="2405894"/>
            <a:ext cx="5315189" cy="353508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1400"/>
              <a:t>Go back to the Teams Admin Center (teams.microsoft.com)</a:t>
            </a:r>
            <a:br>
              <a:rPr lang="en-US" sz="1400"/>
            </a:br>
            <a:endParaRPr lang="en-US" sz="1400"/>
          </a:p>
          <a:p>
            <a:pPr indent="-228600">
              <a:lnSpc>
                <a:spcPct val="90000"/>
              </a:lnSpc>
              <a:spcAft>
                <a:spcPts val="600"/>
              </a:spcAft>
              <a:buFont typeface="Arial" panose="020B0604020202020204" pitchFamily="34" charset="0"/>
              <a:buChar char="•"/>
            </a:pPr>
            <a:r>
              <a:rPr lang="en-US" sz="1400"/>
              <a:t>Go to Resource accounts.</a:t>
            </a:r>
            <a:br>
              <a:rPr lang="en-US" sz="1400"/>
            </a:br>
            <a:endParaRPr lang="en-US" sz="1400"/>
          </a:p>
          <a:p>
            <a:pPr indent="-228600">
              <a:lnSpc>
                <a:spcPct val="90000"/>
              </a:lnSpc>
              <a:spcAft>
                <a:spcPts val="600"/>
              </a:spcAft>
              <a:buFont typeface="Arial" panose="020B0604020202020204" pitchFamily="34" charset="0"/>
              <a:buChar char="•"/>
            </a:pPr>
            <a:r>
              <a:rPr lang="en-US" sz="1400"/>
              <a:t>Select the account you are setting up. For this set up I choose Pradus Diagnostics Client Services.</a:t>
            </a:r>
            <a:br>
              <a:rPr lang="en-US" sz="1400"/>
            </a:br>
            <a:endParaRPr lang="en-US" sz="1400"/>
          </a:p>
          <a:p>
            <a:pPr indent="-228600">
              <a:lnSpc>
                <a:spcPct val="90000"/>
              </a:lnSpc>
              <a:spcAft>
                <a:spcPts val="600"/>
              </a:spcAft>
              <a:buFont typeface="Arial" panose="020B0604020202020204" pitchFamily="34" charset="0"/>
              <a:buChar char="•"/>
            </a:pPr>
            <a:r>
              <a:rPr lang="en-US" sz="1400"/>
              <a:t>Click Assign/unassign.</a:t>
            </a:r>
            <a:br>
              <a:rPr lang="en-US" sz="1400"/>
            </a:br>
            <a:endParaRPr lang="en-US" sz="1400"/>
          </a:p>
          <a:p>
            <a:pPr indent="-228600">
              <a:lnSpc>
                <a:spcPct val="90000"/>
              </a:lnSpc>
              <a:spcAft>
                <a:spcPts val="600"/>
              </a:spcAft>
              <a:buFont typeface="Arial" panose="020B0604020202020204" pitchFamily="34" charset="0"/>
              <a:buChar char="•"/>
            </a:pPr>
            <a:r>
              <a:rPr lang="en-US" sz="1400"/>
              <a:t>Choose Phone number type, calling plan.</a:t>
            </a:r>
            <a:br>
              <a:rPr lang="en-US" sz="1400"/>
            </a:br>
            <a:endParaRPr lang="en-US" sz="1400"/>
          </a:p>
          <a:p>
            <a:pPr indent="-228600">
              <a:lnSpc>
                <a:spcPct val="90000"/>
              </a:lnSpc>
              <a:spcAft>
                <a:spcPts val="600"/>
              </a:spcAft>
              <a:buFont typeface="Arial" panose="020B0604020202020204" pitchFamily="34" charset="0"/>
              <a:buChar char="•"/>
            </a:pPr>
            <a:r>
              <a:rPr lang="en-US" sz="1400"/>
              <a:t>Choose assigned phone number, the number you set up for this account. </a:t>
            </a:r>
            <a:br>
              <a:rPr lang="en-US" sz="1400"/>
            </a:br>
            <a:endParaRPr lang="en-US" sz="1400"/>
          </a:p>
          <a:p>
            <a:pPr indent="-228600">
              <a:lnSpc>
                <a:spcPct val="90000"/>
              </a:lnSpc>
              <a:spcAft>
                <a:spcPts val="600"/>
              </a:spcAft>
              <a:buFont typeface="Arial" panose="020B0604020202020204" pitchFamily="34" charset="0"/>
              <a:buChar char="•"/>
            </a:pPr>
            <a:r>
              <a:rPr lang="en-US" sz="1400"/>
              <a:t>Click Save.</a:t>
            </a:r>
          </a:p>
          <a:p>
            <a:pPr indent="-228600">
              <a:lnSpc>
                <a:spcPct val="90000"/>
              </a:lnSpc>
              <a:spcAft>
                <a:spcPts val="600"/>
              </a:spcAft>
              <a:buFont typeface="Arial" panose="020B0604020202020204" pitchFamily="34" charset="0"/>
              <a:buChar char="•"/>
            </a:pPr>
            <a:endParaRPr lang="en-US" sz="1400"/>
          </a:p>
          <a:p>
            <a:pPr indent="-228600">
              <a:lnSpc>
                <a:spcPct val="90000"/>
              </a:lnSpc>
              <a:spcAft>
                <a:spcPts val="600"/>
              </a:spcAft>
              <a:buFont typeface="Arial" panose="020B0604020202020204" pitchFamily="34" charset="0"/>
              <a:buChar char="•"/>
            </a:pPr>
            <a:endParaRPr lang="en-US" sz="1400"/>
          </a:p>
          <a:p>
            <a:pPr indent="-228600">
              <a:lnSpc>
                <a:spcPct val="90000"/>
              </a:lnSpc>
              <a:spcAft>
                <a:spcPts val="600"/>
              </a:spcAft>
              <a:buFont typeface="Arial" panose="020B0604020202020204" pitchFamily="34" charset="0"/>
              <a:buChar char="•"/>
            </a:pPr>
            <a:endParaRPr lang="en-US" sz="1400"/>
          </a:p>
        </p:txBody>
      </p:sp>
      <p:sp>
        <p:nvSpPr>
          <p:cNvPr id="11" name="Rectangle 10">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7641D3FD-630C-DB21-21AC-0149040E4D4D}"/>
              </a:ext>
            </a:extLst>
          </p:cNvPr>
          <p:cNvPicPr>
            <a:picLocks noChangeAspect="1"/>
          </p:cNvPicPr>
          <p:nvPr/>
        </p:nvPicPr>
        <p:blipFill>
          <a:blip r:embed="rId2"/>
          <a:stretch>
            <a:fillRect/>
          </a:stretch>
        </p:blipFill>
        <p:spPr>
          <a:xfrm>
            <a:off x="7075967" y="2417953"/>
            <a:ext cx="4170530" cy="2053986"/>
          </a:xfrm>
          <a:prstGeom prst="rect">
            <a:avLst/>
          </a:prstGeom>
        </p:spPr>
      </p:pic>
    </p:spTree>
    <p:extLst>
      <p:ext uri="{BB962C8B-B14F-4D97-AF65-F5344CB8AC3E}">
        <p14:creationId xmlns:p14="http://schemas.microsoft.com/office/powerpoint/2010/main" val="1118992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136397" y="502020"/>
            <a:ext cx="5323715" cy="1642970"/>
          </a:xfrm>
        </p:spPr>
        <p:txBody>
          <a:bodyPr vert="horz" lIns="91440" tIns="45720" rIns="91440" bIns="45720" rtlCol="0" anchor="b">
            <a:normAutofit/>
          </a:bodyPr>
          <a:lstStyle/>
          <a:p>
            <a:pPr algn="l"/>
            <a:r>
              <a:rPr lang="en-US" sz="3700" kern="1200">
                <a:solidFill>
                  <a:schemeClr val="tx1"/>
                </a:solidFill>
                <a:latin typeface="+mj-lt"/>
                <a:ea typeface="+mj-ea"/>
                <a:cs typeface="+mj-cs"/>
              </a:rPr>
              <a:t>STEP 5: </a:t>
            </a:r>
            <a:br>
              <a:rPr lang="en-US" sz="3700" kern="1200">
                <a:solidFill>
                  <a:schemeClr val="tx1"/>
                </a:solidFill>
                <a:latin typeface="+mj-lt"/>
                <a:ea typeface="+mj-ea"/>
                <a:cs typeface="+mj-cs"/>
              </a:rPr>
            </a:br>
            <a:r>
              <a:rPr lang="en-US" sz="3700" kern="1200">
                <a:solidFill>
                  <a:schemeClr val="tx1"/>
                </a:solidFill>
                <a:latin typeface="+mj-lt"/>
                <a:ea typeface="+mj-ea"/>
                <a:cs typeface="+mj-cs"/>
              </a:rPr>
              <a:t>Teams Admin - Set up Auto Attendant</a:t>
            </a:r>
          </a:p>
        </p:txBody>
      </p:sp>
      <p:sp>
        <p:nvSpPr>
          <p:cNvPr id="4" name="TextBox 3">
            <a:extLst>
              <a:ext uri="{FF2B5EF4-FFF2-40B4-BE49-F238E27FC236}">
                <a16:creationId xmlns:a16="http://schemas.microsoft.com/office/drawing/2014/main" id="{8472ECF5-AB24-248E-20DB-68005A62E669}"/>
              </a:ext>
            </a:extLst>
          </p:cNvPr>
          <p:cNvSpPr txBox="1"/>
          <p:nvPr/>
        </p:nvSpPr>
        <p:spPr>
          <a:xfrm>
            <a:off x="1144923" y="2405894"/>
            <a:ext cx="5315189" cy="353508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1100"/>
              <a:t>Stay in Teams Admin Center (teams.microsoft.com)</a:t>
            </a:r>
          </a:p>
          <a:p>
            <a:pPr indent="-228600">
              <a:lnSpc>
                <a:spcPct val="90000"/>
              </a:lnSpc>
              <a:spcAft>
                <a:spcPts val="600"/>
              </a:spcAft>
              <a:buFont typeface="Arial" panose="020B0604020202020204" pitchFamily="34" charset="0"/>
              <a:buChar char="•"/>
            </a:pPr>
            <a:r>
              <a:rPr lang="en-US" sz="1100"/>
              <a:t>Go to Voice, Auto attendants.</a:t>
            </a:r>
          </a:p>
          <a:p>
            <a:pPr indent="-228600">
              <a:lnSpc>
                <a:spcPct val="90000"/>
              </a:lnSpc>
              <a:spcAft>
                <a:spcPts val="600"/>
              </a:spcAft>
              <a:buFont typeface="Arial" panose="020B0604020202020204" pitchFamily="34" charset="0"/>
              <a:buChar char="•"/>
            </a:pPr>
            <a:r>
              <a:rPr lang="en-US" sz="1100"/>
              <a:t>Select + Add.</a:t>
            </a:r>
          </a:p>
          <a:p>
            <a:pPr indent="-228600">
              <a:lnSpc>
                <a:spcPct val="90000"/>
              </a:lnSpc>
              <a:spcAft>
                <a:spcPts val="600"/>
              </a:spcAft>
              <a:buFont typeface="Arial" panose="020B0604020202020204" pitchFamily="34" charset="0"/>
              <a:buChar char="•"/>
            </a:pPr>
            <a:r>
              <a:rPr lang="en-US" sz="1100"/>
              <a:t>On General info tab, add what you want the auto attendant to be named. For this set up I choose Pradus Diagnostic Solutions Client Services. Choose phone number that you have been setting up for this purpose. Select an operator, select a time zone, select a language, and select yes or no to allow voice inputs or not.</a:t>
            </a:r>
          </a:p>
          <a:p>
            <a:pPr indent="-228600">
              <a:lnSpc>
                <a:spcPct val="90000"/>
              </a:lnSpc>
              <a:spcAft>
                <a:spcPts val="600"/>
              </a:spcAft>
              <a:buFont typeface="Arial" panose="020B0604020202020204" pitchFamily="34" charset="0"/>
              <a:buChar char="•"/>
            </a:pPr>
            <a:r>
              <a:rPr lang="en-US" sz="1100"/>
              <a:t>On the call flow tab, fill in your greeting options, your call routing options, play an audio file or type a greeting message for the call routing. Set up your Dial Key and Voice Command Menu options.</a:t>
            </a:r>
          </a:p>
          <a:p>
            <a:pPr indent="-228600">
              <a:lnSpc>
                <a:spcPct val="90000"/>
              </a:lnSpc>
              <a:spcAft>
                <a:spcPts val="600"/>
              </a:spcAft>
              <a:buFont typeface="Arial" panose="020B0604020202020204" pitchFamily="34" charset="0"/>
              <a:buChar char="•"/>
            </a:pPr>
            <a:r>
              <a:rPr lang="en-US" sz="1100"/>
              <a:t>As the business I am setting up is open 24/7 we did not set up the call flow after hours or call flows during holidays.</a:t>
            </a:r>
          </a:p>
          <a:p>
            <a:pPr indent="-228600">
              <a:lnSpc>
                <a:spcPct val="90000"/>
              </a:lnSpc>
              <a:spcAft>
                <a:spcPts val="600"/>
              </a:spcAft>
              <a:buFont typeface="Arial" panose="020B0604020202020204" pitchFamily="34" charset="0"/>
              <a:buChar char="•"/>
            </a:pPr>
            <a:r>
              <a:rPr lang="en-US" sz="1100"/>
              <a:t>On the Dial scope tab, choose which users you would like to include or exclude from the organization's directory.</a:t>
            </a:r>
          </a:p>
          <a:p>
            <a:pPr indent="-228600">
              <a:lnSpc>
                <a:spcPct val="90000"/>
              </a:lnSpc>
              <a:spcAft>
                <a:spcPts val="600"/>
              </a:spcAft>
              <a:buFont typeface="Arial" panose="020B0604020202020204" pitchFamily="34" charset="0"/>
              <a:buChar char="•"/>
            </a:pPr>
            <a:r>
              <a:rPr lang="en-US" sz="1100"/>
              <a:t>On the resource accounts tab, select + Add, and select the resource account you want to add to this set up.</a:t>
            </a:r>
          </a:p>
          <a:p>
            <a:pPr indent="-228600">
              <a:lnSpc>
                <a:spcPct val="90000"/>
              </a:lnSpc>
              <a:spcAft>
                <a:spcPts val="600"/>
              </a:spcAft>
              <a:buFont typeface="Arial" panose="020B0604020202020204" pitchFamily="34" charset="0"/>
              <a:buChar char="•"/>
            </a:pPr>
            <a:r>
              <a:rPr lang="en-US" sz="1100"/>
              <a:t>Then click submit. </a:t>
            </a:r>
          </a:p>
          <a:p>
            <a:pPr indent="-228600">
              <a:lnSpc>
                <a:spcPct val="90000"/>
              </a:lnSpc>
              <a:spcAft>
                <a:spcPts val="600"/>
              </a:spcAft>
              <a:buFont typeface="Arial" panose="020B0604020202020204" pitchFamily="34" charset="0"/>
              <a:buChar char="•"/>
            </a:pPr>
            <a:endParaRPr lang="en-US" sz="1100"/>
          </a:p>
          <a:p>
            <a:pPr indent="-228600">
              <a:lnSpc>
                <a:spcPct val="90000"/>
              </a:lnSpc>
              <a:spcAft>
                <a:spcPts val="600"/>
              </a:spcAft>
              <a:buFont typeface="Arial" panose="020B0604020202020204" pitchFamily="34" charset="0"/>
              <a:buChar char="•"/>
            </a:pPr>
            <a:endParaRPr lang="en-US" sz="1100"/>
          </a:p>
          <a:p>
            <a:pPr indent="-228600">
              <a:lnSpc>
                <a:spcPct val="90000"/>
              </a:lnSpc>
              <a:spcAft>
                <a:spcPts val="600"/>
              </a:spcAft>
              <a:buFont typeface="Arial" panose="020B0604020202020204" pitchFamily="34" charset="0"/>
              <a:buChar char="•"/>
            </a:pPr>
            <a:endParaRPr lang="en-US" sz="1100"/>
          </a:p>
        </p:txBody>
      </p:sp>
      <p:sp>
        <p:nvSpPr>
          <p:cNvPr id="12" name="Rectangle 11">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BC07EA2D-599F-B20C-5BFC-22B042C363F6}"/>
              </a:ext>
            </a:extLst>
          </p:cNvPr>
          <p:cNvPicPr>
            <a:picLocks noChangeAspect="1"/>
          </p:cNvPicPr>
          <p:nvPr/>
        </p:nvPicPr>
        <p:blipFill>
          <a:blip r:embed="rId2"/>
          <a:stretch>
            <a:fillRect/>
          </a:stretch>
        </p:blipFill>
        <p:spPr>
          <a:xfrm>
            <a:off x="7075967" y="1995687"/>
            <a:ext cx="4170530" cy="2898518"/>
          </a:xfrm>
          <a:prstGeom prst="rect">
            <a:avLst/>
          </a:prstGeom>
        </p:spPr>
      </p:pic>
    </p:spTree>
    <p:extLst>
      <p:ext uri="{BB962C8B-B14F-4D97-AF65-F5344CB8AC3E}">
        <p14:creationId xmlns:p14="http://schemas.microsoft.com/office/powerpoint/2010/main" val="36567225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HOW TO SET UP TEAMS ATUO-ATTENDANT</vt:lpstr>
      <vt:lpstr>Auto Attendant Explanation</vt:lpstr>
      <vt:lpstr>STEP 1:  SET UP A RESOURCE ACCOUNT</vt:lpstr>
      <vt:lpstr>STEP 2:  Go to the Admin Center - Purchase Services</vt:lpstr>
      <vt:lpstr>STEP 3:  Admin Center - Activate Users</vt:lpstr>
      <vt:lpstr>STEP 4:  Teams Admin - Set up Resource Account</vt:lpstr>
      <vt:lpstr>STEP 5:  Teams Admin - Set up Auto Attendant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91</cp:revision>
  <dcterms:created xsi:type="dcterms:W3CDTF">2024-04-29T14:12:04Z</dcterms:created>
  <dcterms:modified xsi:type="dcterms:W3CDTF">2024-04-29T14:41:00Z</dcterms:modified>
</cp:coreProperties>
</file>