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1" r:id="rId22"/>
    <p:sldId id="28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2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C2A88-AD61-D11C-966E-E1DB24F21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769"/>
          <a:stretch/>
        </p:blipFill>
        <p:spPr>
          <a:xfrm>
            <a:off x="20" y="132200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496F7-E24D-1CF5-2ED9-03FC5189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0" y="2441267"/>
            <a:ext cx="3535679" cy="1425728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2600" dirty="0"/>
              <a:t>The Virtual Private Cloud (VPC)</a:t>
            </a:r>
            <a:br>
              <a:rPr lang="en-US" sz="2600" dirty="0"/>
            </a:br>
            <a:r>
              <a:rPr lang="en-US" sz="2600" dirty="0"/>
              <a:t>Part II</a:t>
            </a:r>
            <a:br>
              <a:rPr lang="en-US" sz="2600" dirty="0"/>
            </a:br>
            <a:r>
              <a:rPr lang="en-US" sz="2600" dirty="0"/>
              <a:t>adding security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ED1C-ED00-8EEA-4063-7A46B58E4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9" y="4298534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Using AWS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2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776748"/>
            <a:ext cx="119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your Instances Dashboard go to Security Groups and select Create security group.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99AA4-BEFA-697F-1A0E-AFA84B18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739"/>
            <a:ext cx="12192000" cy="3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5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558386"/>
            <a:ext cx="119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your Instances Dashboard go to Security Groups and select Create security group.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99AA4-BEFA-697F-1A0E-AFA84B18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652" y="1061563"/>
            <a:ext cx="12192000" cy="3174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1DAA90-9610-6F4E-D311-5A9EB549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53" y="3253428"/>
            <a:ext cx="6645216" cy="3604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295663" y="4873107"/>
            <a:ext cx="453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your security group, provide a description, and select your VPC that you have been working on.</a:t>
            </a:r>
          </a:p>
        </p:txBody>
      </p:sp>
    </p:spTree>
    <p:extLst>
      <p:ext uri="{BB962C8B-B14F-4D97-AF65-F5344CB8AC3E}">
        <p14:creationId xmlns:p14="http://schemas.microsoft.com/office/powerpoint/2010/main" val="105630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558386"/>
            <a:ext cx="627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your VPC Dashboard.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1485364" y="4449167"/>
            <a:ext cx="45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VPC dashboard go to subnets.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169FB-482D-3264-2DCE-3688D26F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2" y="1145611"/>
            <a:ext cx="5624047" cy="188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7BB77-B797-A2E5-9D83-9C1E7751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907" y="3035535"/>
            <a:ext cx="3817951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558386"/>
            <a:ext cx="627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your VPC.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523119" y="4449166"/>
            <a:ext cx="4531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in the subnet name, availability zone, IPV4 subnet CIDR block, and select Create. Do this step twice (Name second one same as first with a -2 at the end) as you need two availability zones (AZs) for redundancy and failover protection.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082AF-08D4-076B-CD8A-979EEF11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17" y="1362447"/>
            <a:ext cx="5608806" cy="2651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5CE747-1739-068B-737B-DF0F8325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11" y="2140106"/>
            <a:ext cx="6767146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558386"/>
            <a:ext cx="627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for Relational Database Service (RDS).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433312" y="4864040"/>
            <a:ext cx="45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down and select Create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E39F3-FB45-E69E-5E84-BA0C2336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2" y="989386"/>
            <a:ext cx="5875529" cy="2301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8F91A-44D4-B9AA-4D7A-4E25BDBF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57" y="3998175"/>
            <a:ext cx="6416596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7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558386"/>
            <a:ext cx="717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you will create you database by making the selections below.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7F9A2-FF1F-CAC9-D627-8E2E1565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2" y="927718"/>
            <a:ext cx="3499591" cy="2785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22F300-BAB2-1839-B503-8D6DF4BE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6" y="3697429"/>
            <a:ext cx="3686908" cy="1179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38C2DD-61F1-B964-D213-35464EA9C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902" y="927717"/>
            <a:ext cx="4021396" cy="36870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309AB8-3366-164F-B597-17F5414C6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458" y="798379"/>
            <a:ext cx="4041058" cy="16699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4BD16D-C29C-6F46-D75A-7D5852FE6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878" y="2339959"/>
            <a:ext cx="4041058" cy="17179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B6CCD9-2A8C-96F0-D8CD-4EFDE2242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458" y="3902576"/>
            <a:ext cx="4041058" cy="1390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3308EE-E3B3-9CDB-11B7-830024503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2026" y="5492129"/>
            <a:ext cx="6863978" cy="12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558386"/>
            <a:ext cx="627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for Relational Database Service (RDS).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433312" y="4864040"/>
            <a:ext cx="45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down and select Create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E39F3-FB45-E69E-5E84-BA0C2336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2" y="989386"/>
            <a:ext cx="5875529" cy="2301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8F91A-44D4-B9AA-4D7A-4E25BDBF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57" y="3998175"/>
            <a:ext cx="6416596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6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5129457" y="3382510"/>
            <a:ext cx="627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to your Instance via EC2 Connect same way as before.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678409" y="496888"/>
            <a:ext cx="1095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your security groups outbound rules to allow access to the internet to download files (MySQL client) from the internet for installation.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8F91A-44D4-B9AA-4D7A-4E25BDBF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56" y="3955902"/>
            <a:ext cx="6416596" cy="230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E74AFD-43D1-4A17-CDDA-FBC8DFFC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9" y="1515708"/>
            <a:ext cx="4000362" cy="2051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4EB8D-2D7F-E08F-4685-58F95960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457" y="1420218"/>
            <a:ext cx="6583795" cy="18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558386"/>
            <a:ext cx="716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mysql</a:t>
            </a:r>
            <a:r>
              <a:rPr lang="en-US" dirty="0"/>
              <a:t>-client to install MySQL to the database.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7315200" y="1716694"/>
            <a:ext cx="453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download is complete go back to outbound rules and remove the outbound rule for security.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D6ABD-73CD-B77F-4143-4ED07C47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3" y="927718"/>
            <a:ext cx="6218459" cy="4778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1D7EF-D420-A96E-4ED9-531A2EFD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00" y="3429000"/>
            <a:ext cx="6342158" cy="31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324612"/>
            <a:ext cx="716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security groups and click on your database security group.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372035" y="3704360"/>
            <a:ext cx="3841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scroll down and select edit inbound rules, add rule, and add the MySQL/</a:t>
            </a:r>
            <a:r>
              <a:rPr lang="en-US" dirty="0" err="1"/>
              <a:t>Auroa</a:t>
            </a:r>
            <a:r>
              <a:rPr lang="en-US" dirty="0"/>
              <a:t> rule, Custom, select your security group, and select save rules. This allows your database to connect to the server.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1FE76-3B8F-845D-9860-EA4BA761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" y="1146882"/>
            <a:ext cx="6160190" cy="2006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BA4D57-8776-5E5C-027A-472F369B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91" y="3712129"/>
            <a:ext cx="7255787" cy="23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905E-1E0E-62DC-E115-35890BB6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CEE6-01F5-E511-2D20-62C2238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1003526" cy="3890965"/>
          </a:xfrm>
        </p:spPr>
        <p:txBody>
          <a:bodyPr/>
          <a:lstStyle/>
          <a:p>
            <a:r>
              <a:rPr lang="en-US" dirty="0"/>
              <a:t>Install apache2 on the server.</a:t>
            </a:r>
          </a:p>
          <a:p>
            <a:r>
              <a:rPr lang="en-US" dirty="0"/>
              <a:t>Change the security groups to allow traffic into our instance.</a:t>
            </a:r>
          </a:p>
          <a:p>
            <a:r>
              <a:rPr lang="en-US" dirty="0"/>
              <a:t>Create a Amazone RDS Instance.</a:t>
            </a:r>
          </a:p>
          <a:p>
            <a:r>
              <a:rPr lang="en-US" dirty="0"/>
              <a:t>Create a MySQL database that listens on port 3306.</a:t>
            </a:r>
          </a:p>
          <a:p>
            <a:r>
              <a:rPr lang="en-US" dirty="0"/>
              <a:t>Establish communication between Amazon EC2 Instance and Amazon RDS Instance in a secure connection.</a:t>
            </a:r>
          </a:p>
          <a:p>
            <a:r>
              <a:rPr lang="en-US" dirty="0"/>
              <a:t>Using Database Inbound Rules for the Security Group Server.</a:t>
            </a:r>
          </a:p>
          <a:p>
            <a:r>
              <a:rPr lang="en-US" dirty="0"/>
              <a:t>Add outbound rule to allow traffic to the database security group.</a:t>
            </a:r>
          </a:p>
          <a:p>
            <a:r>
              <a:rPr lang="en-US" dirty="0"/>
              <a:t>Install MySQL client, add an outbound rule on port 80 to allow the install of MySQL client.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7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324612"/>
            <a:ext cx="716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back to security groups and now click on the VPC security group.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268604" y="4264799"/>
            <a:ext cx="384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outbound rules and create a rule for all traffic from your database security group to travel to your VPC.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1FE76-3B8F-845D-9860-EA4BA761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" y="1146882"/>
            <a:ext cx="6160190" cy="2006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222C-F512-C8ED-CE32-793E1C8AD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84" y="3704360"/>
            <a:ext cx="7978687" cy="262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147484" y="324612"/>
            <a:ext cx="716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the database has been created go to the Amazon RDS Dashboard and select your database.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2AC77-6F0C-273D-2D38-3989BF389CBB}"/>
              </a:ext>
            </a:extLst>
          </p:cNvPr>
          <p:cNvSpPr txBox="1"/>
          <p:nvPr/>
        </p:nvSpPr>
        <p:spPr>
          <a:xfrm>
            <a:off x="344826" y="4460908"/>
            <a:ext cx="545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scroll down and copy your endpoint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93CD3-4E25-D5E0-94EB-B48E3474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5" y="1042265"/>
            <a:ext cx="6668078" cy="1348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32D4C-643A-04D3-5162-86C78753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26" y="2789838"/>
            <a:ext cx="5349704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0733E-C7BB-2BA8-6C0E-4000DCF31875}"/>
              </a:ext>
            </a:extLst>
          </p:cNvPr>
          <p:cNvSpPr txBox="1"/>
          <p:nvPr/>
        </p:nvSpPr>
        <p:spPr>
          <a:xfrm>
            <a:off x="441242" y="1086612"/>
            <a:ext cx="1066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the command and your password into the EC2 Connect to connect to the database. This is to verify you can connect to your database.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020EA-3012-256D-CD45-56E24028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1" y="2124829"/>
            <a:ext cx="1007451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Vintage movie ending frame">
            <a:extLst>
              <a:ext uri="{FF2B5EF4-FFF2-40B4-BE49-F238E27FC236}">
                <a16:creationId xmlns:a16="http://schemas.microsoft.com/office/drawing/2014/main" id="{F04C2CF7-FB52-593D-EDDF-3358A6C1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3" b="172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C880D1-7443-E1A7-8D10-15EFCD36C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766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11E08-3F5B-1953-403C-1021D2CF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41" y="1622012"/>
            <a:ext cx="3657917" cy="320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F4FB-8F5C-8022-4417-4FF55B3F9B83}"/>
              </a:ext>
            </a:extLst>
          </p:cNvPr>
          <p:cNvSpPr txBox="1"/>
          <p:nvPr/>
        </p:nvSpPr>
        <p:spPr>
          <a:xfrm>
            <a:off x="3335336" y="947798"/>
            <a:ext cx="59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server with the </a:t>
            </a:r>
            <a:r>
              <a:rPr lang="en-US" dirty="0" err="1"/>
              <a:t>sudo</a:t>
            </a:r>
            <a:r>
              <a:rPr lang="en-US" dirty="0"/>
              <a:t> apt-get update command.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C7CDC-96C3-9D91-6CB1-92AB54DE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05" y="3224668"/>
            <a:ext cx="10531753" cy="2187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36E5CF-6ABE-EAAC-27ED-1E853977136A}"/>
              </a:ext>
            </a:extLst>
          </p:cNvPr>
          <p:cNvSpPr txBox="1"/>
          <p:nvPr/>
        </p:nvSpPr>
        <p:spPr>
          <a:xfrm>
            <a:off x="1148904" y="2768367"/>
            <a:ext cx="105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install apache2 and type yes and enter to continue.</a:t>
            </a:r>
          </a:p>
        </p:txBody>
      </p:sp>
    </p:spTree>
    <p:extLst>
      <p:ext uri="{BB962C8B-B14F-4D97-AF65-F5344CB8AC3E}">
        <p14:creationId xmlns:p14="http://schemas.microsoft.com/office/powerpoint/2010/main" val="31296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9F4FB-8F5C-8022-4417-4FF55B3F9B83}"/>
              </a:ext>
            </a:extLst>
          </p:cNvPr>
          <p:cNvSpPr txBox="1"/>
          <p:nvPr/>
        </p:nvSpPr>
        <p:spPr>
          <a:xfrm>
            <a:off x="3335336" y="947798"/>
            <a:ext cx="358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apache2 service started.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6E5CF-6ABE-EAAC-27ED-1E853977136A}"/>
              </a:ext>
            </a:extLst>
          </p:cNvPr>
          <p:cNvSpPr txBox="1"/>
          <p:nvPr/>
        </p:nvSpPr>
        <p:spPr>
          <a:xfrm>
            <a:off x="2130804" y="2768367"/>
            <a:ext cx="64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your Instances in AWS and click on your security groups.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6EF86-060F-0E3E-D588-69A935F6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90" y="1446202"/>
            <a:ext cx="6408975" cy="63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A8994-16BE-B3B6-118A-6BC81006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357" y="3339922"/>
            <a:ext cx="5153908" cy="26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9F4FB-8F5C-8022-4417-4FF55B3F9B83}"/>
              </a:ext>
            </a:extLst>
          </p:cNvPr>
          <p:cNvSpPr txBox="1"/>
          <p:nvPr/>
        </p:nvSpPr>
        <p:spPr>
          <a:xfrm>
            <a:off x="721453" y="930309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your default inbound rule and then select Edit inbound rules.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6E5CF-6ABE-EAAC-27ED-1E853977136A}"/>
              </a:ext>
            </a:extLst>
          </p:cNvPr>
          <p:cNvSpPr txBox="1"/>
          <p:nvPr/>
        </p:nvSpPr>
        <p:spPr>
          <a:xfrm>
            <a:off x="721453" y="2768367"/>
            <a:ext cx="10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make the current inbound rule more secure by changing the source to My IP, then click Save rules.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55C6E-B63B-85B2-2090-1C591C60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3371451"/>
            <a:ext cx="10477850" cy="3326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95B14-D2B1-5141-57EC-D008E717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10" y="200247"/>
            <a:ext cx="5491883" cy="25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9F4FB-8F5C-8022-4417-4FF55B3F9B83}"/>
              </a:ext>
            </a:extLst>
          </p:cNvPr>
          <p:cNvSpPr txBox="1"/>
          <p:nvPr/>
        </p:nvSpPr>
        <p:spPr>
          <a:xfrm>
            <a:off x="627184" y="494788"/>
            <a:ext cx="1035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in to edit rules, select Add rule, change type to HTTP, Source to 0.0.0.0/0, and select Save rules. This allows your site to be accessed via the internet. Add a third (3</a:t>
            </a:r>
            <a:r>
              <a:rPr lang="en-US" baseline="30000" dirty="0"/>
              <a:t>rd</a:t>
            </a:r>
            <a:r>
              <a:rPr lang="en-US" dirty="0"/>
              <a:t>) inbound SSH rule to allow your EC2 Connect to connect to your instance. Obtain your EC2 Connect area’s </a:t>
            </a:r>
            <a:r>
              <a:rPr lang="en-US" dirty="0" err="1"/>
              <a:t>ip</a:t>
            </a:r>
            <a:r>
              <a:rPr lang="en-US" dirty="0"/>
              <a:t> address and put in in the same as you did for your personal </a:t>
            </a:r>
            <a:r>
              <a:rPr lang="en-US" dirty="0" err="1"/>
              <a:t>ip</a:t>
            </a:r>
            <a:r>
              <a:rPr lang="en-US" dirty="0"/>
              <a:t> address.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FD450-9976-C7C2-DB05-0AC75CE7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2" y="1695117"/>
            <a:ext cx="8816829" cy="3031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7D19B-B7CD-CE0E-B451-75B58FFC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48" y="3608363"/>
            <a:ext cx="8229600" cy="3249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CAD1D0-2195-0CC3-B927-EF181E39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6" y="4637526"/>
            <a:ext cx="3877612" cy="14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0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9F4FB-8F5C-8022-4417-4FF55B3F9B83}"/>
              </a:ext>
            </a:extLst>
          </p:cNvPr>
          <p:cNvSpPr txBox="1"/>
          <p:nvPr/>
        </p:nvSpPr>
        <p:spPr>
          <a:xfrm>
            <a:off x="721452" y="930309"/>
            <a:ext cx="1035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server is a stateless server and being so we do not need an outbound rule as it will use the inbound rules. Select the outbound rules, edit outbound rules, select delete, and save.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4E09B-9D92-D228-EB51-6322FBE4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6" y="1559131"/>
            <a:ext cx="10099938" cy="2418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851C5-627C-E3CA-1760-5EFBC845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00" y="4152630"/>
            <a:ext cx="9239302" cy="25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2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9F4FB-8F5C-8022-4417-4FF55B3F9B83}"/>
              </a:ext>
            </a:extLst>
          </p:cNvPr>
          <p:cNvSpPr txBox="1"/>
          <p:nvPr/>
        </p:nvSpPr>
        <p:spPr>
          <a:xfrm>
            <a:off x="1779639" y="930309"/>
            <a:ext cx="86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Instances, click on your Instance, and select open address to open the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D6B1A-A5AA-B888-3ADF-014D15AC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2028824"/>
            <a:ext cx="8268417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9F4FB-8F5C-8022-4417-4FF55B3F9B83}"/>
              </a:ext>
            </a:extLst>
          </p:cNvPr>
          <p:cNvSpPr txBox="1"/>
          <p:nvPr/>
        </p:nvSpPr>
        <p:spPr>
          <a:xfrm>
            <a:off x="1779639" y="930309"/>
            <a:ext cx="864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access the site! It may take a moment or two for the access to update so if it doesn’t work give it a few minutes and comeback and try again.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A52FB-28CF-DFF0-09AE-2C124F53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05" y="2330739"/>
            <a:ext cx="908382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469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1B2130"/>
      </a:dk2>
      <a:lt2>
        <a:srgbClr val="F0F0F3"/>
      </a:lt2>
      <a:accent1>
        <a:srgbClr val="9FA812"/>
      </a:accent1>
      <a:accent2>
        <a:srgbClr val="D19325"/>
      </a:accent2>
      <a:accent3>
        <a:srgbClr val="6CB220"/>
      </a:accent3>
      <a:accent4>
        <a:srgbClr val="1798D5"/>
      </a:accent4>
      <a:accent5>
        <a:srgbClr val="295BE7"/>
      </a:accent5>
      <a:accent6>
        <a:srgbClr val="482DD9"/>
      </a:accent6>
      <a:hlink>
        <a:srgbClr val="47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718</Words>
  <Application>Microsoft Office PowerPoint</Application>
  <PresentationFormat>Widescreen</PresentationFormat>
  <Paragraphs>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Trade Gothic Next Cond</vt:lpstr>
      <vt:lpstr>Trade Gothic Next Light</vt:lpstr>
      <vt:lpstr>AfterglowVTI</vt:lpstr>
      <vt:lpstr>The Virtual Private Cloud (VPC) Part II adding security groups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Virtual Private Cloud (VPC)</dc:title>
  <dc:creator>John Priest</dc:creator>
  <cp:lastModifiedBy>John Priest</cp:lastModifiedBy>
  <cp:revision>2</cp:revision>
  <dcterms:created xsi:type="dcterms:W3CDTF">2024-05-03T00:37:57Z</dcterms:created>
  <dcterms:modified xsi:type="dcterms:W3CDTF">2024-05-03T16:51:24Z</dcterms:modified>
</cp:coreProperties>
</file>