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2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C2A88-AD61-D11C-966E-E1DB24F21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76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496F7-E24D-1CF5-2ED9-03FC5189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/>
              <a:t>The Virtual Private Cloud (VPC)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ED1C-ED00-8EEA-4063-7A46B58E4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/>
              <a:t>Using AWS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2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669696" y="1400916"/>
            <a:ext cx="1048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Next, we will edit the subnet settings in order to enable auto-assign public IPv4 address settings.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4769F-3988-1589-BDB9-45EF65790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96" y="2122549"/>
            <a:ext cx="4743952" cy="139375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25274-F914-2E29-36AA-2E9AAE445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10" y="2908590"/>
            <a:ext cx="5509862" cy="26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669696" y="1400916"/>
            <a:ext cx="1048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back to your VPC, click on Actions, then click on Edit VPC settings, in order to Enable DNS hostnames.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B9D226-A3E9-AEF8-4F09-194F73470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572" y="1945010"/>
            <a:ext cx="10287000" cy="21190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421BD-B107-3795-83E7-14B80492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02" y="3612207"/>
            <a:ext cx="4803263" cy="31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669696" y="1400916"/>
            <a:ext cx="1048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will create an Internet gateway, click on Internet gateways and then click on Create internet gateway.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DC48C-3C24-416C-CC8A-752BA6CA7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996130"/>
            <a:ext cx="10287000" cy="2470702"/>
          </a:xfrm>
        </p:spPr>
      </p:pic>
    </p:spTree>
    <p:extLst>
      <p:ext uri="{BB962C8B-B14F-4D97-AF65-F5344CB8AC3E}">
        <p14:creationId xmlns:p14="http://schemas.microsoft.com/office/powerpoint/2010/main" val="208797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669696" y="1400916"/>
            <a:ext cx="1048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 the Internet gateway a name and hit Create internet gateway.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526869-9BA6-C2D3-7802-77AF7EA7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265" y="2286000"/>
            <a:ext cx="6047470" cy="3890963"/>
          </a:xfrm>
        </p:spPr>
      </p:pic>
    </p:spTree>
    <p:extLst>
      <p:ext uri="{BB962C8B-B14F-4D97-AF65-F5344CB8AC3E}">
        <p14:creationId xmlns:p14="http://schemas.microsoft.com/office/powerpoint/2010/main" val="313096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669696" y="1400916"/>
            <a:ext cx="1048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internet gateway window, select Actions and Attach to VPC.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49CDE-73FC-EF47-1733-4D8E4B370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582791"/>
            <a:ext cx="10287000" cy="3297381"/>
          </a:xfrm>
        </p:spPr>
      </p:pic>
    </p:spTree>
    <p:extLst>
      <p:ext uri="{BB962C8B-B14F-4D97-AF65-F5344CB8AC3E}">
        <p14:creationId xmlns:p14="http://schemas.microsoft.com/office/powerpoint/2010/main" val="236055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172294" y="613757"/>
            <a:ext cx="76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your VPC and then select Attach internet gateway.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C14914-72B9-E8A2-3BDC-0E05A99CE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09" y="1228664"/>
            <a:ext cx="7202693" cy="280842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76AE1-72F9-CDA3-CEDA-27CE6EE9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48" y="3958233"/>
            <a:ext cx="5738357" cy="2842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73BDFE-CB0E-6B8B-66A9-DA96A9B97B71}"/>
              </a:ext>
            </a:extLst>
          </p:cNvPr>
          <p:cNvSpPr txBox="1"/>
          <p:nvPr/>
        </p:nvSpPr>
        <p:spPr>
          <a:xfrm>
            <a:off x="7456602" y="1798024"/>
            <a:ext cx="456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back to VPC dashboard, select your VPC and then select Route Tables. This is done to ensure your VPC has access to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27595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172294" y="613757"/>
            <a:ext cx="76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your Route tables, select your VPC, then select routes and Edit routes.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BDFE-CB0E-6B8B-66A9-DA96A9B97B71}"/>
              </a:ext>
            </a:extLst>
          </p:cNvPr>
          <p:cNvSpPr txBox="1"/>
          <p:nvPr/>
        </p:nvSpPr>
        <p:spPr>
          <a:xfrm>
            <a:off x="7456602" y="2813456"/>
            <a:ext cx="456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up your destination address, choose your target (Internet Gateway), select your VPC, and click Save changes.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482F3-7C99-C361-B2B6-5344A30F1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81" y="1508912"/>
            <a:ext cx="6419261" cy="212773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63AB5-D0FF-D0E5-FD8A-75267E68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98" y="4355175"/>
            <a:ext cx="7284307" cy="18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8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172294" y="613757"/>
            <a:ext cx="76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we will create an Instance, go to the hamburger menu, then select EC2.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BDFE-CB0E-6B8B-66A9-DA96A9B97B71}"/>
              </a:ext>
            </a:extLst>
          </p:cNvPr>
          <p:cNvSpPr txBox="1"/>
          <p:nvPr/>
        </p:nvSpPr>
        <p:spPr>
          <a:xfrm>
            <a:off x="7305773" y="1703167"/>
            <a:ext cx="456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the EC2 Dashboard launch an Instance by selecting Launch instance.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873AE-BBAF-406F-177C-740ADA41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6" y="1100623"/>
            <a:ext cx="6187976" cy="2804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B8256-29FC-EE02-36A9-53128DE9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615" y="2625560"/>
            <a:ext cx="4122261" cy="40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191412" y="244247"/>
            <a:ext cx="118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 instance by filling in information below, name, OS Image, Instance type, create a key pair (if you don’t have one), choose your VPC and your subnet, create a new security group, name security group and description, configure storage, and select Launch instance.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EA1AF-3B77-7729-8E0A-124BBFDA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0" y="1184267"/>
            <a:ext cx="4388367" cy="1549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5AB03-B60D-4C12-E81A-FEA6D5B7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0" y="2865187"/>
            <a:ext cx="4201173" cy="3770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463029-1FCB-E20F-2BAF-D90749C09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87" y="1183819"/>
            <a:ext cx="4064145" cy="2694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2B6C87-6FF4-2776-CC38-BE7B9545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293" y="3878431"/>
            <a:ext cx="3452402" cy="28379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5CFA8-2C2A-C664-D066-10E9156C0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257" y="4609916"/>
            <a:ext cx="4665742" cy="20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5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228855" y="1296650"/>
            <a:ext cx="1159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the Instances page and verify that your instance is Running and the status is 2/2 checks passed. Next choose Actions and Connect.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303D5-E807-2BCC-0081-613DA471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71028"/>
            <a:ext cx="12192000" cy="2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0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905E-1E0E-62DC-E115-35890BB6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CEE6-01F5-E511-2D20-62C22389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a new Virtual Private Cloud (VPC) in the Ohio region.</a:t>
            </a:r>
          </a:p>
          <a:p>
            <a:r>
              <a:rPr lang="en-US" dirty="0"/>
              <a:t>Institute a fresh subnet within the newly created VPC.</a:t>
            </a:r>
          </a:p>
          <a:p>
            <a:r>
              <a:rPr lang="en-US" dirty="0"/>
              <a:t>Guarantee the assignment of DNS hostnames for the VPC.</a:t>
            </a:r>
          </a:p>
          <a:p>
            <a:r>
              <a:rPr lang="en-US" dirty="0"/>
              <a:t>Confirm the configuration of the public IP address for the subnet within the VPC.</a:t>
            </a:r>
          </a:p>
          <a:p>
            <a:r>
              <a:rPr lang="en-US" dirty="0"/>
              <a:t>Construct an Internet Gateway and associate it with the VPC.</a:t>
            </a:r>
          </a:p>
          <a:p>
            <a:r>
              <a:rPr lang="en-US" dirty="0"/>
              <a:t>Amend the route tables to facilitate the flow of traffic destined for the internet.</a:t>
            </a:r>
          </a:p>
          <a:p>
            <a:r>
              <a:rPr lang="en-US" dirty="0"/>
              <a:t>Initiate an EC2 Instance within the new VPC.</a:t>
            </a:r>
          </a:p>
          <a:p>
            <a:r>
              <a:rPr lang="en-US" dirty="0"/>
              <a:t>Evaluate the connectivity.</a:t>
            </a:r>
          </a:p>
        </p:txBody>
      </p:sp>
    </p:spTree>
    <p:extLst>
      <p:ext uri="{BB962C8B-B14F-4D97-AF65-F5344CB8AC3E}">
        <p14:creationId xmlns:p14="http://schemas.microsoft.com/office/powerpoint/2010/main" val="141577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110891" y="678861"/>
            <a:ext cx="1159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give your instance a Public IPv4 address go to Elastic IPs.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DD621-B978-FD6F-AA1C-8DCD4FFD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1" y="1835449"/>
            <a:ext cx="10286999" cy="4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110891" y="678861"/>
            <a:ext cx="1159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Allocate Elastic IP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AF8EB-2ED3-50B9-262C-C7226837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1" y="1184267"/>
            <a:ext cx="11644369" cy="1966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8F0407-51B4-6682-445F-9F0E7B3D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763" y="3429000"/>
            <a:ext cx="3417991" cy="31306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7F93FD-B1B0-BA42-6449-02BB2962052C}"/>
              </a:ext>
            </a:extLst>
          </p:cNvPr>
          <p:cNvSpPr txBox="1"/>
          <p:nvPr/>
        </p:nvSpPr>
        <p:spPr>
          <a:xfrm>
            <a:off x="2168165" y="514703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Allocate</a:t>
            </a:r>
          </a:p>
        </p:txBody>
      </p:sp>
    </p:spTree>
    <p:extLst>
      <p:ext uri="{BB962C8B-B14F-4D97-AF65-F5344CB8AC3E}">
        <p14:creationId xmlns:p14="http://schemas.microsoft.com/office/powerpoint/2010/main" val="35390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110891" y="678861"/>
            <a:ext cx="1159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and Associate Elastic IP Address.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F93FD-B1B0-BA42-6449-02BB2962052C}"/>
              </a:ext>
            </a:extLst>
          </p:cNvPr>
          <p:cNvSpPr txBox="1"/>
          <p:nvPr/>
        </p:nvSpPr>
        <p:spPr>
          <a:xfrm>
            <a:off x="426249" y="4785427"/>
            <a:ext cx="663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Resource type, your instance, and private IP address that you would like to associate the IP address with and select Associate.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1E990-D925-25C0-1914-1E98870D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5" y="1310559"/>
            <a:ext cx="10691787" cy="249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5953F-1DC7-4F3E-51FD-C7CFBA6A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579" y="3120766"/>
            <a:ext cx="3958313" cy="34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110891" y="678861"/>
            <a:ext cx="1159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and Associate Elastic IP Address.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F93FD-B1B0-BA42-6449-02BB2962052C}"/>
              </a:ext>
            </a:extLst>
          </p:cNvPr>
          <p:cNvSpPr txBox="1"/>
          <p:nvPr/>
        </p:nvSpPr>
        <p:spPr>
          <a:xfrm>
            <a:off x="426249" y="4785427"/>
            <a:ext cx="663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Resource type, your instance, and private IP address that you would like to associate the IP address with and select Associate.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1E990-D925-25C0-1914-1E98870D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5" y="1310559"/>
            <a:ext cx="10691787" cy="249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5953F-1DC7-4F3E-51FD-C7CFBA6A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579" y="3120766"/>
            <a:ext cx="3958313" cy="34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1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2944509" y="814935"/>
            <a:ext cx="533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using EC2 Instance 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319CE-5C5A-6024-C9DB-B589E257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09" y="1512057"/>
            <a:ext cx="5339214" cy="47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3105443" y="814935"/>
            <a:ext cx="565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we are connect to our server.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EE208-8ECC-D1E2-5B1D-C2C784B5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444" y="1184267"/>
            <a:ext cx="5654530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6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Vintage movie ending frame">
            <a:extLst>
              <a:ext uri="{FF2B5EF4-FFF2-40B4-BE49-F238E27FC236}">
                <a16:creationId xmlns:a16="http://schemas.microsoft.com/office/drawing/2014/main" id="{F04C2CF7-FB52-593D-EDDF-3358A6C1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3" b="172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C880D1-7443-E1A7-8D10-15EFCD36C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766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4249E-6C4C-9CEB-32E2-B327C690A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085" y="1690007"/>
            <a:ext cx="9045828" cy="3890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3D0EF-2D5E-1CC6-4B8C-45C06835675D}"/>
              </a:ext>
            </a:extLst>
          </p:cNvPr>
          <p:cNvSpPr txBox="1"/>
          <p:nvPr/>
        </p:nvSpPr>
        <p:spPr>
          <a:xfrm>
            <a:off x="1573086" y="810621"/>
            <a:ext cx="904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into your AWS account and search for VPC, hit enter.</a:t>
            </a:r>
          </a:p>
        </p:txBody>
      </p:sp>
    </p:spTree>
    <p:extLst>
      <p:ext uri="{BB962C8B-B14F-4D97-AF65-F5344CB8AC3E}">
        <p14:creationId xmlns:p14="http://schemas.microsoft.com/office/powerpoint/2010/main" val="414459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537FE-752F-8AB6-FEFD-089F10E0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22" y="2699729"/>
            <a:ext cx="8245555" cy="30635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E7206-E70A-A659-C0E3-7645E2A48269}"/>
              </a:ext>
            </a:extLst>
          </p:cNvPr>
          <p:cNvSpPr txBox="1"/>
          <p:nvPr/>
        </p:nvSpPr>
        <p:spPr>
          <a:xfrm>
            <a:off x="2912882" y="1291472"/>
            <a:ext cx="573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will take you to the VPC Dashboard, next click on VPCs.</a:t>
            </a:r>
          </a:p>
        </p:txBody>
      </p:sp>
    </p:spTree>
    <p:extLst>
      <p:ext uri="{BB962C8B-B14F-4D97-AF65-F5344CB8AC3E}">
        <p14:creationId xmlns:p14="http://schemas.microsoft.com/office/powerpoint/2010/main" val="155538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C807B-3765-397B-BF5E-F65C4DFAD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415478"/>
            <a:ext cx="10287000" cy="1388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1602557" y="876693"/>
            <a:ext cx="97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 you will see a VPC already in your region. Go ahead and click on Create VPC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97713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1386133" y="1563249"/>
            <a:ext cx="4191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Fill in your VPC setting: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Name tag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IPv4 CIDR block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IPv4 CIDR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Tenancy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And select Create VPC.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D18561-D519-A28F-33D8-E99FD8D06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521" y="1563249"/>
            <a:ext cx="4708521" cy="37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5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E2C7D2-42A0-5A1F-E77D-B67274CE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1674226"/>
            <a:ext cx="10287000" cy="362316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952499" y="88612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will take you to your new VPC page, click on subnet to create a subnet.</a:t>
            </a:r>
          </a:p>
        </p:txBody>
      </p:sp>
    </p:spTree>
    <p:extLst>
      <p:ext uri="{BB962C8B-B14F-4D97-AF65-F5344CB8AC3E}">
        <p14:creationId xmlns:p14="http://schemas.microsoft.com/office/powerpoint/2010/main" val="35226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952499" y="1400916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the subnet page you will see three (3) subnets they all belong to the default VPC. Click Create subnet.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C8750-2E80-AC4D-3BAA-24CA105F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2478726"/>
            <a:ext cx="10287000" cy="1900547"/>
          </a:xfrm>
        </p:spPr>
      </p:pic>
    </p:spTree>
    <p:extLst>
      <p:ext uri="{BB962C8B-B14F-4D97-AF65-F5344CB8AC3E}">
        <p14:creationId xmlns:p14="http://schemas.microsoft.com/office/powerpoint/2010/main" val="166811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D2264-39CA-BDF0-9724-5F031710DD6E}"/>
              </a:ext>
            </a:extLst>
          </p:cNvPr>
          <p:cNvSpPr txBox="1"/>
          <p:nvPr/>
        </p:nvSpPr>
        <p:spPr>
          <a:xfrm>
            <a:off x="952500" y="814935"/>
            <a:ext cx="10286999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98B7-4308-2BF4-D083-B3D23D8E13BF}"/>
              </a:ext>
            </a:extLst>
          </p:cNvPr>
          <p:cNvSpPr txBox="1"/>
          <p:nvPr/>
        </p:nvSpPr>
        <p:spPr>
          <a:xfrm>
            <a:off x="952499" y="1400916"/>
            <a:ext cx="39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your VPC for your subnet.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7658D-4C44-EA3A-ACD8-5AB696F8B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42" y="2262519"/>
            <a:ext cx="5496029" cy="21492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0CAF7-D083-52B4-B30B-D0B21EE8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29" y="2262519"/>
            <a:ext cx="5347080" cy="4246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06A62B-66F6-B96A-F770-F84AC28F8AB6}"/>
              </a:ext>
            </a:extLst>
          </p:cNvPr>
          <p:cNvSpPr txBox="1"/>
          <p:nvPr/>
        </p:nvSpPr>
        <p:spPr>
          <a:xfrm>
            <a:off x="6448529" y="1301054"/>
            <a:ext cx="5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Fill out your subnet settings. See below for example.</a:t>
            </a:r>
          </a:p>
        </p:txBody>
      </p:sp>
    </p:spTree>
    <p:extLst>
      <p:ext uri="{BB962C8B-B14F-4D97-AF65-F5344CB8AC3E}">
        <p14:creationId xmlns:p14="http://schemas.microsoft.com/office/powerpoint/2010/main" val="361856537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1B2130"/>
      </a:dk2>
      <a:lt2>
        <a:srgbClr val="F0F0F3"/>
      </a:lt2>
      <a:accent1>
        <a:srgbClr val="9FA812"/>
      </a:accent1>
      <a:accent2>
        <a:srgbClr val="D19325"/>
      </a:accent2>
      <a:accent3>
        <a:srgbClr val="6CB220"/>
      </a:accent3>
      <a:accent4>
        <a:srgbClr val="1798D5"/>
      </a:accent4>
      <a:accent5>
        <a:srgbClr val="295BE7"/>
      </a:accent5>
      <a:accent6>
        <a:srgbClr val="482DD9"/>
      </a:accent6>
      <a:hlink>
        <a:srgbClr val="47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597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Trade Gothic Next Cond</vt:lpstr>
      <vt:lpstr>Trade Gothic Next Light</vt:lpstr>
      <vt:lpstr>AfterglowVTI</vt:lpstr>
      <vt:lpstr>The Virtual Private Cloud (VPC)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Virtual Private Cloud (VPC)</dc:title>
  <dc:creator>John Priest</dc:creator>
  <cp:lastModifiedBy>John Priest</cp:lastModifiedBy>
  <cp:revision>1</cp:revision>
  <dcterms:created xsi:type="dcterms:W3CDTF">2024-05-03T00:37:57Z</dcterms:created>
  <dcterms:modified xsi:type="dcterms:W3CDTF">2024-05-03T03:17:37Z</dcterms:modified>
</cp:coreProperties>
</file>