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League Spartan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/tAb8eaev2fBH2B7KKCRRDcj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LeagueSpartan-regular.fntdata"/><Relationship Id="rId22" Type="http://schemas.openxmlformats.org/officeDocument/2006/relationships/font" Target="fonts/OpenSans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ExtraBold-bold.fntdata"/><Relationship Id="rId13" Type="http://schemas.openxmlformats.org/officeDocument/2006/relationships/font" Target="fonts/Lato-regular.fntdata"/><Relationship Id="rId12" Type="http://schemas.openxmlformats.org/officeDocument/2006/relationships/font" Target="fonts/LeagueSpartan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56f14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ea56f144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273" l="-15190" r="0" t="-26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882805" y="8692831"/>
            <a:ext cx="1449085" cy="1449085"/>
          </a:xfrm>
          <a:custGeom>
            <a:rect b="b" l="l" r="r" t="t"/>
            <a:pathLst>
              <a:path extrusionOk="0" h="1449085" w="1449085">
                <a:moveTo>
                  <a:pt x="0" y="0"/>
                </a:moveTo>
                <a:lnTo>
                  <a:pt x="1449085" y="0"/>
                </a:lnTo>
                <a:lnTo>
                  <a:pt x="1449085" y="1449085"/>
                </a:lnTo>
                <a:lnTo>
                  <a:pt x="0" y="1449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217473" y="1696171"/>
            <a:ext cx="6608537" cy="187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8"/>
              <a:buFont typeface="Arial"/>
              <a:buNone/>
            </a:pPr>
            <a:r>
              <a:rPr b="1" i="0" lang="en-US" sz="10938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Jornadas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385739" y="3157324"/>
            <a:ext cx="11497066" cy="187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8"/>
              <a:buFont typeface="Arial"/>
              <a:buNone/>
            </a:pPr>
            <a:r>
              <a:rPr b="1" i="0" lang="en-US" sz="10938" u="none" cap="none" strike="noStrike">
                <a:solidFill>
                  <a:srgbClr val="B7C7E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Científicas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514152" y="5095875"/>
            <a:ext cx="7592749" cy="1180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rPr b="0" i="0" lang="en-US" sz="22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"Tecnología, calidad y seguridad del paciente: desafíos en el sistema público de salud"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t/>
            </a:r>
            <a:endParaRPr b="0" i="0" sz="22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288986" y="9369749"/>
            <a:ext cx="11690572" cy="771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rPr b="0" i="0" lang="en-US" sz="22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HOSPITAL GENERAL DE AGUDOS “DONACION FRANCISCO SANTOJANNI”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t/>
            </a:r>
            <a:endParaRPr b="0" i="0" sz="2242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56f1445d_0_0"/>
          <p:cNvSpPr txBox="1"/>
          <p:nvPr/>
        </p:nvSpPr>
        <p:spPr>
          <a:xfrm>
            <a:off x="0" y="70485"/>
            <a:ext cx="65955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1A2D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Leer atentamente</a:t>
            </a:r>
            <a:endParaRPr b="0" i="0" sz="6000" u="none" cap="none" strike="noStrike">
              <a:solidFill>
                <a:srgbClr val="1A2D3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5" name="Google Shape;95;g1ea56f1445d_0_0"/>
          <p:cNvSpPr txBox="1"/>
          <p:nvPr/>
        </p:nvSpPr>
        <p:spPr>
          <a:xfrm>
            <a:off x="12239805" y="165100"/>
            <a:ext cx="295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Jornadas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g1ea56f1445d_0_0"/>
          <p:cNvGrpSpPr/>
          <p:nvPr/>
        </p:nvGrpSpPr>
        <p:grpSpPr>
          <a:xfrm>
            <a:off x="5786846" y="-180827"/>
            <a:ext cx="12501608" cy="10468053"/>
            <a:chOff x="0" y="-47625"/>
            <a:chExt cx="2408400" cy="2757000"/>
          </a:xfrm>
        </p:grpSpPr>
        <p:sp>
          <p:nvSpPr>
            <p:cNvPr id="97" name="Google Shape;97;g1ea56f1445d_0_0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2D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1ea56f1445d_0_0"/>
            <p:cNvSpPr txBox="1"/>
            <p:nvPr/>
          </p:nvSpPr>
          <p:spPr>
            <a:xfrm>
              <a:off x="0" y="-47625"/>
              <a:ext cx="240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1ea56f1445d_0_0"/>
          <p:cNvSpPr txBox="1"/>
          <p:nvPr/>
        </p:nvSpPr>
        <p:spPr>
          <a:xfrm>
            <a:off x="9590115" y="692163"/>
            <a:ext cx="52983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39"/>
              <a:buFont typeface="Arial"/>
              <a:buNone/>
            </a:pPr>
            <a:r>
              <a:rPr b="1" i="0" lang="en-US" sz="5039" u="none" cap="none" strike="noStrike">
                <a:solidFill>
                  <a:srgbClr val="B7C7E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Científicas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ea56f1445d_0_0"/>
          <p:cNvSpPr txBox="1"/>
          <p:nvPr/>
        </p:nvSpPr>
        <p:spPr>
          <a:xfrm>
            <a:off x="8241030" y="1841638"/>
            <a:ext cx="7592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2"/>
              <a:buFont typeface="Arial"/>
              <a:buNone/>
            </a:pPr>
            <a:r>
              <a:rPr b="0" i="0" lang="en-US" sz="19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"Tecnología, calidad y seguridad del paciente: desafíos en el sistema público de salud"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2"/>
              <a:buFont typeface="Arial"/>
              <a:buNone/>
            </a:pPr>
            <a:r>
              <a:t/>
            </a:r>
            <a:endParaRPr b="0" i="0" sz="19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g1ea56f1445d_0_0"/>
          <p:cNvSpPr/>
          <p:nvPr/>
        </p:nvSpPr>
        <p:spPr>
          <a:xfrm>
            <a:off x="14829833" y="9387239"/>
            <a:ext cx="724543" cy="724543"/>
          </a:xfrm>
          <a:custGeom>
            <a:rect b="b" l="l" r="r" t="t"/>
            <a:pathLst>
              <a:path extrusionOk="0" h="724543" w="724543">
                <a:moveTo>
                  <a:pt x="0" y="0"/>
                </a:moveTo>
                <a:lnTo>
                  <a:pt x="724542" y="0"/>
                </a:lnTo>
                <a:lnTo>
                  <a:pt x="724542" y="724543"/>
                </a:lnTo>
                <a:lnTo>
                  <a:pt x="0" y="724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ea56f1445d_0_0"/>
          <p:cNvSpPr txBox="1"/>
          <p:nvPr/>
        </p:nvSpPr>
        <p:spPr>
          <a:xfrm>
            <a:off x="9090314" y="9681188"/>
            <a:ext cx="6297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2"/>
              <a:buFont typeface="Arial"/>
              <a:buNone/>
            </a:pPr>
            <a:r>
              <a:rPr b="0" i="0" lang="en-US" sz="12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HOSPITAL GENERAL DE AGUDOS “DONACION FRANCISCO SANTOJANNI”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2"/>
              <a:buFont typeface="Arial"/>
              <a:buNone/>
            </a:pPr>
            <a:r>
              <a:t/>
            </a:r>
            <a:endParaRPr b="0" i="0" sz="1242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g1ea56f1445d_0_0"/>
          <p:cNvSpPr txBox="1"/>
          <p:nvPr/>
        </p:nvSpPr>
        <p:spPr>
          <a:xfrm>
            <a:off x="9888615" y="3081838"/>
            <a:ext cx="470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Lineamientos: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a56f1445d_0_0"/>
          <p:cNvSpPr txBox="1"/>
          <p:nvPr/>
        </p:nvSpPr>
        <p:spPr>
          <a:xfrm>
            <a:off x="7591674" y="4831918"/>
            <a:ext cx="9295181" cy="2522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2"/>
              <a:buFont typeface="Arial"/>
              <a:buNone/>
            </a:pPr>
            <a:r>
              <a:rPr b="0" i="0" lang="en-US" sz="24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Estimado presentador:</a:t>
            </a:r>
            <a:endParaRPr b="0" i="0" sz="24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667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42"/>
              <a:buFont typeface="Lato"/>
              <a:buChar char="●"/>
            </a:pPr>
            <a:r>
              <a:rPr b="0" i="0" lang="en-US" sz="24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Recuerde que contará con 7 minutos para exponer el trabajo.</a:t>
            </a:r>
            <a:endParaRPr b="0" i="0" sz="24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3667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42"/>
              <a:buFont typeface="Lato"/>
              <a:buChar char="●"/>
            </a:pPr>
            <a:r>
              <a:rPr b="0" i="0" lang="en-US" sz="24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reservan 3 minutos adicionales para la discusión</a:t>
            </a:r>
            <a:endParaRPr/>
          </a:p>
          <a:p>
            <a:pPr indent="-383667" lvl="0" marL="4572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42"/>
              <a:buFont typeface="Lato"/>
              <a:buChar char="●"/>
            </a:pPr>
            <a:r>
              <a:rPr b="0" i="0" lang="en-US" sz="24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Maximo 5 diapositivas (adicionales a la plantilla)</a:t>
            </a:r>
            <a:endParaRPr b="0" i="0" sz="24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2"/>
              <a:buFont typeface="Arial"/>
              <a:buNone/>
            </a:pPr>
            <a:r>
              <a:t/>
            </a:r>
            <a:endParaRPr b="0" i="0" sz="19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1ea56f1445d_0_0"/>
          <p:cNvSpPr txBox="1"/>
          <p:nvPr/>
        </p:nvSpPr>
        <p:spPr>
          <a:xfrm>
            <a:off x="0" y="1078228"/>
            <a:ext cx="556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1A2D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(No sumar esta ppt de lineamientos a su presentación)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"/>
          <p:cNvGrpSpPr/>
          <p:nvPr/>
        </p:nvGrpSpPr>
        <p:grpSpPr>
          <a:xfrm>
            <a:off x="0" y="-180827"/>
            <a:ext cx="18288118" cy="10467894"/>
            <a:chOff x="0" y="-47625"/>
            <a:chExt cx="2408296" cy="2756958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2D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2" y="0"/>
            <a:ext cx="1828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Jornadas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494852" y="758825"/>
            <a:ext cx="52983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39"/>
              <a:buFont typeface="Arial"/>
              <a:buNone/>
            </a:pPr>
            <a:r>
              <a:rPr b="1" i="0" lang="en-US" sz="5039" u="none" cap="none" strike="noStrike">
                <a:solidFill>
                  <a:srgbClr val="B7C7E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Científicas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347569" y="1684438"/>
            <a:ext cx="7592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2"/>
              <a:buFont typeface="Arial"/>
              <a:buNone/>
            </a:pPr>
            <a:r>
              <a:rPr b="0" i="0" lang="en-US" sz="19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"Tecnología, calidad y seguridad del paciente: desafíos en el sistema público de salud"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2"/>
              <a:buFont typeface="Arial"/>
              <a:buNone/>
            </a:pPr>
            <a:r>
              <a:t/>
            </a:r>
            <a:endParaRPr b="0" i="0" sz="19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2105139" y="9014127"/>
            <a:ext cx="724543" cy="724543"/>
          </a:xfrm>
          <a:custGeom>
            <a:rect b="b" l="l" r="r" t="t"/>
            <a:pathLst>
              <a:path extrusionOk="0" h="724543" w="724543">
                <a:moveTo>
                  <a:pt x="0" y="0"/>
                </a:moveTo>
                <a:lnTo>
                  <a:pt x="724542" y="0"/>
                </a:lnTo>
                <a:lnTo>
                  <a:pt x="724542" y="724543"/>
                </a:lnTo>
                <a:lnTo>
                  <a:pt x="0" y="724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995003" y="9279963"/>
            <a:ext cx="6297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2"/>
              <a:buFont typeface="Arial"/>
              <a:buNone/>
            </a:pPr>
            <a:r>
              <a:rPr b="0" i="0" lang="en-US" sz="12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HOSPITAL GENERAL DE AGUDOS “DONACION FRANCISCO SANTOJANNI”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2"/>
              <a:buFont typeface="Arial"/>
              <a:buNone/>
            </a:pPr>
            <a:r>
              <a:t/>
            </a:r>
            <a:endParaRPr b="0" i="0" sz="1242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845457" y="2970648"/>
            <a:ext cx="2952391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Tema: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4845506" y="7144241"/>
            <a:ext cx="295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Orador: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"/>
          <p:cNvGrpSpPr/>
          <p:nvPr/>
        </p:nvGrpSpPr>
        <p:grpSpPr>
          <a:xfrm>
            <a:off x="0" y="-180826"/>
            <a:ext cx="18288000" cy="1359096"/>
            <a:chOff x="0" y="-47625"/>
            <a:chExt cx="4816593" cy="357951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4816592" cy="310326"/>
            </a:xfrm>
            <a:custGeom>
              <a:rect b="b" l="l" r="r" t="t"/>
              <a:pathLst>
                <a:path extrusionOk="0" h="3103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10326"/>
                  </a:lnTo>
                  <a:lnTo>
                    <a:pt x="0" y="310326"/>
                  </a:lnTo>
                  <a:close/>
                </a:path>
              </a:pathLst>
            </a:custGeom>
            <a:solidFill>
              <a:srgbClr val="1A2D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47625"/>
              <a:ext cx="4816593" cy="357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10341199" y="2500148"/>
            <a:ext cx="6595395" cy="948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About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341199" y="3991763"/>
            <a:ext cx="6918101" cy="116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Medical science is defined as a science that is involved in the maintenance of health and the prevention, treatment, or management of disease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347625" y="655483"/>
            <a:ext cx="7592749" cy="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Arial"/>
              <a:buNone/>
            </a:pPr>
            <a:r>
              <a:rPr b="0" i="0" lang="en-US" sz="15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"Tecnología, calidad y seguridad del paciente: desafíos en el sistema público de salud"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2"/>
              <a:buFont typeface="Arial"/>
              <a:buNone/>
            </a:pPr>
            <a:r>
              <a:t/>
            </a:r>
            <a:endParaRPr b="0" i="0" sz="15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298714" y="174932"/>
            <a:ext cx="11690572" cy="447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None/>
            </a:pPr>
            <a:r>
              <a:rPr b="0" i="0" lang="en-US" sz="26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Jornadas Científicas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298714" y="9916232"/>
            <a:ext cx="11690572" cy="496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2"/>
              <a:buFont typeface="Arial"/>
              <a:buNone/>
            </a:pPr>
            <a:r>
              <a:rPr b="1" i="0" lang="en-US" sz="1442" u="none" cap="none" strike="noStrike">
                <a:solidFill>
                  <a:srgbClr val="1A2D3B"/>
                </a:solidFill>
                <a:latin typeface="Montserrat"/>
                <a:ea typeface="Montserrat"/>
                <a:cs typeface="Montserrat"/>
                <a:sym typeface="Montserrat"/>
              </a:rPr>
              <a:t>HOSPITAL GENERAL DE AGUDOS “DONACION FRANCISCO SANTOJANNI”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2"/>
              <a:buFont typeface="Arial"/>
              <a:buNone/>
            </a:pPr>
            <a:r>
              <a:t/>
            </a:r>
            <a:endParaRPr b="1" i="0" sz="1442" u="none" cap="none" strike="noStrike">
              <a:solidFill>
                <a:srgbClr val="1A2D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2950633" y="81548"/>
            <a:ext cx="849616" cy="849616"/>
          </a:xfrm>
          <a:custGeom>
            <a:rect b="b" l="l" r="r" t="t"/>
            <a:pathLst>
              <a:path extrusionOk="0" h="849616" w="849616">
                <a:moveTo>
                  <a:pt x="0" y="0"/>
                </a:moveTo>
                <a:lnTo>
                  <a:pt x="849616" y="0"/>
                </a:lnTo>
                <a:lnTo>
                  <a:pt x="849616" y="849616"/>
                </a:lnTo>
                <a:lnTo>
                  <a:pt x="0" y="849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273" l="-15190" r="0" t="-264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041309" y="1941845"/>
            <a:ext cx="7178492" cy="187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8"/>
              <a:buFont typeface="Arial"/>
              <a:buNone/>
            </a:pPr>
            <a:r>
              <a:rPr b="1" i="0" lang="en-US" sz="10938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Muchas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7447323" y="3371066"/>
            <a:ext cx="5816087" cy="187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8"/>
              <a:buFont typeface="Arial"/>
              <a:buNone/>
            </a:pPr>
            <a:r>
              <a:rPr b="1" i="0" lang="en-US" sz="10938" u="none" cap="none" strike="noStrike">
                <a:solidFill>
                  <a:srgbClr val="B7C7E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4882805" y="8692831"/>
            <a:ext cx="1449085" cy="1449085"/>
          </a:xfrm>
          <a:custGeom>
            <a:rect b="b" l="l" r="r" t="t"/>
            <a:pathLst>
              <a:path extrusionOk="0" h="1449085" w="1449085">
                <a:moveTo>
                  <a:pt x="0" y="0"/>
                </a:moveTo>
                <a:lnTo>
                  <a:pt x="1449085" y="0"/>
                </a:lnTo>
                <a:lnTo>
                  <a:pt x="1449085" y="1449085"/>
                </a:lnTo>
                <a:lnTo>
                  <a:pt x="0" y="1449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288986" y="9369749"/>
            <a:ext cx="11690572" cy="771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rPr b="0" i="0" lang="en-US" sz="22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HOSPITAL GENERAL DE AGUDOS “DONACION FRANCISCO SANTOJANNI”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t/>
            </a:r>
            <a:endParaRPr b="0" i="0" sz="2242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337898" y="6923948"/>
            <a:ext cx="7592749" cy="1180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rPr b="0" i="0" lang="en-US" sz="2242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"Tecnología, calidad y seguridad del paciente: desafíos en el sistema público de salud"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None/>
            </a:pPr>
            <a:r>
              <a:t/>
            </a:r>
            <a:endParaRPr b="0" i="0" sz="2242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298714" y="6343554"/>
            <a:ext cx="11690572" cy="4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2"/>
              <a:buFont typeface="Arial"/>
              <a:buNone/>
            </a:pPr>
            <a:r>
              <a:rPr b="0" i="0" lang="en-US" sz="2842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Jornadas Científicas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Informatica Departamento</dc:creator>
</cp:coreProperties>
</file>