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0" r:id="rId1"/>
  </p:sldMasterIdLst>
  <p:sldIdLst>
    <p:sldId id="256" r:id="rId2"/>
    <p:sldId id="259" r:id="rId3"/>
    <p:sldId id="260" r:id="rId4"/>
    <p:sldId id="264" r:id="rId5"/>
    <p:sldId id="265" r:id="rId6"/>
    <p:sldId id="266" r:id="rId7"/>
    <p:sldId id="257"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7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90"/>
    <p:restoredTop sz="94687"/>
  </p:normalViewPr>
  <p:slideViewPr>
    <p:cSldViewPr snapToGrid="0" snapToObjects="1">
      <p:cViewPr varScale="1">
        <p:scale>
          <a:sx n="58" d="100"/>
          <a:sy n="58" d="100"/>
        </p:scale>
        <p:origin x="368"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 Id="rId9" Type="http://schemas.openxmlformats.org/officeDocument/2006/relationships/image" Target="../media/image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 Id="rId9"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A49860-217A-4F48-AD2C-63C54BBDD9C4}" type="doc">
      <dgm:prSet loTypeId="urn:microsoft.com/office/officeart/2005/8/layout/hProcess10" loCatId="cycle" qsTypeId="urn:microsoft.com/office/officeart/2005/8/quickstyle/3d6" qsCatId="3D" csTypeId="urn:microsoft.com/office/officeart/2005/8/colors/accent1_2" csCatId="accent1" phldr="1"/>
      <dgm:spPr/>
      <dgm:t>
        <a:bodyPr/>
        <a:lstStyle/>
        <a:p>
          <a:endParaRPr lang="en-US"/>
        </a:p>
      </dgm:t>
    </dgm:pt>
    <dgm:pt modelId="{4DBA0E58-3FCB-C84D-BBB5-32F606343A55}">
      <dgm:prSet/>
      <dgm:spPr/>
      <dgm:t>
        <a:bodyPr/>
        <a:lstStyle/>
        <a:p>
          <a:r>
            <a:rPr lang="en-US" dirty="0"/>
            <a:t>8) Rejecting or failing to reject our Hypotheses  </a:t>
          </a:r>
        </a:p>
      </dgm:t>
    </dgm:pt>
    <dgm:pt modelId="{D26ADB3B-CF5F-7847-8FF6-8979013163B8}" type="parTrans" cxnId="{943DC82C-A39D-554C-80D7-2B0EAE87904D}">
      <dgm:prSet/>
      <dgm:spPr/>
      <dgm:t>
        <a:bodyPr/>
        <a:lstStyle/>
        <a:p>
          <a:endParaRPr lang="en-US"/>
        </a:p>
      </dgm:t>
    </dgm:pt>
    <dgm:pt modelId="{61B1A9F8-495C-7C44-9233-8ABD241FFA48}" type="sibTrans" cxnId="{943DC82C-A39D-554C-80D7-2B0EAE87904D}">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782E822C-D067-7142-BCE0-5975BDAB427A}">
      <dgm:prSet/>
      <dgm:spPr/>
      <dgm:t>
        <a:bodyPr/>
        <a:lstStyle/>
        <a:p>
          <a:r>
            <a:rPr lang="en-US" dirty="0"/>
            <a:t>8) Conclusion</a:t>
          </a:r>
        </a:p>
      </dgm:t>
    </dgm:pt>
    <dgm:pt modelId="{5EBC6FB6-AC29-494A-B5AF-0F562D2AF95E}" type="parTrans" cxnId="{13DE2762-643B-8A49-99E6-4926472AAAC3}">
      <dgm:prSet/>
      <dgm:spPr/>
      <dgm:t>
        <a:bodyPr/>
        <a:lstStyle/>
        <a:p>
          <a:endParaRPr lang="en-US"/>
        </a:p>
      </dgm:t>
    </dgm:pt>
    <dgm:pt modelId="{FAD0B7A1-081A-6240-9777-9DBAC9F2095F}" type="sibTrans" cxnId="{13DE2762-643B-8A49-99E6-4926472AAAC3}">
      <dgm:prSet/>
      <dgm:spPr/>
      <dgm:t>
        <a:bodyPr/>
        <a:lstStyle/>
        <a:p>
          <a:endParaRPr lang="en-US"/>
        </a:p>
      </dgm:t>
    </dgm:pt>
    <dgm:pt modelId="{F55CFA3E-CE05-4F4B-B36D-3B4103FA2D6B}">
      <dgm:prSet/>
      <dgm:spPr/>
      <dgm:t>
        <a:bodyPr/>
        <a:lstStyle/>
        <a:p>
          <a:r>
            <a:rPr lang="en-US" dirty="0"/>
            <a:t>1) Brainstorm</a:t>
          </a:r>
        </a:p>
      </dgm:t>
    </dgm:pt>
    <dgm:pt modelId="{40087E04-E035-E944-8FDD-7D004CDB32E9}" type="parTrans" cxnId="{3DC86F06-2809-084F-8197-EBFB201C6CE0}">
      <dgm:prSet/>
      <dgm:spPr/>
      <dgm:t>
        <a:bodyPr/>
        <a:lstStyle/>
        <a:p>
          <a:endParaRPr lang="en-US"/>
        </a:p>
      </dgm:t>
    </dgm:pt>
    <dgm:pt modelId="{E6BFA16D-A08E-3E48-BD2D-F6628B807B68}" type="sibTrans" cxnId="{3DC86F06-2809-084F-8197-EBFB201C6CE0}">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C93C4E7B-7DCC-FE41-A7BA-8CC6C908C5F4}">
      <dgm:prSet/>
      <dgm:spPr/>
      <dgm:t>
        <a:bodyPr/>
        <a:lstStyle/>
        <a:p>
          <a:r>
            <a:rPr lang="en-US" dirty="0"/>
            <a:t>3) Organize Data</a:t>
          </a:r>
        </a:p>
      </dgm:t>
    </dgm:pt>
    <dgm:pt modelId="{B7FAF0E8-F239-3647-8309-7604138B8D7E}" type="parTrans" cxnId="{AEC89024-6DB1-CE47-A15F-1167394A666A}">
      <dgm:prSet/>
      <dgm:spPr/>
      <dgm:t>
        <a:bodyPr/>
        <a:lstStyle/>
        <a:p>
          <a:endParaRPr lang="en-US"/>
        </a:p>
      </dgm:t>
    </dgm:pt>
    <dgm:pt modelId="{7949D8DB-BC61-EB4C-ACEF-FAA69D26F5E2}" type="sibTrans" cxnId="{AEC89024-6DB1-CE47-A15F-1167394A666A}">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709F816E-6B2C-1944-B16A-347CE1AD2F60}">
      <dgm:prSet/>
      <dgm:spPr/>
      <dgm:t>
        <a:bodyPr/>
        <a:lstStyle/>
        <a:p>
          <a:r>
            <a:rPr lang="en-US"/>
            <a:t>4) </a:t>
          </a:r>
          <a:r>
            <a:rPr lang="en-US" dirty="0"/>
            <a:t>Generated our Null Hypothesis and Alternate Hypothesis</a:t>
          </a:r>
        </a:p>
      </dgm:t>
    </dgm:pt>
    <dgm:pt modelId="{32118CB0-C16A-DB47-AA43-C8EFA5E868D8}" type="parTrans" cxnId="{1E33D8DA-B1F4-E24A-BBEE-FF4933914665}">
      <dgm:prSet/>
      <dgm:spPr/>
      <dgm:t>
        <a:bodyPr/>
        <a:lstStyle/>
        <a:p>
          <a:endParaRPr lang="en-US"/>
        </a:p>
      </dgm:t>
    </dgm:pt>
    <dgm:pt modelId="{8D3785DA-7C47-CC4A-8943-6B26499A9815}" type="sibTrans" cxnId="{1E33D8DA-B1F4-E24A-BBEE-FF4933914665}">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D2AE0BC0-3A6A-7348-97A6-31AD914A65D1}">
      <dgm:prSet/>
      <dgm:spPr/>
      <dgm:t>
        <a:bodyPr/>
        <a:lstStyle/>
        <a:p>
          <a:r>
            <a:rPr lang="en-US" dirty="0"/>
            <a:t>6) Calculating Statistical values</a:t>
          </a:r>
        </a:p>
      </dgm:t>
    </dgm:pt>
    <dgm:pt modelId="{8442934B-4610-C64B-8984-8A4FCB1AEE20}" type="parTrans" cxnId="{CFFDC2DD-AE28-8541-BF4D-4F2976F198DA}">
      <dgm:prSet/>
      <dgm:spPr/>
      <dgm:t>
        <a:bodyPr/>
        <a:lstStyle/>
        <a:p>
          <a:endParaRPr lang="en-US"/>
        </a:p>
      </dgm:t>
    </dgm:pt>
    <dgm:pt modelId="{9E29FAE4-0E52-9F46-974E-286A790FE6AE}" type="sibTrans" cxnId="{CFFDC2DD-AE28-8541-BF4D-4F2976F198DA}">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14EB9647-B5B4-5C42-A3BB-DD9487AE0503}">
      <dgm:prSet/>
      <dgm:spPr/>
      <dgm:t>
        <a:bodyPr/>
        <a:lstStyle/>
        <a:p>
          <a:r>
            <a:rPr lang="en-US" dirty="0"/>
            <a:t>5) Data Analysis</a:t>
          </a:r>
        </a:p>
      </dgm:t>
    </dgm:pt>
    <dgm:pt modelId="{E416D227-7B39-8F4B-BC85-7287550F94A5}" type="parTrans" cxnId="{C5269564-392D-8948-8AE7-4A18C69E7721}">
      <dgm:prSet/>
      <dgm:spPr/>
      <dgm:t>
        <a:bodyPr/>
        <a:lstStyle/>
        <a:p>
          <a:endParaRPr lang="en-US"/>
        </a:p>
      </dgm:t>
    </dgm:pt>
    <dgm:pt modelId="{72126D62-1F9B-2E4A-932A-2276584622DF}" type="sibTrans" cxnId="{C5269564-392D-8948-8AE7-4A18C69E7721}">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49C433CC-F23F-5B46-B09D-E7AFCC6F43DE}">
      <dgm:prSet/>
      <dgm:spPr/>
      <dgm:t>
        <a:bodyPr/>
        <a:lstStyle/>
        <a:p>
          <a:r>
            <a:rPr lang="en-US" dirty="0"/>
            <a:t>7) Data Visualization</a:t>
          </a:r>
        </a:p>
      </dgm:t>
    </dgm:pt>
    <dgm:pt modelId="{854CE91F-AF89-B34D-8FE2-0A790A8770E9}" type="parTrans" cxnId="{8176BE78-8E58-0F47-99D8-C69779F5C225}">
      <dgm:prSet/>
      <dgm:spPr/>
      <dgm:t>
        <a:bodyPr/>
        <a:lstStyle/>
        <a:p>
          <a:endParaRPr lang="en-US"/>
        </a:p>
      </dgm:t>
    </dgm:pt>
    <dgm:pt modelId="{7E28951C-16F9-274F-A3F3-3035DEE0F644}" type="sibTrans" cxnId="{8176BE78-8E58-0F47-99D8-C69779F5C225}">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7FD1D240-5A7B-BD46-865D-09F38E946AD2}">
      <dgm:prSet/>
      <dgm:spPr/>
      <dgm:t>
        <a:bodyPr/>
        <a:lstStyle/>
        <a:p>
          <a:r>
            <a:rPr lang="en-US" dirty="0"/>
            <a:t>2) Collecting Data / Cleaning Data</a:t>
          </a:r>
        </a:p>
      </dgm:t>
    </dgm:pt>
    <dgm:pt modelId="{8A61C5CA-2E55-A84A-AAEF-14029940922F}" type="sibTrans" cxnId="{8FD0C49C-2AE1-7145-A4A6-9243AC6AEA75}">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77D677B6-5969-8C44-9335-0FC118D6CE3C}" type="parTrans" cxnId="{8FD0C49C-2AE1-7145-A4A6-9243AC6AEA75}">
      <dgm:prSet/>
      <dgm:spPr/>
      <dgm:t>
        <a:bodyPr/>
        <a:lstStyle/>
        <a:p>
          <a:endParaRPr lang="en-US"/>
        </a:p>
      </dgm:t>
    </dgm:pt>
    <dgm:pt modelId="{952A4252-47ED-BD42-9B8C-D3D171D75FD0}" type="pres">
      <dgm:prSet presAssocID="{26A49860-217A-4F48-AD2C-63C54BBDD9C4}" presName="Name0" presStyleCnt="0">
        <dgm:presLayoutVars>
          <dgm:dir/>
          <dgm:resizeHandles val="exact"/>
        </dgm:presLayoutVars>
      </dgm:prSet>
      <dgm:spPr/>
    </dgm:pt>
    <dgm:pt modelId="{5DF60A20-FA5F-3E43-AC95-207A5DD55729}" type="pres">
      <dgm:prSet presAssocID="{F55CFA3E-CE05-4F4B-B36D-3B4103FA2D6B}" presName="composite" presStyleCnt="0"/>
      <dgm:spPr/>
    </dgm:pt>
    <dgm:pt modelId="{81ED5734-E9C2-9A4C-A1BF-A94FD8D6EB34}" type="pres">
      <dgm:prSet presAssocID="{F55CFA3E-CE05-4F4B-B36D-3B4103FA2D6B}" presName="imagSh" presStyleLbl="bgImgPlace1" presStyleIdx="0" presStyleCnt="9" custLinFactNeighborX="18642" custLinFactNeighborY="-10145"/>
      <dgm:spPr>
        <a:blipFill dpi="0" rotWithShape="1">
          <a:blip xmlns:r="http://schemas.openxmlformats.org/officeDocument/2006/relationships" r:embed="rId1"/>
          <a:srcRect/>
          <a:stretch>
            <a:fillRect l="4166" t="1405" r="4166" b="9505"/>
          </a:stretch>
        </a:blipFill>
      </dgm:spPr>
    </dgm:pt>
    <dgm:pt modelId="{C118DA2D-90C9-1849-92F1-961D91ECCE6E}" type="pres">
      <dgm:prSet presAssocID="{F55CFA3E-CE05-4F4B-B36D-3B4103FA2D6B}" presName="txNode" presStyleLbl="node1" presStyleIdx="0" presStyleCnt="9">
        <dgm:presLayoutVars>
          <dgm:bulletEnabled val="1"/>
        </dgm:presLayoutVars>
      </dgm:prSet>
      <dgm:spPr/>
    </dgm:pt>
    <dgm:pt modelId="{93F1D3B1-2937-5143-BF4A-86E3398C601E}" type="pres">
      <dgm:prSet presAssocID="{E6BFA16D-A08E-3E48-BD2D-F6628B807B68}" presName="sibTrans" presStyleLbl="sibTrans2D1" presStyleIdx="0" presStyleCnt="8"/>
      <dgm:spPr/>
    </dgm:pt>
    <dgm:pt modelId="{9BEAF35F-48D4-3748-991B-C14D0655FB44}" type="pres">
      <dgm:prSet presAssocID="{E6BFA16D-A08E-3E48-BD2D-F6628B807B68}" presName="connTx" presStyleLbl="sibTrans2D1" presStyleIdx="0" presStyleCnt="8"/>
      <dgm:spPr/>
    </dgm:pt>
    <dgm:pt modelId="{145ADBF3-0A40-8C4D-9029-B190D7EFE037}" type="pres">
      <dgm:prSet presAssocID="{7FD1D240-5A7B-BD46-865D-09F38E946AD2}" presName="composite" presStyleCnt="0"/>
      <dgm:spPr/>
    </dgm:pt>
    <dgm:pt modelId="{BC14880D-8C17-A846-A990-24B6FD10B3D7}" type="pres">
      <dgm:prSet presAssocID="{7FD1D240-5A7B-BD46-865D-09F38E946AD2}" presName="imagSh" presStyleLbl="bgImgPlace1" presStyleIdx="1" presStyleCnt="9" custLinFactNeighborX="18642" custLinFactNeighborY="-10145"/>
      <dgm:spPr>
        <a:blipFill dpi="0" rotWithShape="1">
          <a:blip xmlns:r="http://schemas.openxmlformats.org/officeDocument/2006/relationships" r:embed="rId2"/>
          <a:srcRect/>
          <a:stretch>
            <a:fillRect l="5000" t="-2644" r="-188334" b="-18842"/>
          </a:stretch>
        </a:blipFill>
      </dgm:spPr>
    </dgm:pt>
    <dgm:pt modelId="{F4FA3543-20D9-BA43-BFA8-0C27ABF2D507}" type="pres">
      <dgm:prSet presAssocID="{7FD1D240-5A7B-BD46-865D-09F38E946AD2}" presName="txNode" presStyleLbl="node1" presStyleIdx="1" presStyleCnt="9">
        <dgm:presLayoutVars>
          <dgm:bulletEnabled val="1"/>
        </dgm:presLayoutVars>
      </dgm:prSet>
      <dgm:spPr/>
    </dgm:pt>
    <dgm:pt modelId="{37730756-62A0-7D4E-9A7A-A5934F6ABCD1}" type="pres">
      <dgm:prSet presAssocID="{8A61C5CA-2E55-A84A-AAEF-14029940922F}" presName="sibTrans" presStyleLbl="sibTrans2D1" presStyleIdx="1" presStyleCnt="8"/>
      <dgm:spPr/>
    </dgm:pt>
    <dgm:pt modelId="{BC17A582-DC25-834A-AA8F-CCE8E6052878}" type="pres">
      <dgm:prSet presAssocID="{8A61C5CA-2E55-A84A-AAEF-14029940922F}" presName="connTx" presStyleLbl="sibTrans2D1" presStyleIdx="1" presStyleCnt="8"/>
      <dgm:spPr/>
    </dgm:pt>
    <dgm:pt modelId="{AED277C2-0CD5-7D41-9C25-7802A9AC2F88}" type="pres">
      <dgm:prSet presAssocID="{C93C4E7B-7DCC-FE41-A7BA-8CC6C908C5F4}" presName="composite" presStyleCnt="0"/>
      <dgm:spPr/>
    </dgm:pt>
    <dgm:pt modelId="{D4E70F6C-142B-2840-BD7C-74FC1D04F26B}" type="pres">
      <dgm:prSet presAssocID="{C93C4E7B-7DCC-FE41-A7BA-8CC6C908C5F4}" presName="imagSh" presStyleLbl="bgImgPlace1" presStyleIdx="2" presStyleCnt="9" custLinFactNeighborX="18642" custLinFactNeighborY="-10145"/>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4166" t="1405" r="4166" b="9505"/>
          </a:stretch>
        </a:blipFill>
      </dgm:spPr>
    </dgm:pt>
    <dgm:pt modelId="{90EB0EB3-1781-B049-B82A-28ED181F5DF2}" type="pres">
      <dgm:prSet presAssocID="{C93C4E7B-7DCC-FE41-A7BA-8CC6C908C5F4}" presName="txNode" presStyleLbl="node1" presStyleIdx="2" presStyleCnt="9">
        <dgm:presLayoutVars>
          <dgm:bulletEnabled val="1"/>
        </dgm:presLayoutVars>
      </dgm:prSet>
      <dgm:spPr/>
    </dgm:pt>
    <dgm:pt modelId="{08C3125A-736E-F941-8EF5-76BF192CFC44}" type="pres">
      <dgm:prSet presAssocID="{7949D8DB-BC61-EB4C-ACEF-FAA69D26F5E2}" presName="sibTrans" presStyleLbl="sibTrans2D1" presStyleIdx="2" presStyleCnt="8"/>
      <dgm:spPr/>
    </dgm:pt>
    <dgm:pt modelId="{CCDBCC76-75FB-CF4D-9BDA-A97392369B6C}" type="pres">
      <dgm:prSet presAssocID="{7949D8DB-BC61-EB4C-ACEF-FAA69D26F5E2}" presName="connTx" presStyleLbl="sibTrans2D1" presStyleIdx="2" presStyleCnt="8"/>
      <dgm:spPr/>
    </dgm:pt>
    <dgm:pt modelId="{51021B6B-6057-3042-B4F7-2A402F27ECC3}" type="pres">
      <dgm:prSet presAssocID="{709F816E-6B2C-1944-B16A-347CE1AD2F60}" presName="composite" presStyleCnt="0"/>
      <dgm:spPr/>
    </dgm:pt>
    <dgm:pt modelId="{8F9AA508-8656-B444-B397-CA9BE4E672DE}" type="pres">
      <dgm:prSet presAssocID="{709F816E-6B2C-1944-B16A-347CE1AD2F60}" presName="imagSh" presStyleLbl="bgImgPlace1" presStyleIdx="3" presStyleCnt="9" custLinFactNeighborX="18642" custLinFactNeighborY="-10145"/>
      <dgm:spPr>
        <a:blipFill dpi="0" rotWithShape="1">
          <a:blip xmlns:r="http://schemas.openxmlformats.org/officeDocument/2006/relationships" r:embed="rId4">
            <a:extLst>
              <a:ext uri="{BEBA8EAE-BF5A-486C-A8C5-ECC9F3942E4B}">
                <a14:imgProps xmlns:a14="http://schemas.microsoft.com/office/drawing/2010/main">
                  <a14:imgLayer r:embed="rId5">
                    <a14:imgEffect>
                      <a14:sharpenSoften amount="-1000"/>
                    </a14:imgEffect>
                  </a14:imgLayer>
                </a14:imgProps>
              </a:ext>
              <a:ext uri="{28A0092B-C50C-407E-A947-70E740481C1C}">
                <a14:useLocalDpi xmlns:a14="http://schemas.microsoft.com/office/drawing/2010/main" val="0"/>
              </a:ext>
            </a:extLst>
          </a:blip>
          <a:srcRect/>
          <a:stretch>
            <a:fillRect l="1352" t="-8377" r="1352" b="11082"/>
          </a:stretch>
        </a:blipFill>
      </dgm:spPr>
    </dgm:pt>
    <dgm:pt modelId="{63FA6984-03A5-F24A-9042-AC680E22F892}" type="pres">
      <dgm:prSet presAssocID="{709F816E-6B2C-1944-B16A-347CE1AD2F60}" presName="txNode" presStyleLbl="node1" presStyleIdx="3" presStyleCnt="9">
        <dgm:presLayoutVars>
          <dgm:bulletEnabled val="1"/>
        </dgm:presLayoutVars>
      </dgm:prSet>
      <dgm:spPr/>
    </dgm:pt>
    <dgm:pt modelId="{B9DF7DAB-92FF-9644-8CCD-06D27EEF5E4B}" type="pres">
      <dgm:prSet presAssocID="{8D3785DA-7C47-CC4A-8943-6B26499A9815}" presName="sibTrans" presStyleLbl="sibTrans2D1" presStyleIdx="3" presStyleCnt="8"/>
      <dgm:spPr/>
    </dgm:pt>
    <dgm:pt modelId="{6DC69E82-7E0F-C34C-9D10-155AF42B4166}" type="pres">
      <dgm:prSet presAssocID="{8D3785DA-7C47-CC4A-8943-6B26499A9815}" presName="connTx" presStyleLbl="sibTrans2D1" presStyleIdx="3" presStyleCnt="8"/>
      <dgm:spPr/>
    </dgm:pt>
    <dgm:pt modelId="{061BEFCA-9EE7-0041-9256-FC4760346362}" type="pres">
      <dgm:prSet presAssocID="{14EB9647-B5B4-5C42-A3BB-DD9487AE0503}" presName="composite" presStyleCnt="0"/>
      <dgm:spPr/>
    </dgm:pt>
    <dgm:pt modelId="{C0E889EF-88F0-F749-8968-9A33899E4E25}" type="pres">
      <dgm:prSet presAssocID="{14EB9647-B5B4-5C42-A3BB-DD9487AE0503}" presName="imagSh" presStyleLbl="bgImgPlace1" presStyleIdx="4" presStyleCnt="9" custLinFactNeighborX="18642" custLinFactNeighborY="-10145"/>
      <dgm:spPr>
        <a:blipFill dpi="0" rotWithShape="1">
          <a:blip xmlns:r="http://schemas.openxmlformats.org/officeDocument/2006/relationships" r:embed="rId6"/>
          <a:srcRect/>
          <a:stretch>
            <a:fillRect l="6217" t="1352" r="6217" b="20812"/>
          </a:stretch>
        </a:blipFill>
      </dgm:spPr>
    </dgm:pt>
    <dgm:pt modelId="{6C15600C-6F9F-DC4E-A6AB-1334EEEE9ABB}" type="pres">
      <dgm:prSet presAssocID="{14EB9647-B5B4-5C42-A3BB-DD9487AE0503}" presName="txNode" presStyleLbl="node1" presStyleIdx="4" presStyleCnt="9">
        <dgm:presLayoutVars>
          <dgm:bulletEnabled val="1"/>
        </dgm:presLayoutVars>
      </dgm:prSet>
      <dgm:spPr/>
    </dgm:pt>
    <dgm:pt modelId="{8E9ACDA0-7197-1D4D-B4BF-D0914E4FE6C9}" type="pres">
      <dgm:prSet presAssocID="{72126D62-1F9B-2E4A-932A-2276584622DF}" presName="sibTrans" presStyleLbl="sibTrans2D1" presStyleIdx="4" presStyleCnt="8"/>
      <dgm:spPr/>
    </dgm:pt>
    <dgm:pt modelId="{45A26D42-238E-6942-A531-36B4594CA709}" type="pres">
      <dgm:prSet presAssocID="{72126D62-1F9B-2E4A-932A-2276584622DF}" presName="connTx" presStyleLbl="sibTrans2D1" presStyleIdx="4" presStyleCnt="8"/>
      <dgm:spPr/>
    </dgm:pt>
    <dgm:pt modelId="{C122D8E8-3D1C-7847-AC6B-08AF3AEA9CFF}" type="pres">
      <dgm:prSet presAssocID="{D2AE0BC0-3A6A-7348-97A6-31AD914A65D1}" presName="composite" presStyleCnt="0"/>
      <dgm:spPr/>
    </dgm:pt>
    <dgm:pt modelId="{02C0CE08-0E61-3645-AA6B-B1A2030912AE}" type="pres">
      <dgm:prSet presAssocID="{D2AE0BC0-3A6A-7348-97A6-31AD914A65D1}" presName="imagSh" presStyleLbl="bgImgPlace1" presStyleIdx="5" presStyleCnt="9" custLinFactNeighborX="18642" custLinFactNeighborY="-10145"/>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4166" t="-2644" r="4166" b="13554"/>
          </a:stretch>
        </a:blipFill>
      </dgm:spPr>
    </dgm:pt>
    <dgm:pt modelId="{485E7A04-7EBE-7A4D-B3A6-2F6E756D836B}" type="pres">
      <dgm:prSet presAssocID="{D2AE0BC0-3A6A-7348-97A6-31AD914A65D1}" presName="txNode" presStyleLbl="node1" presStyleIdx="5" presStyleCnt="9">
        <dgm:presLayoutVars>
          <dgm:bulletEnabled val="1"/>
        </dgm:presLayoutVars>
      </dgm:prSet>
      <dgm:spPr/>
    </dgm:pt>
    <dgm:pt modelId="{6F1EF978-29BD-D941-B355-C3A0404C1375}" type="pres">
      <dgm:prSet presAssocID="{9E29FAE4-0E52-9F46-974E-286A790FE6AE}" presName="sibTrans" presStyleLbl="sibTrans2D1" presStyleIdx="5" presStyleCnt="8"/>
      <dgm:spPr/>
    </dgm:pt>
    <dgm:pt modelId="{E06A8203-24A8-C64B-9C5C-B38D64ACAFB2}" type="pres">
      <dgm:prSet presAssocID="{9E29FAE4-0E52-9F46-974E-286A790FE6AE}" presName="connTx" presStyleLbl="sibTrans2D1" presStyleIdx="5" presStyleCnt="8"/>
      <dgm:spPr/>
    </dgm:pt>
    <dgm:pt modelId="{287CCF86-FA23-2849-A190-8DF693ED7EEE}" type="pres">
      <dgm:prSet presAssocID="{49C433CC-F23F-5B46-B09D-E7AFCC6F43DE}" presName="composite" presStyleCnt="0"/>
      <dgm:spPr/>
    </dgm:pt>
    <dgm:pt modelId="{50B37A2D-88AC-3244-9A18-DF529E1DC002}" type="pres">
      <dgm:prSet presAssocID="{49C433CC-F23F-5B46-B09D-E7AFCC6F43DE}" presName="imagSh" presStyleLbl="bgImgPlace1" presStyleIdx="6" presStyleCnt="9" custLinFactNeighborX="18642" custLinFactNeighborY="-10145"/>
      <dgm:spPr>
        <a:blipFill dpi="0" rotWithShape="1">
          <a:blip xmlns:r="http://schemas.openxmlformats.org/officeDocument/2006/relationships" r:embed="rId2"/>
          <a:srcRect/>
          <a:stretch>
            <a:fillRect l="-170900" t="1406" r="4233" b="-6694"/>
          </a:stretch>
        </a:blipFill>
      </dgm:spPr>
    </dgm:pt>
    <dgm:pt modelId="{6779C793-1FA8-DD4B-9F27-04907EF92FDE}" type="pres">
      <dgm:prSet presAssocID="{49C433CC-F23F-5B46-B09D-E7AFCC6F43DE}" presName="txNode" presStyleLbl="node1" presStyleIdx="6" presStyleCnt="9">
        <dgm:presLayoutVars>
          <dgm:bulletEnabled val="1"/>
        </dgm:presLayoutVars>
      </dgm:prSet>
      <dgm:spPr/>
    </dgm:pt>
    <dgm:pt modelId="{C0A71F08-DF81-2C41-ACB7-6647A1E3A215}" type="pres">
      <dgm:prSet presAssocID="{7E28951C-16F9-274F-A3F3-3035DEE0F644}" presName="sibTrans" presStyleLbl="sibTrans2D1" presStyleIdx="6" presStyleCnt="8"/>
      <dgm:spPr/>
    </dgm:pt>
    <dgm:pt modelId="{F6656906-1FCD-8949-A717-CFCB0401CA0E}" type="pres">
      <dgm:prSet presAssocID="{7E28951C-16F9-274F-A3F3-3035DEE0F644}" presName="connTx" presStyleLbl="sibTrans2D1" presStyleIdx="6" presStyleCnt="8"/>
      <dgm:spPr/>
    </dgm:pt>
    <dgm:pt modelId="{0C60B1BF-2603-044B-82D9-35E5F779AFDE}" type="pres">
      <dgm:prSet presAssocID="{4DBA0E58-3FCB-C84D-BBB5-32F606343A55}" presName="composite" presStyleCnt="0"/>
      <dgm:spPr/>
    </dgm:pt>
    <dgm:pt modelId="{97FCB05C-2C4C-E948-AA0B-574A4D566269}" type="pres">
      <dgm:prSet presAssocID="{4DBA0E58-3FCB-C84D-BBB5-32F606343A55}" presName="imagSh" presStyleLbl="bgImgPlace1" presStyleIdx="7" presStyleCnt="9" custLinFactNeighborX="18642" custLinFactNeighborY="-10145"/>
      <dgm:spPr>
        <a:blipFill>
          <a:blip xmlns:r="http://schemas.openxmlformats.org/officeDocument/2006/relationships" r:embed="rId8"/>
          <a:srcRect/>
          <a:stretch>
            <a:fillRect/>
          </a:stretch>
        </a:blipFill>
      </dgm:spPr>
    </dgm:pt>
    <dgm:pt modelId="{3D59297E-1D54-554E-8129-FF18FC5C2294}" type="pres">
      <dgm:prSet presAssocID="{4DBA0E58-3FCB-C84D-BBB5-32F606343A55}" presName="txNode" presStyleLbl="node1" presStyleIdx="7" presStyleCnt="9">
        <dgm:presLayoutVars>
          <dgm:bulletEnabled val="1"/>
        </dgm:presLayoutVars>
      </dgm:prSet>
      <dgm:spPr/>
    </dgm:pt>
    <dgm:pt modelId="{41272ABF-9EAC-9949-8BDF-104B7C257DBE}" type="pres">
      <dgm:prSet presAssocID="{61B1A9F8-495C-7C44-9233-8ABD241FFA48}" presName="sibTrans" presStyleLbl="sibTrans2D1" presStyleIdx="7" presStyleCnt="8"/>
      <dgm:spPr/>
    </dgm:pt>
    <dgm:pt modelId="{8D035FF2-ACC4-7044-AFDC-3A25B3A74702}" type="pres">
      <dgm:prSet presAssocID="{61B1A9F8-495C-7C44-9233-8ABD241FFA48}" presName="connTx" presStyleLbl="sibTrans2D1" presStyleIdx="7" presStyleCnt="8"/>
      <dgm:spPr/>
    </dgm:pt>
    <dgm:pt modelId="{648AB157-105A-924E-A8D9-4B73E661CC04}" type="pres">
      <dgm:prSet presAssocID="{782E822C-D067-7142-BCE0-5975BDAB427A}" presName="composite" presStyleCnt="0"/>
      <dgm:spPr/>
    </dgm:pt>
    <dgm:pt modelId="{F6C33D4A-666C-3945-B7ED-9CF0A345377C}" type="pres">
      <dgm:prSet presAssocID="{782E822C-D067-7142-BCE0-5975BDAB427A}" presName="imagSh" presStyleLbl="bgImgPlace1" presStyleIdx="8" presStyleCnt="9" custLinFactNeighborX="16460" custLinFactNeighborY="-10145"/>
      <dgm:spPr>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352" t="6217" r="1352" b="6217"/>
          </a:stretch>
        </a:blipFill>
      </dgm:spPr>
    </dgm:pt>
    <dgm:pt modelId="{9C5D019A-FADF-3441-AEE9-64AEADF74F2A}" type="pres">
      <dgm:prSet presAssocID="{782E822C-D067-7142-BCE0-5975BDAB427A}" presName="txNode" presStyleLbl="node1" presStyleIdx="8" presStyleCnt="9">
        <dgm:presLayoutVars>
          <dgm:bulletEnabled val="1"/>
        </dgm:presLayoutVars>
      </dgm:prSet>
      <dgm:spPr/>
    </dgm:pt>
  </dgm:ptLst>
  <dgm:cxnLst>
    <dgm:cxn modelId="{3DC86F06-2809-084F-8197-EBFB201C6CE0}" srcId="{26A49860-217A-4F48-AD2C-63C54BBDD9C4}" destId="{F55CFA3E-CE05-4F4B-B36D-3B4103FA2D6B}" srcOrd="0" destOrd="0" parTransId="{40087E04-E035-E944-8FDD-7D004CDB32E9}" sibTransId="{E6BFA16D-A08E-3E48-BD2D-F6628B807B68}"/>
    <dgm:cxn modelId="{7C9FB809-5F5C-674D-A4E0-E20F4610FAD5}" type="presOf" srcId="{7949D8DB-BC61-EB4C-ACEF-FAA69D26F5E2}" destId="{CCDBCC76-75FB-CF4D-9BDA-A97392369B6C}" srcOrd="1" destOrd="0" presId="urn:microsoft.com/office/officeart/2005/8/layout/hProcess10"/>
    <dgm:cxn modelId="{A4C4BA21-CF09-1440-8802-C5DB0197B2A9}" type="presOf" srcId="{7FD1D240-5A7B-BD46-865D-09F38E946AD2}" destId="{F4FA3543-20D9-BA43-BFA8-0C27ABF2D507}" srcOrd="0" destOrd="0" presId="urn:microsoft.com/office/officeart/2005/8/layout/hProcess10"/>
    <dgm:cxn modelId="{AEC89024-6DB1-CE47-A15F-1167394A666A}" srcId="{26A49860-217A-4F48-AD2C-63C54BBDD9C4}" destId="{C93C4E7B-7DCC-FE41-A7BA-8CC6C908C5F4}" srcOrd="2" destOrd="0" parTransId="{B7FAF0E8-F239-3647-8309-7604138B8D7E}" sibTransId="{7949D8DB-BC61-EB4C-ACEF-FAA69D26F5E2}"/>
    <dgm:cxn modelId="{7790A42A-2782-FB4F-BC17-06D80FE10571}" type="presOf" srcId="{8A61C5CA-2E55-A84A-AAEF-14029940922F}" destId="{37730756-62A0-7D4E-9A7A-A5934F6ABCD1}" srcOrd="0" destOrd="0" presId="urn:microsoft.com/office/officeart/2005/8/layout/hProcess10"/>
    <dgm:cxn modelId="{943DC82C-A39D-554C-80D7-2B0EAE87904D}" srcId="{26A49860-217A-4F48-AD2C-63C54BBDD9C4}" destId="{4DBA0E58-3FCB-C84D-BBB5-32F606343A55}" srcOrd="7" destOrd="0" parTransId="{D26ADB3B-CF5F-7847-8FF6-8979013163B8}" sibTransId="{61B1A9F8-495C-7C44-9233-8ABD241FFA48}"/>
    <dgm:cxn modelId="{04F75231-CD69-8C4F-AB0B-625BFA2AD2DD}" type="presOf" srcId="{9E29FAE4-0E52-9F46-974E-286A790FE6AE}" destId="{6F1EF978-29BD-D941-B355-C3A0404C1375}" srcOrd="0" destOrd="0" presId="urn:microsoft.com/office/officeart/2005/8/layout/hProcess10"/>
    <dgm:cxn modelId="{81AD5238-C4D7-B948-A868-0FBFD5058092}" type="presOf" srcId="{7E28951C-16F9-274F-A3F3-3035DEE0F644}" destId="{F6656906-1FCD-8949-A717-CFCB0401CA0E}" srcOrd="1" destOrd="0" presId="urn:microsoft.com/office/officeart/2005/8/layout/hProcess10"/>
    <dgm:cxn modelId="{9940A240-C6CF-F441-A62E-7A52CFB8D17D}" type="presOf" srcId="{E6BFA16D-A08E-3E48-BD2D-F6628B807B68}" destId="{93F1D3B1-2937-5143-BF4A-86E3398C601E}" srcOrd="0" destOrd="0" presId="urn:microsoft.com/office/officeart/2005/8/layout/hProcess10"/>
    <dgm:cxn modelId="{E95DE043-8000-2D4F-A292-34B054560E1A}" type="presOf" srcId="{E6BFA16D-A08E-3E48-BD2D-F6628B807B68}" destId="{9BEAF35F-48D4-3748-991B-C14D0655FB44}" srcOrd="1" destOrd="0" presId="urn:microsoft.com/office/officeart/2005/8/layout/hProcess10"/>
    <dgm:cxn modelId="{87097E46-AD7B-C649-9CCF-28320AF6DBCD}" type="presOf" srcId="{8A61C5CA-2E55-A84A-AAEF-14029940922F}" destId="{BC17A582-DC25-834A-AA8F-CCE8E6052878}" srcOrd="1" destOrd="0" presId="urn:microsoft.com/office/officeart/2005/8/layout/hProcess10"/>
    <dgm:cxn modelId="{E4CFD94B-1250-FC4E-8996-3780541B8E5F}" type="presOf" srcId="{72126D62-1F9B-2E4A-932A-2276584622DF}" destId="{8E9ACDA0-7197-1D4D-B4BF-D0914E4FE6C9}" srcOrd="0" destOrd="0" presId="urn:microsoft.com/office/officeart/2005/8/layout/hProcess10"/>
    <dgm:cxn modelId="{A8D3E050-B8F9-0846-B576-212B007B85AC}" type="presOf" srcId="{F55CFA3E-CE05-4F4B-B36D-3B4103FA2D6B}" destId="{C118DA2D-90C9-1849-92F1-961D91ECCE6E}" srcOrd="0" destOrd="0" presId="urn:microsoft.com/office/officeart/2005/8/layout/hProcess10"/>
    <dgm:cxn modelId="{1E9C8852-4D0D-9F4E-8614-01B78D3F3771}" type="presOf" srcId="{7E28951C-16F9-274F-A3F3-3035DEE0F644}" destId="{C0A71F08-DF81-2C41-ACB7-6647A1E3A215}" srcOrd="0" destOrd="0" presId="urn:microsoft.com/office/officeart/2005/8/layout/hProcess10"/>
    <dgm:cxn modelId="{7736CF61-D4D4-7F40-BFEF-328BD9071C1C}" type="presOf" srcId="{C93C4E7B-7DCC-FE41-A7BA-8CC6C908C5F4}" destId="{90EB0EB3-1781-B049-B82A-28ED181F5DF2}" srcOrd="0" destOrd="0" presId="urn:microsoft.com/office/officeart/2005/8/layout/hProcess10"/>
    <dgm:cxn modelId="{13DE2762-643B-8A49-99E6-4926472AAAC3}" srcId="{26A49860-217A-4F48-AD2C-63C54BBDD9C4}" destId="{782E822C-D067-7142-BCE0-5975BDAB427A}" srcOrd="8" destOrd="0" parTransId="{5EBC6FB6-AC29-494A-B5AF-0F562D2AF95E}" sibTransId="{FAD0B7A1-081A-6240-9777-9DBAC9F2095F}"/>
    <dgm:cxn modelId="{C5269564-392D-8948-8AE7-4A18C69E7721}" srcId="{26A49860-217A-4F48-AD2C-63C54BBDD9C4}" destId="{14EB9647-B5B4-5C42-A3BB-DD9487AE0503}" srcOrd="4" destOrd="0" parTransId="{E416D227-7B39-8F4B-BC85-7287550F94A5}" sibTransId="{72126D62-1F9B-2E4A-932A-2276584622DF}"/>
    <dgm:cxn modelId="{8176BE78-8E58-0F47-99D8-C69779F5C225}" srcId="{26A49860-217A-4F48-AD2C-63C54BBDD9C4}" destId="{49C433CC-F23F-5B46-B09D-E7AFCC6F43DE}" srcOrd="6" destOrd="0" parTransId="{854CE91F-AF89-B34D-8FE2-0A790A8770E9}" sibTransId="{7E28951C-16F9-274F-A3F3-3035DEE0F644}"/>
    <dgm:cxn modelId="{04D81D8A-7052-8248-9544-FEB09E555A29}" type="presOf" srcId="{61B1A9F8-495C-7C44-9233-8ABD241FFA48}" destId="{8D035FF2-ACC4-7044-AFDC-3A25B3A74702}" srcOrd="1" destOrd="0" presId="urn:microsoft.com/office/officeart/2005/8/layout/hProcess10"/>
    <dgm:cxn modelId="{15DE1497-71EC-1745-81CB-DF5A5C55EC5B}" type="presOf" srcId="{4DBA0E58-3FCB-C84D-BBB5-32F606343A55}" destId="{3D59297E-1D54-554E-8129-FF18FC5C2294}" srcOrd="0" destOrd="0" presId="urn:microsoft.com/office/officeart/2005/8/layout/hProcess10"/>
    <dgm:cxn modelId="{04BCD099-26D9-0945-8E5F-6FDC69C9FB89}" type="presOf" srcId="{26A49860-217A-4F48-AD2C-63C54BBDD9C4}" destId="{952A4252-47ED-BD42-9B8C-D3D171D75FD0}" srcOrd="0" destOrd="0" presId="urn:microsoft.com/office/officeart/2005/8/layout/hProcess10"/>
    <dgm:cxn modelId="{9F3AE299-B7CE-834C-A7FA-5AAF13146A4C}" type="presOf" srcId="{49C433CC-F23F-5B46-B09D-E7AFCC6F43DE}" destId="{6779C793-1FA8-DD4B-9F27-04907EF92FDE}" srcOrd="0" destOrd="0" presId="urn:microsoft.com/office/officeart/2005/8/layout/hProcess10"/>
    <dgm:cxn modelId="{8FD0C49C-2AE1-7145-A4A6-9243AC6AEA75}" srcId="{26A49860-217A-4F48-AD2C-63C54BBDD9C4}" destId="{7FD1D240-5A7B-BD46-865D-09F38E946AD2}" srcOrd="1" destOrd="0" parTransId="{77D677B6-5969-8C44-9335-0FC118D6CE3C}" sibTransId="{8A61C5CA-2E55-A84A-AAEF-14029940922F}"/>
    <dgm:cxn modelId="{EC59F1AE-8933-BB41-AA4B-31C61F5B9001}" type="presOf" srcId="{7949D8DB-BC61-EB4C-ACEF-FAA69D26F5E2}" destId="{08C3125A-736E-F941-8EF5-76BF192CFC44}" srcOrd="0" destOrd="0" presId="urn:microsoft.com/office/officeart/2005/8/layout/hProcess10"/>
    <dgm:cxn modelId="{970CD9B8-FA59-264A-A758-2FBF8F908E73}" type="presOf" srcId="{8D3785DA-7C47-CC4A-8943-6B26499A9815}" destId="{B9DF7DAB-92FF-9644-8CCD-06D27EEF5E4B}" srcOrd="0" destOrd="0" presId="urn:microsoft.com/office/officeart/2005/8/layout/hProcess10"/>
    <dgm:cxn modelId="{FC7A52C1-1A79-3A46-8CC1-1ADCF5C9A5BF}" type="presOf" srcId="{9E29FAE4-0E52-9F46-974E-286A790FE6AE}" destId="{E06A8203-24A8-C64B-9C5C-B38D64ACAFB2}" srcOrd="1" destOrd="0" presId="urn:microsoft.com/office/officeart/2005/8/layout/hProcess10"/>
    <dgm:cxn modelId="{6C4DF9CD-B9EA-3240-AFAA-0A001B42E0A8}" type="presOf" srcId="{D2AE0BC0-3A6A-7348-97A6-31AD914A65D1}" destId="{485E7A04-7EBE-7A4D-B3A6-2F6E756D836B}" srcOrd="0" destOrd="0" presId="urn:microsoft.com/office/officeart/2005/8/layout/hProcess10"/>
    <dgm:cxn modelId="{65E472D0-97EE-0F4F-8889-BC797BBC597E}" type="presOf" srcId="{72126D62-1F9B-2E4A-932A-2276584622DF}" destId="{45A26D42-238E-6942-A531-36B4594CA709}" srcOrd="1" destOrd="0" presId="urn:microsoft.com/office/officeart/2005/8/layout/hProcess10"/>
    <dgm:cxn modelId="{CE2C87D0-225C-1E46-8232-57E493A0CF16}" type="presOf" srcId="{8D3785DA-7C47-CC4A-8943-6B26499A9815}" destId="{6DC69E82-7E0F-C34C-9D10-155AF42B4166}" srcOrd="1" destOrd="0" presId="urn:microsoft.com/office/officeart/2005/8/layout/hProcess10"/>
    <dgm:cxn modelId="{F79478D5-9DB8-9C4E-888B-2CEF70BA5AB9}" type="presOf" srcId="{61B1A9F8-495C-7C44-9233-8ABD241FFA48}" destId="{41272ABF-9EAC-9949-8BDF-104B7C257DBE}" srcOrd="0" destOrd="0" presId="urn:microsoft.com/office/officeart/2005/8/layout/hProcess10"/>
    <dgm:cxn modelId="{1E33D8DA-B1F4-E24A-BBEE-FF4933914665}" srcId="{26A49860-217A-4F48-AD2C-63C54BBDD9C4}" destId="{709F816E-6B2C-1944-B16A-347CE1AD2F60}" srcOrd="3" destOrd="0" parTransId="{32118CB0-C16A-DB47-AA43-C8EFA5E868D8}" sibTransId="{8D3785DA-7C47-CC4A-8943-6B26499A9815}"/>
    <dgm:cxn modelId="{CFFDC2DD-AE28-8541-BF4D-4F2976F198DA}" srcId="{26A49860-217A-4F48-AD2C-63C54BBDD9C4}" destId="{D2AE0BC0-3A6A-7348-97A6-31AD914A65D1}" srcOrd="5" destOrd="0" parTransId="{8442934B-4610-C64B-8984-8A4FCB1AEE20}" sibTransId="{9E29FAE4-0E52-9F46-974E-286A790FE6AE}"/>
    <dgm:cxn modelId="{7D419CF3-283D-F94F-9021-EF4A03F0A964}" type="presOf" srcId="{782E822C-D067-7142-BCE0-5975BDAB427A}" destId="{9C5D019A-FADF-3441-AEE9-64AEADF74F2A}" srcOrd="0" destOrd="0" presId="urn:microsoft.com/office/officeart/2005/8/layout/hProcess10"/>
    <dgm:cxn modelId="{8A059EF5-69CC-474A-8C4A-604F9A29BE96}" type="presOf" srcId="{709F816E-6B2C-1944-B16A-347CE1AD2F60}" destId="{63FA6984-03A5-F24A-9042-AC680E22F892}" srcOrd="0" destOrd="0" presId="urn:microsoft.com/office/officeart/2005/8/layout/hProcess10"/>
    <dgm:cxn modelId="{E38E95FF-DFC1-4544-9A46-CC5E50AAC580}" type="presOf" srcId="{14EB9647-B5B4-5C42-A3BB-DD9487AE0503}" destId="{6C15600C-6F9F-DC4E-A6AB-1334EEEE9ABB}" srcOrd="0" destOrd="0" presId="urn:microsoft.com/office/officeart/2005/8/layout/hProcess10"/>
    <dgm:cxn modelId="{391A9CF1-30CB-0742-8F13-346C4C2AE76F}" type="presParOf" srcId="{952A4252-47ED-BD42-9B8C-D3D171D75FD0}" destId="{5DF60A20-FA5F-3E43-AC95-207A5DD55729}" srcOrd="0" destOrd="0" presId="urn:microsoft.com/office/officeart/2005/8/layout/hProcess10"/>
    <dgm:cxn modelId="{AE1C1090-DE36-514E-8069-190DF5D355B8}" type="presParOf" srcId="{5DF60A20-FA5F-3E43-AC95-207A5DD55729}" destId="{81ED5734-E9C2-9A4C-A1BF-A94FD8D6EB34}" srcOrd="0" destOrd="0" presId="urn:microsoft.com/office/officeart/2005/8/layout/hProcess10"/>
    <dgm:cxn modelId="{F8281B37-6F1B-AD4E-BA12-077A3A236B9D}" type="presParOf" srcId="{5DF60A20-FA5F-3E43-AC95-207A5DD55729}" destId="{C118DA2D-90C9-1849-92F1-961D91ECCE6E}" srcOrd="1" destOrd="0" presId="urn:microsoft.com/office/officeart/2005/8/layout/hProcess10"/>
    <dgm:cxn modelId="{533B6C24-A18E-D641-9A76-0B463B8DE181}" type="presParOf" srcId="{952A4252-47ED-BD42-9B8C-D3D171D75FD0}" destId="{93F1D3B1-2937-5143-BF4A-86E3398C601E}" srcOrd="1" destOrd="0" presId="urn:microsoft.com/office/officeart/2005/8/layout/hProcess10"/>
    <dgm:cxn modelId="{50C0F1E9-C2A9-D44E-AA6D-099FD110C8EE}" type="presParOf" srcId="{93F1D3B1-2937-5143-BF4A-86E3398C601E}" destId="{9BEAF35F-48D4-3748-991B-C14D0655FB44}" srcOrd="0" destOrd="0" presId="urn:microsoft.com/office/officeart/2005/8/layout/hProcess10"/>
    <dgm:cxn modelId="{708B5928-DC8A-374C-9E07-C9A2ED57D632}" type="presParOf" srcId="{952A4252-47ED-BD42-9B8C-D3D171D75FD0}" destId="{145ADBF3-0A40-8C4D-9029-B190D7EFE037}" srcOrd="2" destOrd="0" presId="urn:microsoft.com/office/officeart/2005/8/layout/hProcess10"/>
    <dgm:cxn modelId="{055DAFAE-6E13-6A4D-9C09-6219A9D7F7FB}" type="presParOf" srcId="{145ADBF3-0A40-8C4D-9029-B190D7EFE037}" destId="{BC14880D-8C17-A846-A990-24B6FD10B3D7}" srcOrd="0" destOrd="0" presId="urn:microsoft.com/office/officeart/2005/8/layout/hProcess10"/>
    <dgm:cxn modelId="{392AF925-5DBE-DC45-AA21-CA1707E1C551}" type="presParOf" srcId="{145ADBF3-0A40-8C4D-9029-B190D7EFE037}" destId="{F4FA3543-20D9-BA43-BFA8-0C27ABF2D507}" srcOrd="1" destOrd="0" presId="urn:microsoft.com/office/officeart/2005/8/layout/hProcess10"/>
    <dgm:cxn modelId="{3794E21E-0115-AF47-9218-A1C3A231F583}" type="presParOf" srcId="{952A4252-47ED-BD42-9B8C-D3D171D75FD0}" destId="{37730756-62A0-7D4E-9A7A-A5934F6ABCD1}" srcOrd="3" destOrd="0" presId="urn:microsoft.com/office/officeart/2005/8/layout/hProcess10"/>
    <dgm:cxn modelId="{639098EB-2186-8F4A-939C-CA584EEDAC77}" type="presParOf" srcId="{37730756-62A0-7D4E-9A7A-A5934F6ABCD1}" destId="{BC17A582-DC25-834A-AA8F-CCE8E6052878}" srcOrd="0" destOrd="0" presId="urn:microsoft.com/office/officeart/2005/8/layout/hProcess10"/>
    <dgm:cxn modelId="{7DAEADFF-7297-414B-AD75-93FE7FC996F2}" type="presParOf" srcId="{952A4252-47ED-BD42-9B8C-D3D171D75FD0}" destId="{AED277C2-0CD5-7D41-9C25-7802A9AC2F88}" srcOrd="4" destOrd="0" presId="urn:microsoft.com/office/officeart/2005/8/layout/hProcess10"/>
    <dgm:cxn modelId="{104E2F2F-5010-EE4E-9DC8-50940C449939}" type="presParOf" srcId="{AED277C2-0CD5-7D41-9C25-7802A9AC2F88}" destId="{D4E70F6C-142B-2840-BD7C-74FC1D04F26B}" srcOrd="0" destOrd="0" presId="urn:microsoft.com/office/officeart/2005/8/layout/hProcess10"/>
    <dgm:cxn modelId="{4BE3FDC3-933F-9449-A36E-B1A09A1750B3}" type="presParOf" srcId="{AED277C2-0CD5-7D41-9C25-7802A9AC2F88}" destId="{90EB0EB3-1781-B049-B82A-28ED181F5DF2}" srcOrd="1" destOrd="0" presId="urn:microsoft.com/office/officeart/2005/8/layout/hProcess10"/>
    <dgm:cxn modelId="{A8D17DC3-734A-694B-B826-8D19B4011B64}" type="presParOf" srcId="{952A4252-47ED-BD42-9B8C-D3D171D75FD0}" destId="{08C3125A-736E-F941-8EF5-76BF192CFC44}" srcOrd="5" destOrd="0" presId="urn:microsoft.com/office/officeart/2005/8/layout/hProcess10"/>
    <dgm:cxn modelId="{C45EB3C5-9035-5341-8793-7A7064E0B676}" type="presParOf" srcId="{08C3125A-736E-F941-8EF5-76BF192CFC44}" destId="{CCDBCC76-75FB-CF4D-9BDA-A97392369B6C}" srcOrd="0" destOrd="0" presId="urn:microsoft.com/office/officeart/2005/8/layout/hProcess10"/>
    <dgm:cxn modelId="{CE720B05-52CE-9247-AB88-C4558C36C2D6}" type="presParOf" srcId="{952A4252-47ED-BD42-9B8C-D3D171D75FD0}" destId="{51021B6B-6057-3042-B4F7-2A402F27ECC3}" srcOrd="6" destOrd="0" presId="urn:microsoft.com/office/officeart/2005/8/layout/hProcess10"/>
    <dgm:cxn modelId="{5490F900-6BBE-E14D-8393-5EF5E66F0297}" type="presParOf" srcId="{51021B6B-6057-3042-B4F7-2A402F27ECC3}" destId="{8F9AA508-8656-B444-B397-CA9BE4E672DE}" srcOrd="0" destOrd="0" presId="urn:microsoft.com/office/officeart/2005/8/layout/hProcess10"/>
    <dgm:cxn modelId="{F0167F7F-5407-AD44-A1EE-E6184F7D1229}" type="presParOf" srcId="{51021B6B-6057-3042-B4F7-2A402F27ECC3}" destId="{63FA6984-03A5-F24A-9042-AC680E22F892}" srcOrd="1" destOrd="0" presId="urn:microsoft.com/office/officeart/2005/8/layout/hProcess10"/>
    <dgm:cxn modelId="{03553593-6224-8746-8776-818AF76FDB4A}" type="presParOf" srcId="{952A4252-47ED-BD42-9B8C-D3D171D75FD0}" destId="{B9DF7DAB-92FF-9644-8CCD-06D27EEF5E4B}" srcOrd="7" destOrd="0" presId="urn:microsoft.com/office/officeart/2005/8/layout/hProcess10"/>
    <dgm:cxn modelId="{53331AFD-C2DA-B24C-8020-C2552213C3BE}" type="presParOf" srcId="{B9DF7DAB-92FF-9644-8CCD-06D27EEF5E4B}" destId="{6DC69E82-7E0F-C34C-9D10-155AF42B4166}" srcOrd="0" destOrd="0" presId="urn:microsoft.com/office/officeart/2005/8/layout/hProcess10"/>
    <dgm:cxn modelId="{D54FE2C8-EB81-1B42-8A46-13210E7ADEEF}" type="presParOf" srcId="{952A4252-47ED-BD42-9B8C-D3D171D75FD0}" destId="{061BEFCA-9EE7-0041-9256-FC4760346362}" srcOrd="8" destOrd="0" presId="urn:microsoft.com/office/officeart/2005/8/layout/hProcess10"/>
    <dgm:cxn modelId="{8ADD02BD-A7BF-D941-A703-7532B5FB5804}" type="presParOf" srcId="{061BEFCA-9EE7-0041-9256-FC4760346362}" destId="{C0E889EF-88F0-F749-8968-9A33899E4E25}" srcOrd="0" destOrd="0" presId="urn:microsoft.com/office/officeart/2005/8/layout/hProcess10"/>
    <dgm:cxn modelId="{6A148A0F-E371-9C46-9816-DD7945B74BD1}" type="presParOf" srcId="{061BEFCA-9EE7-0041-9256-FC4760346362}" destId="{6C15600C-6F9F-DC4E-A6AB-1334EEEE9ABB}" srcOrd="1" destOrd="0" presId="urn:microsoft.com/office/officeart/2005/8/layout/hProcess10"/>
    <dgm:cxn modelId="{DD66CF5A-6B16-6843-9634-F4970B47E649}" type="presParOf" srcId="{952A4252-47ED-BD42-9B8C-D3D171D75FD0}" destId="{8E9ACDA0-7197-1D4D-B4BF-D0914E4FE6C9}" srcOrd="9" destOrd="0" presId="urn:microsoft.com/office/officeart/2005/8/layout/hProcess10"/>
    <dgm:cxn modelId="{AD99D491-7DAA-5D4C-A2D3-AB35BDD7F580}" type="presParOf" srcId="{8E9ACDA0-7197-1D4D-B4BF-D0914E4FE6C9}" destId="{45A26D42-238E-6942-A531-36B4594CA709}" srcOrd="0" destOrd="0" presId="urn:microsoft.com/office/officeart/2005/8/layout/hProcess10"/>
    <dgm:cxn modelId="{D59EF899-017C-4E43-9D2C-361392589A20}" type="presParOf" srcId="{952A4252-47ED-BD42-9B8C-D3D171D75FD0}" destId="{C122D8E8-3D1C-7847-AC6B-08AF3AEA9CFF}" srcOrd="10" destOrd="0" presId="urn:microsoft.com/office/officeart/2005/8/layout/hProcess10"/>
    <dgm:cxn modelId="{C4A21B39-C13B-A943-A64E-19A827C80611}" type="presParOf" srcId="{C122D8E8-3D1C-7847-AC6B-08AF3AEA9CFF}" destId="{02C0CE08-0E61-3645-AA6B-B1A2030912AE}" srcOrd="0" destOrd="0" presId="urn:microsoft.com/office/officeart/2005/8/layout/hProcess10"/>
    <dgm:cxn modelId="{DFFFC715-630E-494A-99B1-787F18A3A4DA}" type="presParOf" srcId="{C122D8E8-3D1C-7847-AC6B-08AF3AEA9CFF}" destId="{485E7A04-7EBE-7A4D-B3A6-2F6E756D836B}" srcOrd="1" destOrd="0" presId="urn:microsoft.com/office/officeart/2005/8/layout/hProcess10"/>
    <dgm:cxn modelId="{07149841-C7C2-974B-B9DE-A9B99D9948B5}" type="presParOf" srcId="{952A4252-47ED-BD42-9B8C-D3D171D75FD0}" destId="{6F1EF978-29BD-D941-B355-C3A0404C1375}" srcOrd="11" destOrd="0" presId="urn:microsoft.com/office/officeart/2005/8/layout/hProcess10"/>
    <dgm:cxn modelId="{E4945253-5082-E94A-A425-D0F9CFD319F2}" type="presParOf" srcId="{6F1EF978-29BD-D941-B355-C3A0404C1375}" destId="{E06A8203-24A8-C64B-9C5C-B38D64ACAFB2}" srcOrd="0" destOrd="0" presId="urn:microsoft.com/office/officeart/2005/8/layout/hProcess10"/>
    <dgm:cxn modelId="{2A5E4BCE-407E-5C40-81A2-414694B2C373}" type="presParOf" srcId="{952A4252-47ED-BD42-9B8C-D3D171D75FD0}" destId="{287CCF86-FA23-2849-A190-8DF693ED7EEE}" srcOrd="12" destOrd="0" presId="urn:microsoft.com/office/officeart/2005/8/layout/hProcess10"/>
    <dgm:cxn modelId="{F1FCDDD1-66F5-5746-8008-76D6A0B4C212}" type="presParOf" srcId="{287CCF86-FA23-2849-A190-8DF693ED7EEE}" destId="{50B37A2D-88AC-3244-9A18-DF529E1DC002}" srcOrd="0" destOrd="0" presId="urn:microsoft.com/office/officeart/2005/8/layout/hProcess10"/>
    <dgm:cxn modelId="{A4385D50-92D7-BE49-B488-79B7D91AF9B9}" type="presParOf" srcId="{287CCF86-FA23-2849-A190-8DF693ED7EEE}" destId="{6779C793-1FA8-DD4B-9F27-04907EF92FDE}" srcOrd="1" destOrd="0" presId="urn:microsoft.com/office/officeart/2005/8/layout/hProcess10"/>
    <dgm:cxn modelId="{9123E181-24D5-424D-9144-D641AC951F15}" type="presParOf" srcId="{952A4252-47ED-BD42-9B8C-D3D171D75FD0}" destId="{C0A71F08-DF81-2C41-ACB7-6647A1E3A215}" srcOrd="13" destOrd="0" presId="urn:microsoft.com/office/officeart/2005/8/layout/hProcess10"/>
    <dgm:cxn modelId="{DE0CC14A-14E7-C344-945C-C62FA6CACC52}" type="presParOf" srcId="{C0A71F08-DF81-2C41-ACB7-6647A1E3A215}" destId="{F6656906-1FCD-8949-A717-CFCB0401CA0E}" srcOrd="0" destOrd="0" presId="urn:microsoft.com/office/officeart/2005/8/layout/hProcess10"/>
    <dgm:cxn modelId="{5AF8635A-CBDE-0242-91E2-0E5D288C1372}" type="presParOf" srcId="{952A4252-47ED-BD42-9B8C-D3D171D75FD0}" destId="{0C60B1BF-2603-044B-82D9-35E5F779AFDE}" srcOrd="14" destOrd="0" presId="urn:microsoft.com/office/officeart/2005/8/layout/hProcess10"/>
    <dgm:cxn modelId="{0821F8FC-8AE0-E040-A0E3-9CA1926C3B69}" type="presParOf" srcId="{0C60B1BF-2603-044B-82D9-35E5F779AFDE}" destId="{97FCB05C-2C4C-E948-AA0B-574A4D566269}" srcOrd="0" destOrd="0" presId="urn:microsoft.com/office/officeart/2005/8/layout/hProcess10"/>
    <dgm:cxn modelId="{46C69F90-8BA6-DD47-BC30-6E8C12ACAF7F}" type="presParOf" srcId="{0C60B1BF-2603-044B-82D9-35E5F779AFDE}" destId="{3D59297E-1D54-554E-8129-FF18FC5C2294}" srcOrd="1" destOrd="0" presId="urn:microsoft.com/office/officeart/2005/8/layout/hProcess10"/>
    <dgm:cxn modelId="{1900ECC5-7FFA-0846-8E60-9204AAEC6056}" type="presParOf" srcId="{952A4252-47ED-BD42-9B8C-D3D171D75FD0}" destId="{41272ABF-9EAC-9949-8BDF-104B7C257DBE}" srcOrd="15" destOrd="0" presId="urn:microsoft.com/office/officeart/2005/8/layout/hProcess10"/>
    <dgm:cxn modelId="{B98FD4E8-5905-714A-BBDA-AEC4ED986604}" type="presParOf" srcId="{41272ABF-9EAC-9949-8BDF-104B7C257DBE}" destId="{8D035FF2-ACC4-7044-AFDC-3A25B3A74702}" srcOrd="0" destOrd="0" presId="urn:microsoft.com/office/officeart/2005/8/layout/hProcess10"/>
    <dgm:cxn modelId="{3E79421D-143E-5941-94EA-259399A3A0C3}" type="presParOf" srcId="{952A4252-47ED-BD42-9B8C-D3D171D75FD0}" destId="{648AB157-105A-924E-A8D9-4B73E661CC04}" srcOrd="16" destOrd="0" presId="urn:microsoft.com/office/officeart/2005/8/layout/hProcess10"/>
    <dgm:cxn modelId="{0FA16F21-B642-8A43-BB95-78AA31CC06C5}" type="presParOf" srcId="{648AB157-105A-924E-A8D9-4B73E661CC04}" destId="{F6C33D4A-666C-3945-B7ED-9CF0A345377C}" srcOrd="0" destOrd="0" presId="urn:microsoft.com/office/officeart/2005/8/layout/hProcess10"/>
    <dgm:cxn modelId="{16BAB0E9-4146-794F-B122-92CECE7CF149}" type="presParOf" srcId="{648AB157-105A-924E-A8D9-4B73E661CC04}" destId="{9C5D019A-FADF-3441-AEE9-64AEADF74F2A}"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D5734-E9C2-9A4C-A1BF-A94FD8D6EB34}">
      <dsp:nvSpPr>
        <dsp:cNvPr id="0" name=""/>
        <dsp:cNvSpPr/>
      </dsp:nvSpPr>
      <dsp:spPr>
        <a:xfrm>
          <a:off x="176903" y="2382288"/>
          <a:ext cx="939820" cy="939820"/>
        </a:xfrm>
        <a:prstGeom prst="roundRect">
          <a:avLst>
            <a:gd name="adj" fmla="val 10000"/>
          </a:avLst>
        </a:prstGeom>
        <a:blipFill dpi="0" rotWithShape="1">
          <a:blip xmlns:r="http://schemas.openxmlformats.org/officeDocument/2006/relationships" r:embed="rId1"/>
          <a:srcRect/>
          <a:stretch>
            <a:fillRect l="4166" t="1405" r="4166" b="9505"/>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C118DA2D-90C9-1849-92F1-961D91ECCE6E}">
      <dsp:nvSpPr>
        <dsp:cNvPr id="0" name=""/>
        <dsp:cNvSpPr/>
      </dsp:nvSpPr>
      <dsp:spPr>
        <a:xfrm>
          <a:off x="154696"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 Brainstorm</a:t>
          </a:r>
        </a:p>
      </dsp:txBody>
      <dsp:txXfrm>
        <a:off x="182222" y="3069051"/>
        <a:ext cx="884768" cy="884768"/>
      </dsp:txXfrm>
    </dsp:sp>
    <dsp:sp modelId="{93F1D3B1-2937-5143-BF4A-86E3398C601E}">
      <dsp:nvSpPr>
        <dsp:cNvPr id="0" name=""/>
        <dsp:cNvSpPr/>
      </dsp:nvSpPr>
      <dsp:spPr>
        <a:xfrm>
          <a:off x="1297754" y="2739286"/>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297754" y="2784451"/>
        <a:ext cx="126721" cy="135495"/>
      </dsp:txXfrm>
    </dsp:sp>
    <dsp:sp modelId="{BC14880D-8C17-A846-A990-24B6FD10B3D7}">
      <dsp:nvSpPr>
        <dsp:cNvPr id="0" name=""/>
        <dsp:cNvSpPr/>
      </dsp:nvSpPr>
      <dsp:spPr>
        <a:xfrm>
          <a:off x="1633953" y="2382288"/>
          <a:ext cx="939820" cy="939820"/>
        </a:xfrm>
        <a:prstGeom prst="roundRect">
          <a:avLst>
            <a:gd name="adj" fmla="val 10000"/>
          </a:avLst>
        </a:prstGeom>
        <a:blipFill dpi="0" rotWithShape="1">
          <a:blip xmlns:r="http://schemas.openxmlformats.org/officeDocument/2006/relationships" r:embed="rId2"/>
          <a:srcRect/>
          <a:stretch>
            <a:fillRect l="5000" t="-2644" r="-188334" b="-18842"/>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F4FA3543-20D9-BA43-BFA8-0C27ABF2D507}">
      <dsp:nvSpPr>
        <dsp:cNvPr id="0" name=""/>
        <dsp:cNvSpPr/>
      </dsp:nvSpPr>
      <dsp:spPr>
        <a:xfrm>
          <a:off x="1611745"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2) Collecting Data / Cleaning Data</a:t>
          </a:r>
        </a:p>
      </dsp:txBody>
      <dsp:txXfrm>
        <a:off x="1639271" y="3069051"/>
        <a:ext cx="884768" cy="884768"/>
      </dsp:txXfrm>
    </dsp:sp>
    <dsp:sp modelId="{37730756-62A0-7D4E-9A7A-A5934F6ABCD1}">
      <dsp:nvSpPr>
        <dsp:cNvPr id="0" name=""/>
        <dsp:cNvSpPr/>
      </dsp:nvSpPr>
      <dsp:spPr>
        <a:xfrm>
          <a:off x="2754803" y="2739286"/>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54803" y="2784451"/>
        <a:ext cx="126721" cy="135495"/>
      </dsp:txXfrm>
    </dsp:sp>
    <dsp:sp modelId="{D4E70F6C-142B-2840-BD7C-74FC1D04F26B}">
      <dsp:nvSpPr>
        <dsp:cNvPr id="0" name=""/>
        <dsp:cNvSpPr/>
      </dsp:nvSpPr>
      <dsp:spPr>
        <a:xfrm>
          <a:off x="3091002" y="2382288"/>
          <a:ext cx="939820" cy="939820"/>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4166" t="1405" r="4166" b="9505"/>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90EB0EB3-1781-B049-B82A-28ED181F5DF2}">
      <dsp:nvSpPr>
        <dsp:cNvPr id="0" name=""/>
        <dsp:cNvSpPr/>
      </dsp:nvSpPr>
      <dsp:spPr>
        <a:xfrm>
          <a:off x="3068795"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3) Organize Data</a:t>
          </a:r>
        </a:p>
      </dsp:txBody>
      <dsp:txXfrm>
        <a:off x="3096321" y="3069051"/>
        <a:ext cx="884768" cy="884768"/>
      </dsp:txXfrm>
    </dsp:sp>
    <dsp:sp modelId="{08C3125A-736E-F941-8EF5-76BF192CFC44}">
      <dsp:nvSpPr>
        <dsp:cNvPr id="0" name=""/>
        <dsp:cNvSpPr/>
      </dsp:nvSpPr>
      <dsp:spPr>
        <a:xfrm>
          <a:off x="4211852" y="2739286"/>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211852" y="2784451"/>
        <a:ext cx="126721" cy="135495"/>
      </dsp:txXfrm>
    </dsp:sp>
    <dsp:sp modelId="{8F9AA508-8656-B444-B397-CA9BE4E672DE}">
      <dsp:nvSpPr>
        <dsp:cNvPr id="0" name=""/>
        <dsp:cNvSpPr/>
      </dsp:nvSpPr>
      <dsp:spPr>
        <a:xfrm>
          <a:off x="4548051" y="2382288"/>
          <a:ext cx="939820" cy="939820"/>
        </a:xfrm>
        <a:prstGeom prst="roundRect">
          <a:avLst>
            <a:gd name="adj" fmla="val 10000"/>
          </a:avLst>
        </a:prstGeom>
        <a:blipFill dpi="0" rotWithShape="1">
          <a:blip xmlns:r="http://schemas.openxmlformats.org/officeDocument/2006/relationships" r:embed="rId4">
            <a:extLst>
              <a:ext uri="{BEBA8EAE-BF5A-486C-A8C5-ECC9F3942E4B}">
                <a14:imgProps xmlns:a14="http://schemas.microsoft.com/office/drawing/2010/main">
                  <a14:imgLayer r:embed="rId5">
                    <a14:imgEffect>
                      <a14:sharpenSoften amount="-1000"/>
                    </a14:imgEffect>
                  </a14:imgLayer>
                </a14:imgProps>
              </a:ext>
              <a:ext uri="{28A0092B-C50C-407E-A947-70E740481C1C}">
                <a14:useLocalDpi xmlns:a14="http://schemas.microsoft.com/office/drawing/2010/main" val="0"/>
              </a:ext>
            </a:extLst>
          </a:blip>
          <a:srcRect/>
          <a:stretch>
            <a:fillRect l="1352" t="-8377" r="1352" b="11082"/>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63FA6984-03A5-F24A-9042-AC680E22F892}">
      <dsp:nvSpPr>
        <dsp:cNvPr id="0" name=""/>
        <dsp:cNvSpPr/>
      </dsp:nvSpPr>
      <dsp:spPr>
        <a:xfrm>
          <a:off x="4525844"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4) </a:t>
          </a:r>
          <a:r>
            <a:rPr lang="en-US" sz="1100" kern="1200" dirty="0"/>
            <a:t>Generated our Null Hypothesis and Alternate Hypothesis</a:t>
          </a:r>
        </a:p>
      </dsp:txBody>
      <dsp:txXfrm>
        <a:off x="4553370" y="3069051"/>
        <a:ext cx="884768" cy="884768"/>
      </dsp:txXfrm>
    </dsp:sp>
    <dsp:sp modelId="{B9DF7DAB-92FF-9644-8CCD-06D27EEF5E4B}">
      <dsp:nvSpPr>
        <dsp:cNvPr id="0" name=""/>
        <dsp:cNvSpPr/>
      </dsp:nvSpPr>
      <dsp:spPr>
        <a:xfrm>
          <a:off x="5668902" y="2739286"/>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668902" y="2784451"/>
        <a:ext cx="126721" cy="135495"/>
      </dsp:txXfrm>
    </dsp:sp>
    <dsp:sp modelId="{C0E889EF-88F0-F749-8968-9A33899E4E25}">
      <dsp:nvSpPr>
        <dsp:cNvPr id="0" name=""/>
        <dsp:cNvSpPr/>
      </dsp:nvSpPr>
      <dsp:spPr>
        <a:xfrm>
          <a:off x="6005101" y="2382288"/>
          <a:ext cx="939820" cy="939820"/>
        </a:xfrm>
        <a:prstGeom prst="roundRect">
          <a:avLst>
            <a:gd name="adj" fmla="val 10000"/>
          </a:avLst>
        </a:prstGeom>
        <a:blipFill dpi="0" rotWithShape="1">
          <a:blip xmlns:r="http://schemas.openxmlformats.org/officeDocument/2006/relationships" r:embed="rId6"/>
          <a:srcRect/>
          <a:stretch>
            <a:fillRect l="6217" t="1352" r="6217" b="20812"/>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6C15600C-6F9F-DC4E-A6AB-1334EEEE9ABB}">
      <dsp:nvSpPr>
        <dsp:cNvPr id="0" name=""/>
        <dsp:cNvSpPr/>
      </dsp:nvSpPr>
      <dsp:spPr>
        <a:xfrm>
          <a:off x="5982893"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5) Data Analysis</a:t>
          </a:r>
        </a:p>
      </dsp:txBody>
      <dsp:txXfrm>
        <a:off x="6010419" y="3069051"/>
        <a:ext cx="884768" cy="884768"/>
      </dsp:txXfrm>
    </dsp:sp>
    <dsp:sp modelId="{8E9ACDA0-7197-1D4D-B4BF-D0914E4FE6C9}">
      <dsp:nvSpPr>
        <dsp:cNvPr id="0" name=""/>
        <dsp:cNvSpPr/>
      </dsp:nvSpPr>
      <dsp:spPr>
        <a:xfrm>
          <a:off x="7125951" y="2739286"/>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125951" y="2784451"/>
        <a:ext cx="126721" cy="135495"/>
      </dsp:txXfrm>
    </dsp:sp>
    <dsp:sp modelId="{02C0CE08-0E61-3645-AA6B-B1A2030912AE}">
      <dsp:nvSpPr>
        <dsp:cNvPr id="0" name=""/>
        <dsp:cNvSpPr/>
      </dsp:nvSpPr>
      <dsp:spPr>
        <a:xfrm>
          <a:off x="7462150" y="2382288"/>
          <a:ext cx="939820" cy="939820"/>
        </a:xfrm>
        <a:prstGeom prst="roundRect">
          <a:avLst>
            <a:gd name="adj" fmla="val 10000"/>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4166" t="-2644" r="4166" b="13554"/>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485E7A04-7EBE-7A4D-B3A6-2F6E756D836B}">
      <dsp:nvSpPr>
        <dsp:cNvPr id="0" name=""/>
        <dsp:cNvSpPr/>
      </dsp:nvSpPr>
      <dsp:spPr>
        <a:xfrm>
          <a:off x="7439943"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6) Calculating Statistical values</a:t>
          </a:r>
        </a:p>
      </dsp:txBody>
      <dsp:txXfrm>
        <a:off x="7467469" y="3069051"/>
        <a:ext cx="884768" cy="884768"/>
      </dsp:txXfrm>
    </dsp:sp>
    <dsp:sp modelId="{6F1EF978-29BD-D941-B355-C3A0404C1375}">
      <dsp:nvSpPr>
        <dsp:cNvPr id="0" name=""/>
        <dsp:cNvSpPr/>
      </dsp:nvSpPr>
      <dsp:spPr>
        <a:xfrm>
          <a:off x="8583000" y="2739286"/>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583000" y="2784451"/>
        <a:ext cx="126721" cy="135495"/>
      </dsp:txXfrm>
    </dsp:sp>
    <dsp:sp modelId="{50B37A2D-88AC-3244-9A18-DF529E1DC002}">
      <dsp:nvSpPr>
        <dsp:cNvPr id="0" name=""/>
        <dsp:cNvSpPr/>
      </dsp:nvSpPr>
      <dsp:spPr>
        <a:xfrm>
          <a:off x="8919199" y="2382288"/>
          <a:ext cx="939820" cy="939820"/>
        </a:xfrm>
        <a:prstGeom prst="roundRect">
          <a:avLst>
            <a:gd name="adj" fmla="val 10000"/>
          </a:avLst>
        </a:prstGeom>
        <a:blipFill dpi="0" rotWithShape="1">
          <a:blip xmlns:r="http://schemas.openxmlformats.org/officeDocument/2006/relationships" r:embed="rId2"/>
          <a:srcRect/>
          <a:stretch>
            <a:fillRect l="-170900" t="1406" r="4233" b="-6694"/>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6779C793-1FA8-DD4B-9F27-04907EF92FDE}">
      <dsp:nvSpPr>
        <dsp:cNvPr id="0" name=""/>
        <dsp:cNvSpPr/>
      </dsp:nvSpPr>
      <dsp:spPr>
        <a:xfrm>
          <a:off x="8896992"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7) Data Visualization</a:t>
          </a:r>
        </a:p>
      </dsp:txBody>
      <dsp:txXfrm>
        <a:off x="8924518" y="3069051"/>
        <a:ext cx="884768" cy="884768"/>
      </dsp:txXfrm>
    </dsp:sp>
    <dsp:sp modelId="{C0A71F08-DF81-2C41-ACB7-6647A1E3A215}">
      <dsp:nvSpPr>
        <dsp:cNvPr id="0" name=""/>
        <dsp:cNvSpPr/>
      </dsp:nvSpPr>
      <dsp:spPr>
        <a:xfrm>
          <a:off x="10040050" y="2739286"/>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0040050" y="2784451"/>
        <a:ext cx="126721" cy="135495"/>
      </dsp:txXfrm>
    </dsp:sp>
    <dsp:sp modelId="{97FCB05C-2C4C-E948-AA0B-574A4D566269}">
      <dsp:nvSpPr>
        <dsp:cNvPr id="0" name=""/>
        <dsp:cNvSpPr/>
      </dsp:nvSpPr>
      <dsp:spPr>
        <a:xfrm>
          <a:off x="10376249" y="2382288"/>
          <a:ext cx="939820" cy="939820"/>
        </a:xfrm>
        <a:prstGeom prst="roundRect">
          <a:avLst>
            <a:gd name="adj" fmla="val 10000"/>
          </a:avLst>
        </a:prstGeom>
        <a:blipFill>
          <a:blip xmlns:r="http://schemas.openxmlformats.org/officeDocument/2006/relationships" r:embed="rId8"/>
          <a:srcRect/>
          <a:stretch>
            <a:fillRect/>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3D59297E-1D54-554E-8129-FF18FC5C2294}">
      <dsp:nvSpPr>
        <dsp:cNvPr id="0" name=""/>
        <dsp:cNvSpPr/>
      </dsp:nvSpPr>
      <dsp:spPr>
        <a:xfrm>
          <a:off x="10354041"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8) Rejecting or failing to reject our Hypotheses  </a:t>
          </a:r>
        </a:p>
      </dsp:txBody>
      <dsp:txXfrm>
        <a:off x="10381567" y="3069051"/>
        <a:ext cx="884768" cy="884768"/>
      </dsp:txXfrm>
    </dsp:sp>
    <dsp:sp modelId="{41272ABF-9EAC-9949-8BDF-104B7C257DBE}">
      <dsp:nvSpPr>
        <dsp:cNvPr id="0" name=""/>
        <dsp:cNvSpPr/>
      </dsp:nvSpPr>
      <dsp:spPr>
        <a:xfrm>
          <a:off x="11489922" y="2739286"/>
          <a:ext cx="173852"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1489922" y="2784451"/>
        <a:ext cx="121696" cy="135495"/>
      </dsp:txXfrm>
    </dsp:sp>
    <dsp:sp modelId="{F6C33D4A-666C-3945-B7ED-9CF0A345377C}">
      <dsp:nvSpPr>
        <dsp:cNvPr id="0" name=""/>
        <dsp:cNvSpPr/>
      </dsp:nvSpPr>
      <dsp:spPr>
        <a:xfrm>
          <a:off x="11812791" y="2382288"/>
          <a:ext cx="939820" cy="939820"/>
        </a:xfrm>
        <a:prstGeom prst="roundRect">
          <a:avLst>
            <a:gd name="adj" fmla="val 10000"/>
          </a:avLst>
        </a:prstGeom>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352" t="6217" r="1352" b="6217"/>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9C5D019A-FADF-3441-AEE9-64AEADF74F2A}">
      <dsp:nvSpPr>
        <dsp:cNvPr id="0" name=""/>
        <dsp:cNvSpPr/>
      </dsp:nvSpPr>
      <dsp:spPr>
        <a:xfrm>
          <a:off x="11811091"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8) Conclusion</a:t>
          </a:r>
        </a:p>
      </dsp:txBody>
      <dsp:txXfrm>
        <a:off x="11838617" y="3069051"/>
        <a:ext cx="884768" cy="8847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CDDCCB1-3945-F74C-AB93-22D07FAA0B8E}" type="datetimeFigureOut">
              <a:rPr lang="en-US" smtClean="0"/>
              <a:t>11/15/19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B783B80-5839-394D-BF4F-F30DBB2BD566}" type="slidenum">
              <a:rPr lang="en-US" smtClean="0"/>
              <a:t>‹#›</a:t>
            </a:fld>
            <a:endParaRPr lang="en-US"/>
          </a:p>
        </p:txBody>
      </p:sp>
    </p:spTree>
    <p:extLst>
      <p:ext uri="{BB962C8B-B14F-4D97-AF65-F5344CB8AC3E}">
        <p14:creationId xmlns:p14="http://schemas.microsoft.com/office/powerpoint/2010/main" val="364092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DDCCB1-3945-F74C-AB93-22D07FAA0B8E}" type="datetimeFigureOut">
              <a:rPr lang="en-US" smtClean="0"/>
              <a:t>11/15/19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310658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CDDCCB1-3945-F74C-AB93-22D07FAA0B8E}" type="datetimeFigureOut">
              <a:rPr lang="en-US" smtClean="0"/>
              <a:t>11/15/19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B783B80-5839-394D-BF4F-F30DBB2BD566}" type="slidenum">
              <a:rPr lang="en-US" smtClean="0"/>
              <a:t>‹#›</a:t>
            </a:fld>
            <a:endParaRPr lang="en-US"/>
          </a:p>
        </p:txBody>
      </p:sp>
    </p:spTree>
    <p:extLst>
      <p:ext uri="{BB962C8B-B14F-4D97-AF65-F5344CB8AC3E}">
        <p14:creationId xmlns:p14="http://schemas.microsoft.com/office/powerpoint/2010/main" val="158738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DDCCB1-3945-F74C-AB93-22D07FAA0B8E}" type="datetimeFigureOut">
              <a:rPr lang="en-US" smtClean="0"/>
              <a:t>11/15/19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10657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CDDCCB1-3945-F74C-AB93-22D07FAA0B8E}" type="datetimeFigureOut">
              <a:rPr lang="en-US" smtClean="0"/>
              <a:t>11/15/19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B783B80-5839-394D-BF4F-F30DBB2BD566}" type="slidenum">
              <a:rPr lang="en-US" smtClean="0"/>
              <a:t>‹#›</a:t>
            </a:fld>
            <a:endParaRPr lang="en-US"/>
          </a:p>
        </p:txBody>
      </p:sp>
    </p:spTree>
    <p:extLst>
      <p:ext uri="{BB962C8B-B14F-4D97-AF65-F5344CB8AC3E}">
        <p14:creationId xmlns:p14="http://schemas.microsoft.com/office/powerpoint/2010/main" val="173533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DDCCB1-3945-F74C-AB93-22D07FAA0B8E}" type="datetimeFigureOut">
              <a:rPr lang="en-US" smtClean="0"/>
              <a:t>11/15/19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113874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DDCCB1-3945-F74C-AB93-22D07FAA0B8E}" type="datetimeFigureOut">
              <a:rPr lang="en-US" smtClean="0"/>
              <a:t>11/15/19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233592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DDCCB1-3945-F74C-AB93-22D07FAA0B8E}" type="datetimeFigureOut">
              <a:rPr lang="en-US" smtClean="0"/>
              <a:t>11/15/19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783B80-5839-394D-BF4F-F30DBB2BD566}"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48703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DCCB1-3945-F74C-AB93-22D07FAA0B8E}" type="datetimeFigureOut">
              <a:rPr lang="en-US" smtClean="0"/>
              <a:t>11/15/19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186586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CDDCCB1-3945-F74C-AB93-22D07FAA0B8E}" type="datetimeFigureOut">
              <a:rPr lang="en-US" smtClean="0"/>
              <a:t>11/15/19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B783B80-5839-394D-BF4F-F30DBB2BD566}" type="slidenum">
              <a:rPr lang="en-US" smtClean="0"/>
              <a:t>‹#›</a:t>
            </a:fld>
            <a:endParaRPr lang="en-US"/>
          </a:p>
        </p:txBody>
      </p:sp>
    </p:spTree>
    <p:extLst>
      <p:ext uri="{BB962C8B-B14F-4D97-AF65-F5344CB8AC3E}">
        <p14:creationId xmlns:p14="http://schemas.microsoft.com/office/powerpoint/2010/main" val="206427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DDCCB1-3945-F74C-AB93-22D07FAA0B8E}" type="datetimeFigureOut">
              <a:rPr lang="en-US" smtClean="0"/>
              <a:t>11/15/19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26106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CDDCCB1-3945-F74C-AB93-22D07FAA0B8E}" type="datetimeFigureOut">
              <a:rPr lang="en-US" smtClean="0"/>
              <a:t>11/15/19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B783B80-5839-394D-BF4F-F30DBB2BD566}"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90388296"/>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rapidapi.com/" TargetMode="External"/><Relationship Id="rId2" Type="http://schemas.openxmlformats.org/officeDocument/2006/relationships/hyperlink" Target="https://sportsdata.io/" TargetMode="External"/><Relationship Id="rId1" Type="http://schemas.openxmlformats.org/officeDocument/2006/relationships/slideLayout" Target="../slideLayouts/slideLayout2.xml"/><Relationship Id="rId5" Type="http://schemas.openxmlformats.org/officeDocument/2006/relationships/image" Target="../media/image10.tiff"/><Relationship Id="rId4" Type="http://schemas.openxmlformats.org/officeDocument/2006/relationships/image" Target="../media/image9.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641B-B8A6-9040-A927-72986473A9DF}"/>
              </a:ext>
            </a:extLst>
          </p:cNvPr>
          <p:cNvSpPr>
            <a:spLocks noGrp="1"/>
          </p:cNvSpPr>
          <p:nvPr>
            <p:ph type="ctrTitle"/>
          </p:nvPr>
        </p:nvSpPr>
        <p:spPr>
          <a:xfrm>
            <a:off x="1524000" y="928686"/>
            <a:ext cx="9144000" cy="1966913"/>
          </a:xfrm>
        </p:spPr>
        <p:txBody>
          <a:bodyPr/>
          <a:lstStyle/>
          <a:p>
            <a:r>
              <a:rPr lang="en-US" dirty="0"/>
              <a:t>Is there a such thing as ‘Home Field Advantage’</a:t>
            </a:r>
          </a:p>
        </p:txBody>
      </p:sp>
      <p:sp>
        <p:nvSpPr>
          <p:cNvPr id="4" name="TextBox 3">
            <a:extLst>
              <a:ext uri="{FF2B5EF4-FFF2-40B4-BE49-F238E27FC236}">
                <a16:creationId xmlns:a16="http://schemas.microsoft.com/office/drawing/2014/main" id="{65624EEB-3DA0-8846-BB3A-A69DF68B1D45}"/>
              </a:ext>
            </a:extLst>
          </p:cNvPr>
          <p:cNvSpPr txBox="1"/>
          <p:nvPr/>
        </p:nvSpPr>
        <p:spPr>
          <a:xfrm>
            <a:off x="2667000" y="3429000"/>
            <a:ext cx="6858000" cy="1754326"/>
          </a:xfrm>
          <a:prstGeom prst="rect">
            <a:avLst/>
          </a:prstGeom>
          <a:noFill/>
        </p:spPr>
        <p:txBody>
          <a:bodyPr wrap="square" rtlCol="0">
            <a:spAutoFit/>
          </a:bodyPr>
          <a:lstStyle/>
          <a:p>
            <a:r>
              <a:rPr lang="en-US" dirty="0">
                <a:solidFill>
                  <a:schemeClr val="bg1"/>
                </a:solidFill>
              </a:rPr>
              <a:t>This project looks at the 4 major sports leagues and determines whether or not there is a statistical significance to the idea of home field advantage. This project uses the 2018/2019 seasons (depending on whether or not that sport's season was completed at the time of this project (e.g., the 2019 baseball season was completed as of this project so we used the 2019 baseball season data).</a:t>
            </a:r>
          </a:p>
        </p:txBody>
      </p:sp>
      <p:sp>
        <p:nvSpPr>
          <p:cNvPr id="5" name="TextBox 4">
            <a:extLst>
              <a:ext uri="{FF2B5EF4-FFF2-40B4-BE49-F238E27FC236}">
                <a16:creationId xmlns:a16="http://schemas.microsoft.com/office/drawing/2014/main" id="{DC7F5FEB-6600-B942-8A0C-C086AC309585}"/>
              </a:ext>
            </a:extLst>
          </p:cNvPr>
          <p:cNvSpPr txBox="1"/>
          <p:nvPr/>
        </p:nvSpPr>
        <p:spPr>
          <a:xfrm>
            <a:off x="6802243" y="5929314"/>
            <a:ext cx="5062655" cy="400110"/>
          </a:xfrm>
          <a:prstGeom prst="rect">
            <a:avLst/>
          </a:prstGeom>
          <a:noFill/>
        </p:spPr>
        <p:txBody>
          <a:bodyPr wrap="square" rtlCol="0">
            <a:spAutoFit/>
          </a:bodyPr>
          <a:lstStyle/>
          <a:p>
            <a:r>
              <a:rPr lang="en-US" sz="2000" dirty="0">
                <a:solidFill>
                  <a:schemeClr val="bg1"/>
                </a:solidFill>
              </a:rPr>
              <a:t>Presented by: JP </a:t>
            </a:r>
            <a:r>
              <a:rPr lang="en-US" sz="2000" dirty="0" err="1">
                <a:solidFill>
                  <a:schemeClr val="bg1"/>
                </a:solidFill>
              </a:rPr>
              <a:t>Rinfret</a:t>
            </a:r>
            <a:r>
              <a:rPr lang="en-US" sz="2000" dirty="0">
                <a:solidFill>
                  <a:schemeClr val="bg1"/>
                </a:solidFill>
              </a:rPr>
              <a:t> and Samuel Diaz</a:t>
            </a:r>
          </a:p>
        </p:txBody>
      </p:sp>
    </p:spTree>
    <p:extLst>
      <p:ext uri="{BB962C8B-B14F-4D97-AF65-F5344CB8AC3E}">
        <p14:creationId xmlns:p14="http://schemas.microsoft.com/office/powerpoint/2010/main" val="291854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DB1B-0060-3A48-B4B2-FC14D8B45373}"/>
              </a:ext>
            </a:extLst>
          </p:cNvPr>
          <p:cNvSpPr>
            <a:spLocks noGrp="1"/>
          </p:cNvSpPr>
          <p:nvPr>
            <p:ph type="title"/>
          </p:nvPr>
        </p:nvSpPr>
        <p:spPr>
          <a:xfrm>
            <a:off x="744583" y="576805"/>
            <a:ext cx="2640562" cy="489255"/>
          </a:xfrm>
        </p:spPr>
        <p:txBody>
          <a:bodyPr>
            <a:normAutofit fontScale="90000"/>
          </a:bodyPr>
          <a:lstStyle/>
          <a:p>
            <a:r>
              <a:rPr lang="en-US" dirty="0"/>
              <a:t>Work Flow :</a:t>
            </a:r>
          </a:p>
        </p:txBody>
      </p:sp>
      <p:graphicFrame>
        <p:nvGraphicFramePr>
          <p:cNvPr id="34" name="Diagram 33">
            <a:extLst>
              <a:ext uri="{FF2B5EF4-FFF2-40B4-BE49-F238E27FC236}">
                <a16:creationId xmlns:a16="http://schemas.microsoft.com/office/drawing/2014/main" id="{263765C1-8DB7-EA49-96B6-4737F7FDB750}"/>
              </a:ext>
            </a:extLst>
          </p:cNvPr>
          <p:cNvGraphicFramePr/>
          <p:nvPr>
            <p:extLst>
              <p:ext uri="{D42A27DB-BD31-4B8C-83A1-F6EECF244321}">
                <p14:modId xmlns:p14="http://schemas.microsoft.com/office/powerpoint/2010/main" val="626368749"/>
              </p:ext>
            </p:extLst>
          </p:nvPr>
        </p:nvGraphicFramePr>
        <p:xfrm>
          <a:off x="-372138" y="576805"/>
          <a:ext cx="12752614" cy="6458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74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69E6-57BF-3A44-8CDC-7C939AF013C4}"/>
              </a:ext>
            </a:extLst>
          </p:cNvPr>
          <p:cNvSpPr>
            <a:spLocks noGrp="1"/>
          </p:cNvSpPr>
          <p:nvPr>
            <p:ph type="title"/>
          </p:nvPr>
        </p:nvSpPr>
        <p:spPr/>
        <p:txBody>
          <a:bodyPr/>
          <a:lstStyle/>
          <a:p>
            <a:r>
              <a:rPr lang="en-US" dirty="0"/>
              <a:t>Data Collecting and Cleaning</a:t>
            </a:r>
          </a:p>
        </p:txBody>
      </p:sp>
      <p:sp>
        <p:nvSpPr>
          <p:cNvPr id="3" name="Content Placeholder 2">
            <a:extLst>
              <a:ext uri="{FF2B5EF4-FFF2-40B4-BE49-F238E27FC236}">
                <a16:creationId xmlns:a16="http://schemas.microsoft.com/office/drawing/2014/main" id="{D1E5D003-172D-7C49-9B27-7CC6DE0B9138}"/>
              </a:ext>
            </a:extLst>
          </p:cNvPr>
          <p:cNvSpPr>
            <a:spLocks noGrp="1"/>
          </p:cNvSpPr>
          <p:nvPr>
            <p:ph idx="1"/>
          </p:nvPr>
        </p:nvSpPr>
        <p:spPr/>
        <p:txBody>
          <a:bodyPr>
            <a:normAutofit lnSpcReduction="10000"/>
          </a:bodyPr>
          <a:lstStyle/>
          <a:p>
            <a:r>
              <a:rPr lang="en-US" dirty="0"/>
              <a:t>We collected data for the four major sports leagues (Football,  Hockey,  Baseball and Basketball) </a:t>
            </a:r>
          </a:p>
          <a:p>
            <a:r>
              <a:rPr lang="en-US" dirty="0"/>
              <a:t>We pulled data from using </a:t>
            </a:r>
            <a:r>
              <a:rPr lang="en-US" dirty="0" err="1"/>
              <a:t>api</a:t>
            </a:r>
            <a:r>
              <a:rPr lang="en-US" dirty="0"/>
              <a:t> calls from:</a:t>
            </a:r>
          </a:p>
          <a:p>
            <a:pPr marL="0" indent="0">
              <a:buNone/>
            </a:pPr>
            <a:endParaRPr lang="en-US" dirty="0"/>
          </a:p>
          <a:p>
            <a:endParaRPr lang="en-US" dirty="0"/>
          </a:p>
          <a:p>
            <a:pPr marL="324000" lvl="1" indent="0">
              <a:buNone/>
            </a:pPr>
            <a:endParaRPr lang="en-US" dirty="0">
              <a:hlinkClick r:id="rId2"/>
            </a:endParaRPr>
          </a:p>
          <a:p>
            <a:pPr marL="324000" lvl="1" indent="0">
              <a:buNone/>
            </a:pPr>
            <a:r>
              <a:rPr lang="en-US" dirty="0"/>
              <a:t>	</a:t>
            </a:r>
            <a:r>
              <a:rPr lang="en-US" dirty="0">
                <a:solidFill>
                  <a:schemeClr val="bg1"/>
                </a:solidFill>
              </a:rPr>
              <a:t>              </a:t>
            </a:r>
            <a:r>
              <a:rPr lang="en-US" dirty="0">
                <a:solidFill>
                  <a:schemeClr val="bg1"/>
                </a:solidFill>
                <a:hlinkClick r:id="rId2">
                  <a:extLst>
                    <a:ext uri="{A12FA001-AC4F-418D-AE19-62706E023703}">
                      <ahyp:hlinkClr xmlns:ahyp="http://schemas.microsoft.com/office/drawing/2018/hyperlinkcolor" val="tx"/>
                    </a:ext>
                  </a:extLst>
                </a:hlinkClick>
              </a:rPr>
              <a:t>https://sportsdata.io/</a:t>
            </a:r>
            <a:r>
              <a:rPr lang="en-US" dirty="0">
                <a:solidFill>
                  <a:schemeClr val="bg1"/>
                </a:solidFill>
              </a:rPr>
              <a:t> 			         					 </a:t>
            </a:r>
            <a:r>
              <a:rPr lang="en-US" dirty="0">
                <a:solidFill>
                  <a:schemeClr val="bg1"/>
                </a:solidFill>
                <a:hlinkClick r:id="rId3">
                  <a:extLst>
                    <a:ext uri="{A12FA001-AC4F-418D-AE19-62706E023703}">
                      <ahyp:hlinkClr xmlns:ahyp="http://schemas.microsoft.com/office/drawing/2018/hyperlinkcolor" val="tx"/>
                    </a:ext>
                  </a:extLst>
                </a:hlinkClick>
              </a:rPr>
              <a:t>https://rapidapi.com/</a:t>
            </a:r>
            <a:endParaRPr lang="en-US" dirty="0">
              <a:solidFill>
                <a:schemeClr val="bg1"/>
              </a:solidFill>
            </a:endParaRPr>
          </a:p>
          <a:p>
            <a:pPr marL="457200" lvl="1" indent="0">
              <a:buNone/>
            </a:pPr>
            <a:endParaRPr lang="en-US" dirty="0"/>
          </a:p>
          <a:p>
            <a:pPr marL="457200" lvl="1" indent="0">
              <a:buNone/>
            </a:pPr>
            <a:r>
              <a:rPr lang="en-US" dirty="0"/>
              <a:t>  	       Grabbing data for:									  Grabbing data for:</a:t>
            </a:r>
          </a:p>
          <a:p>
            <a:pPr marL="457200" lvl="1" indent="0">
              <a:buNone/>
            </a:pPr>
            <a:r>
              <a:rPr lang="en-US" dirty="0"/>
              <a:t>                NFL , NHL , MLB				            					    NBA</a:t>
            </a:r>
          </a:p>
          <a:p>
            <a:pPr marL="457200" lvl="1" indent="0">
              <a:buNone/>
            </a:pPr>
            <a:r>
              <a:rPr lang="en-US" dirty="0"/>
              <a:t>	</a:t>
            </a:r>
          </a:p>
        </p:txBody>
      </p:sp>
      <p:pic>
        <p:nvPicPr>
          <p:cNvPr id="4" name="Picture 3">
            <a:extLst>
              <a:ext uri="{FF2B5EF4-FFF2-40B4-BE49-F238E27FC236}">
                <a16:creationId xmlns:a16="http://schemas.microsoft.com/office/drawing/2014/main" id="{255165EF-5A01-CB4A-AA8B-384B76EB7590}"/>
              </a:ext>
            </a:extLst>
          </p:cNvPr>
          <p:cNvPicPr>
            <a:picLocks noChangeAspect="1"/>
          </p:cNvPicPr>
          <p:nvPr/>
        </p:nvPicPr>
        <p:blipFill>
          <a:blip r:embed="rId4"/>
          <a:stretch>
            <a:fillRect/>
          </a:stretch>
        </p:blipFill>
        <p:spPr>
          <a:xfrm>
            <a:off x="1670549" y="3543300"/>
            <a:ext cx="2428875" cy="485775"/>
          </a:xfrm>
          <a:prstGeom prst="rect">
            <a:avLst/>
          </a:prstGeom>
        </p:spPr>
      </p:pic>
      <p:pic>
        <p:nvPicPr>
          <p:cNvPr id="5" name="Picture 4">
            <a:extLst>
              <a:ext uri="{FF2B5EF4-FFF2-40B4-BE49-F238E27FC236}">
                <a16:creationId xmlns:a16="http://schemas.microsoft.com/office/drawing/2014/main" id="{FA689D3E-5DC4-A74B-9F56-324FFBBBDDC1}"/>
              </a:ext>
            </a:extLst>
          </p:cNvPr>
          <p:cNvPicPr>
            <a:picLocks noChangeAspect="1"/>
          </p:cNvPicPr>
          <p:nvPr/>
        </p:nvPicPr>
        <p:blipFill>
          <a:blip r:embed="rId5"/>
          <a:stretch>
            <a:fillRect/>
          </a:stretch>
        </p:blipFill>
        <p:spPr>
          <a:xfrm>
            <a:off x="7484692" y="3543300"/>
            <a:ext cx="1714500" cy="485775"/>
          </a:xfrm>
          <a:prstGeom prst="rect">
            <a:avLst/>
          </a:prstGeom>
        </p:spPr>
      </p:pic>
    </p:spTree>
    <p:extLst>
      <p:ext uri="{BB962C8B-B14F-4D97-AF65-F5344CB8AC3E}">
        <p14:creationId xmlns:p14="http://schemas.microsoft.com/office/powerpoint/2010/main" val="56709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6318-0B00-2446-8F35-8392C2FD40E2}"/>
              </a:ext>
            </a:extLst>
          </p:cNvPr>
          <p:cNvSpPr>
            <a:spLocks noGrp="1"/>
          </p:cNvSpPr>
          <p:nvPr>
            <p:ph type="title"/>
          </p:nvPr>
        </p:nvSpPr>
        <p:spPr/>
        <p:txBody>
          <a:bodyPr/>
          <a:lstStyle/>
          <a:p>
            <a:r>
              <a:rPr lang="en-US" dirty="0"/>
              <a:t>Our Hypotheses</a:t>
            </a:r>
          </a:p>
        </p:txBody>
      </p:sp>
      <p:sp>
        <p:nvSpPr>
          <p:cNvPr id="3" name="Content Placeholder 2">
            <a:extLst>
              <a:ext uri="{FF2B5EF4-FFF2-40B4-BE49-F238E27FC236}">
                <a16:creationId xmlns:a16="http://schemas.microsoft.com/office/drawing/2014/main" id="{FE64D073-ED66-5548-928B-6F30FBC0938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3834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6FD6-12A2-C440-B8BD-6EEE8E52BB9F}"/>
              </a:ext>
            </a:extLst>
          </p:cNvPr>
          <p:cNvSpPr>
            <a:spLocks noGrp="1"/>
          </p:cNvSpPr>
          <p:nvPr>
            <p:ph type="title"/>
          </p:nvPr>
        </p:nvSpPr>
        <p:spPr/>
        <p:txBody>
          <a:bodyPr/>
          <a:lstStyle/>
          <a:p>
            <a:r>
              <a:rPr lang="en-US" dirty="0"/>
              <a:t>Data Analysis &amp; Statistical Calculations</a:t>
            </a:r>
            <a:br>
              <a:rPr lang="en-US" dirty="0"/>
            </a:br>
            <a:endParaRPr lang="en-US" dirty="0"/>
          </a:p>
        </p:txBody>
      </p:sp>
      <p:sp>
        <p:nvSpPr>
          <p:cNvPr id="3" name="Content Placeholder 2">
            <a:extLst>
              <a:ext uri="{FF2B5EF4-FFF2-40B4-BE49-F238E27FC236}">
                <a16:creationId xmlns:a16="http://schemas.microsoft.com/office/drawing/2014/main" id="{0B588F0F-7484-6B45-B59E-B1FFF218326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3445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E39E-4FF3-664F-B6A6-B779197224CE}"/>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4AE151B8-5157-F943-9DF0-83274F0035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860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DAAA-2F73-C148-8A3F-923359723DB2}"/>
              </a:ext>
            </a:extLst>
          </p:cNvPr>
          <p:cNvSpPr>
            <a:spLocks noGrp="1"/>
          </p:cNvSpPr>
          <p:nvPr>
            <p:ph type="title"/>
          </p:nvPr>
        </p:nvSpPr>
        <p:spPr>
          <a:xfrm>
            <a:off x="838200" y="365125"/>
            <a:ext cx="9877425" cy="1463675"/>
          </a:xfrm>
        </p:spPr>
        <p:txBody>
          <a:bodyPr>
            <a:normAutofit/>
          </a:bodyPr>
          <a:lstStyle/>
          <a:p>
            <a:r>
              <a:rPr lang="en-US" b="1" dirty="0"/>
              <a:t>Question 1: Is there home field advantage in any of the four major sports?</a:t>
            </a:r>
          </a:p>
        </p:txBody>
      </p:sp>
      <p:sp>
        <p:nvSpPr>
          <p:cNvPr id="24" name="Content Placeholder 23">
            <a:extLst>
              <a:ext uri="{FF2B5EF4-FFF2-40B4-BE49-F238E27FC236}">
                <a16:creationId xmlns:a16="http://schemas.microsoft.com/office/drawing/2014/main" id="{DA2488F4-C36B-3049-961C-5AD8BA180498}"/>
              </a:ext>
            </a:extLst>
          </p:cNvPr>
          <p:cNvSpPr>
            <a:spLocks noGrp="1"/>
          </p:cNvSpPr>
          <p:nvPr>
            <p:ph idx="1"/>
          </p:nvPr>
        </p:nvSpPr>
        <p:spPr>
          <a:xfrm>
            <a:off x="1666875" y="3619389"/>
            <a:ext cx="9529763" cy="838395"/>
          </a:xfrm>
        </p:spPr>
        <p:txBody>
          <a:bodyPr>
            <a:normAutofit/>
          </a:bodyPr>
          <a:lstStyle/>
          <a:p>
            <a:pPr marL="0" indent="0">
              <a:buNone/>
            </a:pPr>
            <a:r>
              <a:rPr lang="en-US" sz="2000" dirty="0"/>
              <a:t>We ran t-tests to test the null hypothesis from each of the major sports teams.</a:t>
            </a:r>
          </a:p>
        </p:txBody>
      </p:sp>
      <p:sp>
        <p:nvSpPr>
          <p:cNvPr id="17" name="Rectangle 11">
            <a:extLst>
              <a:ext uri="{FF2B5EF4-FFF2-40B4-BE49-F238E27FC236}">
                <a16:creationId xmlns:a16="http://schemas.microsoft.com/office/drawing/2014/main" id="{EB9B1875-3A0D-4F45-9D13-3BD6B45EA555}"/>
              </a:ext>
            </a:extLst>
          </p:cNvPr>
          <p:cNvSpPr>
            <a:spLocks noChangeArrowheads="1"/>
          </p:cNvSpPr>
          <p:nvPr/>
        </p:nvSpPr>
        <p:spPr bwMode="auto">
          <a:xfrm>
            <a:off x="2708443" y="2633012"/>
            <a:ext cx="52450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panose="02000503000000020004" pitchFamily="2" charset="0"/>
              </a:rPr>
              <a:t>  </a:t>
            </a:r>
            <a:r>
              <a:rPr kumimoji="0" lang="en-US" altLang="en-US" sz="1900" b="0" i="0" u="none" strike="noStrike" cap="none" normalizeH="0" baseline="0" dirty="0">
                <a:ln>
                  <a:noFill/>
                </a:ln>
                <a:solidFill>
                  <a:srgbClr val="000000"/>
                </a:solidFill>
                <a:effectLst/>
                <a:latin typeface="Helvetica Neue" panose="02000503000000020004" pitchFamily="2" charset="0"/>
              </a:rPr>
              <a:t>    </a:t>
            </a:r>
            <a:endParaRPr kumimoji="0" lang="en-US" altLang="en-US" sz="1000" b="0" i="0" u="none" strike="noStrike" cap="none" normalizeH="0" baseline="0" dirty="0">
              <a:ln>
                <a:noFill/>
              </a:ln>
              <a:solidFill>
                <a:srgbClr val="000000"/>
              </a:solidFill>
              <a:effectLst/>
              <a:latin typeface="Helvetica Neue" panose="02000503000000020004" pitchFamily="2" charset="0"/>
            </a:endParaRPr>
          </a:p>
        </p:txBody>
      </p:sp>
      <p:sp>
        <p:nvSpPr>
          <p:cNvPr id="18" name="AutoShape 12" descr="$H_0: \mu_{sport}$">
            <a:extLst>
              <a:ext uri="{FF2B5EF4-FFF2-40B4-BE49-F238E27FC236}">
                <a16:creationId xmlns:a16="http://schemas.microsoft.com/office/drawing/2014/main" id="{73E6C68E-1967-1E48-8DB7-EC6143DD02F6}"/>
              </a:ext>
            </a:extLst>
          </p:cNvPr>
          <p:cNvSpPr>
            <a:spLocks noChangeAspect="1" noChangeArrowheads="1"/>
          </p:cNvSpPr>
          <p:nvPr/>
        </p:nvSpPr>
        <p:spPr bwMode="auto">
          <a:xfrm>
            <a:off x="409575" y="28336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3" descr="$H_1: \mu_{sport}$">
            <a:extLst>
              <a:ext uri="{FF2B5EF4-FFF2-40B4-BE49-F238E27FC236}">
                <a16:creationId xmlns:a16="http://schemas.microsoft.com/office/drawing/2014/main" id="{1EF9A0D1-967C-3C46-A0FD-53555D03A035}"/>
              </a:ext>
            </a:extLst>
          </p:cNvPr>
          <p:cNvSpPr>
            <a:spLocks noChangeAspect="1" noChangeArrowheads="1"/>
          </p:cNvSpPr>
          <p:nvPr/>
        </p:nvSpPr>
        <p:spPr bwMode="auto">
          <a:xfrm>
            <a:off x="409575"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4" descr="$\mu_{sport}$">
            <a:extLst>
              <a:ext uri="{FF2B5EF4-FFF2-40B4-BE49-F238E27FC236}">
                <a16:creationId xmlns:a16="http://schemas.microsoft.com/office/drawing/2014/main" id="{571948E6-03EA-0E47-A083-4DAFE5FD75E7}"/>
              </a:ext>
            </a:extLst>
          </p:cNvPr>
          <p:cNvSpPr>
            <a:spLocks noChangeAspect="1" noChangeArrowheads="1"/>
          </p:cNvSpPr>
          <p:nvPr/>
        </p:nvSpPr>
        <p:spPr bwMode="auto">
          <a:xfrm>
            <a:off x="1514475"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5" descr="$s \in S$">
            <a:extLst>
              <a:ext uri="{FF2B5EF4-FFF2-40B4-BE49-F238E27FC236}">
                <a16:creationId xmlns:a16="http://schemas.microsoft.com/office/drawing/2014/main" id="{B41993EB-8DDA-4746-AAFE-1F774977586B}"/>
              </a:ext>
            </a:extLst>
          </p:cNvPr>
          <p:cNvSpPr>
            <a:spLocks noChangeAspect="1" noChangeArrowheads="1"/>
          </p:cNvSpPr>
          <p:nvPr/>
        </p:nvSpPr>
        <p:spPr bwMode="auto">
          <a:xfrm>
            <a:off x="5381625"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A72A73A1-12EE-B84C-87DF-B6452AAA6301}"/>
              </a:ext>
            </a:extLst>
          </p:cNvPr>
          <p:cNvPicPr>
            <a:picLocks noChangeAspect="1"/>
          </p:cNvPicPr>
          <p:nvPr/>
        </p:nvPicPr>
        <p:blipFill>
          <a:blip r:embed="rId2"/>
          <a:stretch>
            <a:fillRect/>
          </a:stretch>
        </p:blipFill>
        <p:spPr>
          <a:xfrm>
            <a:off x="838200" y="2390283"/>
            <a:ext cx="9839325" cy="9385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sp>
        <p:nvSpPr>
          <p:cNvPr id="25" name="TextBox 24">
            <a:extLst>
              <a:ext uri="{FF2B5EF4-FFF2-40B4-BE49-F238E27FC236}">
                <a16:creationId xmlns:a16="http://schemas.microsoft.com/office/drawing/2014/main" id="{6492985B-8A96-8342-A538-F6AF7C928501}"/>
              </a:ext>
            </a:extLst>
          </p:cNvPr>
          <p:cNvSpPr txBox="1"/>
          <p:nvPr/>
        </p:nvSpPr>
        <p:spPr>
          <a:xfrm>
            <a:off x="3476072" y="1920150"/>
            <a:ext cx="4115906" cy="369332"/>
          </a:xfrm>
          <a:prstGeom prst="rect">
            <a:avLst/>
          </a:prstGeom>
          <a:noFill/>
        </p:spPr>
        <p:txBody>
          <a:bodyPr wrap="square" rtlCol="0">
            <a:spAutoFit/>
          </a:bodyPr>
          <a:lstStyle/>
          <a:p>
            <a:r>
              <a:rPr lang="en-US" dirty="0"/>
              <a:t>Our hypotheses for question 1</a:t>
            </a:r>
          </a:p>
        </p:txBody>
      </p:sp>
      <p:pic>
        <p:nvPicPr>
          <p:cNvPr id="28" name="Picture 27">
            <a:extLst>
              <a:ext uri="{FF2B5EF4-FFF2-40B4-BE49-F238E27FC236}">
                <a16:creationId xmlns:a16="http://schemas.microsoft.com/office/drawing/2014/main" id="{96A0E733-07FB-C84F-9770-FC4B6E99FF5A}"/>
              </a:ext>
            </a:extLst>
          </p:cNvPr>
          <p:cNvPicPr>
            <a:picLocks noChangeAspect="1"/>
          </p:cNvPicPr>
          <p:nvPr/>
        </p:nvPicPr>
        <p:blipFill>
          <a:blip r:embed="rId3"/>
          <a:stretch>
            <a:fillRect/>
          </a:stretch>
        </p:blipFill>
        <p:spPr>
          <a:xfrm>
            <a:off x="838200" y="4305648"/>
            <a:ext cx="9935969" cy="218598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77040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37C-44F9-2B4C-874E-75FBE9230EC0}"/>
              </a:ext>
            </a:extLst>
          </p:cNvPr>
          <p:cNvSpPr>
            <a:spLocks noGrp="1"/>
          </p:cNvSpPr>
          <p:nvPr>
            <p:ph type="title"/>
          </p:nvPr>
        </p:nvSpPr>
        <p:spPr/>
        <p:txBody>
          <a:bodyPr>
            <a:normAutofit fontScale="90000"/>
          </a:bodyPr>
          <a:lstStyle/>
          <a:p>
            <a:r>
              <a:rPr lang="en-US" b="1" dirty="0"/>
              <a:t>Is there an advantage to playing at home earlier in the season as compared to later in the season?</a:t>
            </a:r>
            <a:br>
              <a:rPr lang="en-US" b="1" dirty="0"/>
            </a:br>
            <a:endParaRPr lang="en-US" dirty="0"/>
          </a:p>
        </p:txBody>
      </p:sp>
      <p:sp>
        <p:nvSpPr>
          <p:cNvPr id="3" name="Content Placeholder 2">
            <a:extLst>
              <a:ext uri="{FF2B5EF4-FFF2-40B4-BE49-F238E27FC236}">
                <a16:creationId xmlns:a16="http://schemas.microsoft.com/office/drawing/2014/main" id="{6E354244-1F26-914C-B110-6DB2B3B5505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663204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{2B5B24DC-929E-394E-A2E5-649E12DEE037}tf10001123</Template>
  <TotalTime>300</TotalTime>
  <Words>309</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Helvetica Neue</vt:lpstr>
      <vt:lpstr>Wingdings 2</vt:lpstr>
      <vt:lpstr>Dividend</vt:lpstr>
      <vt:lpstr>Is there a such thing as ‘Home Field Advantage’</vt:lpstr>
      <vt:lpstr>Work Flow :</vt:lpstr>
      <vt:lpstr>Data Collecting and Cleaning</vt:lpstr>
      <vt:lpstr>Our Hypotheses</vt:lpstr>
      <vt:lpstr>Data Analysis &amp; Statistical Calculations </vt:lpstr>
      <vt:lpstr>Data Visualization</vt:lpstr>
      <vt:lpstr>Question 1: Is there home field advantage in any of the four major sports?</vt:lpstr>
      <vt:lpstr>Is there an advantage to playing at home earlier in the season as compared to later in the season?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there a such thing as ‘Home Field Advantage’</dc:title>
  <dc:creator>Microsoft Office User</dc:creator>
  <cp:lastModifiedBy>Microsoft Office User</cp:lastModifiedBy>
  <cp:revision>27</cp:revision>
  <dcterms:created xsi:type="dcterms:W3CDTF">2019-11-14T22:58:46Z</dcterms:created>
  <dcterms:modified xsi:type="dcterms:W3CDTF">2019-11-15T16:44:01Z</dcterms:modified>
</cp:coreProperties>
</file>