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AC16-E20E-BF40-805F-862E69E90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ADA40-4A30-C140-9D1E-9F18C838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D8DC-17D9-A94B-8851-8464F2D7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8AE6-2005-594C-A620-968950ED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3311-3402-5247-B340-27E6F366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5672-EBA4-2E4B-8B58-8928A48D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6B0A-904C-764B-98DA-C21219DF2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0EDE-A531-BD4F-8B55-E4005C51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1446-B699-F447-9A8D-6372A24A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5990-2820-A84D-A06B-2E41CE95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8C36-7C46-9349-9F91-C9C08FEC9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FB37C-7916-6346-BF73-F052A07F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C1C0-A88D-E142-B165-12AFEDF0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3113-2523-E941-8CD3-874EBBE2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05E7-1268-024B-BFFB-621A7709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DC8F-0612-CD48-BC3A-2D3FEA1D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C348-3FCC-6742-BA84-7FA4E3F2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3141-526B-F448-A9A9-32F9C4E3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085E-7003-D04D-84AF-8D5939AC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FE1B-0854-9D49-87E4-B84CB012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E66-604F-7D4A-9803-6331F167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5323-27D6-EF49-BFB7-97F5ECB53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E86F-F4AB-C64C-BAC6-1FAF34E8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F9E3-469A-AC49-B7D4-6EB9ED2A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F911-ADB3-CD4E-916A-E16F8072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BA0B-1083-E24E-B7A0-B1D7334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842-65FC-2242-95E9-85BE09DC3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8C73B-A9EB-F846-8C33-7F5538F47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7368-3C5E-E04C-880C-C21E188A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4DE6-BEE7-0146-A38A-98761F32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D7D72-2C27-914A-8B18-56F86744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388E-B0BB-A74D-AA70-BEE68142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13F7-F9C0-4141-B4A0-AC049E52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C6594-7E6D-AE40-B201-8DE2833D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947AC-E218-D949-932B-9CC919027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5E68B-EF95-AE4A-B023-934015747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B4F48-456F-544B-A7DC-0D9E4FC4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33A66-EE78-DB44-94BC-EFA72462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B6AF9-CE26-C54B-97B4-5B500110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FCA4-DF12-5645-AD9D-A7C0143C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A419D-56A5-E441-853A-2D72E164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09CA2-6BF0-F94B-AF4D-892D6616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DFD80-E4F4-D34A-95D7-C36DF861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7B75C-2611-5A40-B2F8-E3AE397C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4275D-BC0F-4941-8B42-0D62A6AD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6AA11-F9E3-D84A-86C8-50962D68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205-4734-7342-9023-F1A6CF92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745E-E04D-DE4D-BC9F-25A925C9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D9A58-ACC4-6140-B073-1DB9FFC2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D691E-FBA9-E643-8172-543EC12C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34A1-B5E2-514E-9DA1-171FBD26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6E9BF-3A49-7441-A5CE-53FAAACD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1EFD-A390-DD4F-910B-1A3F9D01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D431C-97D7-4445-929F-E26B4B5C4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BC35A-BFE6-6B48-8444-486C8435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2F124-7988-D84D-B574-0BC4EF34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979EC-0066-9944-84A6-030BDA12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885E1-2E5E-D043-8CB8-6A3EF455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D232F-F031-F248-8A22-BADBE13C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6C40-BC5B-CC43-9DB1-53C35468F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A907-8F1D-A243-A8EC-74B560703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B74C-6961-FC46-9FE2-4EB4FA3DD68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BA8F-6E76-2E41-BE91-1200E29B0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204E-07AA-9B4C-A9A2-463F434A0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047C-C290-5942-B8AD-FBE98A37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AEB96-7CB1-8645-8F97-A6000C00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" y="120722"/>
            <a:ext cx="6839164" cy="5129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2B62DA-7D1B-CA43-9754-4300A6132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52"/>
          <a:stretch/>
        </p:blipFill>
        <p:spPr>
          <a:xfrm>
            <a:off x="3525748" y="5250095"/>
            <a:ext cx="3486364" cy="12924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A11394-F842-A548-9757-1AFEFE1EB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948"/>
          <a:stretch/>
        </p:blipFill>
        <p:spPr>
          <a:xfrm>
            <a:off x="106166" y="5250095"/>
            <a:ext cx="2976081" cy="1292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78E565-F78A-EE46-A955-0C441997135C}"/>
              </a:ext>
            </a:extLst>
          </p:cNvPr>
          <p:cNvSpPr txBox="1"/>
          <p:nvPr/>
        </p:nvSpPr>
        <p:spPr>
          <a:xfrm>
            <a:off x="1356188" y="6488668"/>
            <a:ext cx="73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AA455-35C4-DA46-9A6A-F425599B315F}"/>
              </a:ext>
            </a:extLst>
          </p:cNvPr>
          <p:cNvSpPr txBox="1"/>
          <p:nvPr/>
        </p:nvSpPr>
        <p:spPr>
          <a:xfrm>
            <a:off x="4621658" y="6488668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 Keys</a:t>
            </a:r>
          </a:p>
        </p:txBody>
      </p:sp>
    </p:spTree>
    <p:extLst>
      <p:ext uri="{BB962C8B-B14F-4D97-AF65-F5344CB8AC3E}">
        <p14:creationId xmlns:p14="http://schemas.microsoft.com/office/powerpoint/2010/main" val="396973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AEB96-7CB1-8645-8F97-A6000C00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" y="120722"/>
            <a:ext cx="6839164" cy="5129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2B62DA-7D1B-CA43-9754-4300A6132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52"/>
          <a:stretch/>
        </p:blipFill>
        <p:spPr>
          <a:xfrm>
            <a:off x="3525748" y="5250095"/>
            <a:ext cx="3486364" cy="12924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A11394-F842-A548-9757-1AFEFE1EB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948"/>
          <a:stretch/>
        </p:blipFill>
        <p:spPr>
          <a:xfrm>
            <a:off x="106166" y="5250095"/>
            <a:ext cx="2976081" cy="1292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78E565-F78A-EE46-A955-0C441997135C}"/>
              </a:ext>
            </a:extLst>
          </p:cNvPr>
          <p:cNvSpPr txBox="1"/>
          <p:nvPr/>
        </p:nvSpPr>
        <p:spPr>
          <a:xfrm>
            <a:off x="1356188" y="6488668"/>
            <a:ext cx="73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AA455-35C4-DA46-9A6A-F425599B315F}"/>
              </a:ext>
            </a:extLst>
          </p:cNvPr>
          <p:cNvSpPr txBox="1"/>
          <p:nvPr/>
        </p:nvSpPr>
        <p:spPr>
          <a:xfrm>
            <a:off x="4621658" y="6488668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3FE87-F965-E845-A330-D01C4B3FA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186" y="4338261"/>
            <a:ext cx="3215814" cy="2411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3BEB5-8999-AA4A-8451-0A5E8DDCB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186" y="120722"/>
            <a:ext cx="3215814" cy="2411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E81F4-C20F-E34B-BCD8-872F9D8D6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815" y="961923"/>
            <a:ext cx="1637870" cy="2456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A4D9F-21CF-9446-A0CF-2B13855762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815" y="3418728"/>
            <a:ext cx="1637870" cy="245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AEB96-7CB1-8645-8F97-A6000C00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" y="120722"/>
            <a:ext cx="6839164" cy="5129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2B62DA-7D1B-CA43-9754-4300A6132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52"/>
          <a:stretch/>
        </p:blipFill>
        <p:spPr>
          <a:xfrm>
            <a:off x="3525748" y="5250095"/>
            <a:ext cx="3486364" cy="12924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A11394-F842-A548-9757-1AFEFE1EB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948"/>
          <a:stretch/>
        </p:blipFill>
        <p:spPr>
          <a:xfrm>
            <a:off x="106166" y="5250095"/>
            <a:ext cx="2976081" cy="1292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78E565-F78A-EE46-A955-0C441997135C}"/>
              </a:ext>
            </a:extLst>
          </p:cNvPr>
          <p:cNvSpPr txBox="1"/>
          <p:nvPr/>
        </p:nvSpPr>
        <p:spPr>
          <a:xfrm>
            <a:off x="1356188" y="6488668"/>
            <a:ext cx="73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AA455-35C4-DA46-9A6A-F425599B315F}"/>
              </a:ext>
            </a:extLst>
          </p:cNvPr>
          <p:cNvSpPr txBox="1"/>
          <p:nvPr/>
        </p:nvSpPr>
        <p:spPr>
          <a:xfrm>
            <a:off x="4621658" y="6488668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009F1-AE2B-B145-AB34-CAC9115A4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29" y="3354540"/>
            <a:ext cx="2125363" cy="318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D62C4-1AC2-D642-A299-128962778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920" y="204982"/>
            <a:ext cx="4369942" cy="32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AEB96-7CB1-8645-8F97-A6000C00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" y="120722"/>
            <a:ext cx="6839164" cy="5129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2B62DA-7D1B-CA43-9754-4300A6132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52"/>
          <a:stretch/>
        </p:blipFill>
        <p:spPr>
          <a:xfrm>
            <a:off x="3525748" y="5250095"/>
            <a:ext cx="3486364" cy="12924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A11394-F842-A548-9757-1AFEFE1EB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948"/>
          <a:stretch/>
        </p:blipFill>
        <p:spPr>
          <a:xfrm>
            <a:off x="106166" y="5250095"/>
            <a:ext cx="2976081" cy="1292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78E565-F78A-EE46-A955-0C441997135C}"/>
              </a:ext>
            </a:extLst>
          </p:cNvPr>
          <p:cNvSpPr txBox="1"/>
          <p:nvPr/>
        </p:nvSpPr>
        <p:spPr>
          <a:xfrm>
            <a:off x="1356188" y="6488668"/>
            <a:ext cx="73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AA455-35C4-DA46-9A6A-F425599B315F}"/>
              </a:ext>
            </a:extLst>
          </p:cNvPr>
          <p:cNvSpPr txBox="1"/>
          <p:nvPr/>
        </p:nvSpPr>
        <p:spPr>
          <a:xfrm>
            <a:off x="4621658" y="6488668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 Keys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A60B7-5411-694D-BDF0-05C35AA5E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29" y="3354540"/>
            <a:ext cx="2125362" cy="3188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A42697-A865-F943-B871-98F28A048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920" y="204982"/>
            <a:ext cx="4369942" cy="32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3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AEB96-7CB1-8645-8F97-A6000C00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" y="120722"/>
            <a:ext cx="6839164" cy="5129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2B62DA-7D1B-CA43-9754-4300A6132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52"/>
          <a:stretch/>
        </p:blipFill>
        <p:spPr>
          <a:xfrm>
            <a:off x="3525748" y="5250095"/>
            <a:ext cx="3486364" cy="12924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A11394-F842-A548-9757-1AFEFE1EB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948"/>
          <a:stretch/>
        </p:blipFill>
        <p:spPr>
          <a:xfrm>
            <a:off x="106166" y="5250095"/>
            <a:ext cx="2976081" cy="1292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78E565-F78A-EE46-A955-0C441997135C}"/>
              </a:ext>
            </a:extLst>
          </p:cNvPr>
          <p:cNvSpPr txBox="1"/>
          <p:nvPr/>
        </p:nvSpPr>
        <p:spPr>
          <a:xfrm>
            <a:off x="1356188" y="6488668"/>
            <a:ext cx="73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AA455-35C4-DA46-9A6A-F425599B315F}"/>
              </a:ext>
            </a:extLst>
          </p:cNvPr>
          <p:cNvSpPr txBox="1"/>
          <p:nvPr/>
        </p:nvSpPr>
        <p:spPr>
          <a:xfrm>
            <a:off x="4621658" y="6488668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 Keys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3AB6E-D0A7-1440-9580-47040FB4E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29" y="3354540"/>
            <a:ext cx="2125362" cy="3188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014D4-C2CC-FA4F-9745-108A6D434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920" y="204982"/>
            <a:ext cx="4369942" cy="32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23FF5-7ABA-C94E-BED8-6EF9B0AF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0" y="552237"/>
            <a:ext cx="3816849" cy="5725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C754E-CAE7-464D-84B2-92999813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87" y="1586074"/>
            <a:ext cx="54864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96E21-850E-784A-92D9-99E04A6D33C1}"/>
              </a:ext>
            </a:extLst>
          </p:cNvPr>
          <p:cNvSpPr txBox="1"/>
          <p:nvPr/>
        </p:nvSpPr>
        <p:spPr>
          <a:xfrm>
            <a:off x="5558319" y="1304817"/>
            <a:ext cx="107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Turbidity: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10EE1-42BF-8F42-98F1-EB5E2C81E655}"/>
              </a:ext>
            </a:extLst>
          </p:cNvPr>
          <p:cNvCxnSpPr>
            <a:cxnSpLocks/>
          </p:cNvCxnSpPr>
          <p:nvPr/>
        </p:nvCxnSpPr>
        <p:spPr>
          <a:xfrm flipH="1" flipV="1">
            <a:off x="3503488" y="2024010"/>
            <a:ext cx="2054831" cy="11815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E48DF3-6556-694F-A147-97608F1A75C9}"/>
              </a:ext>
            </a:extLst>
          </p:cNvPr>
          <p:cNvCxnSpPr>
            <a:cxnSpLocks/>
          </p:cNvCxnSpPr>
          <p:nvPr/>
        </p:nvCxnSpPr>
        <p:spPr>
          <a:xfrm flipH="1">
            <a:off x="3133618" y="2767602"/>
            <a:ext cx="3162729" cy="9824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5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2020-02-26T18:28:24Z</dcterms:created>
  <dcterms:modified xsi:type="dcterms:W3CDTF">2020-02-26T18:55:26Z</dcterms:modified>
</cp:coreProperties>
</file>