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8" r:id="rId18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4 Writeup</a:t>
            </a:r>
            <a:br/>
            <a:r>
              <a:rPr lang="en-US" sz="2400" b="1" strike="noStrike" spc="-1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GT Email:</a:t>
            </a:r>
            <a:endParaRPr lang="en-US" sz="14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4159" y="626040"/>
            <a:ext cx="8090923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039254717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Translation (Best model)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94530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6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1307174414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4938" y="39453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800" b="0" strike="noStrike" spc="-1" baseline="10100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12120" y="55116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6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6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0FA9A-3A01-E58A-B3D0-E8FB82D8DA2E}"/>
              </a:ext>
            </a:extLst>
          </p:cNvPr>
          <p:cNvSpPr txBox="1"/>
          <p:nvPr/>
        </p:nvSpPr>
        <p:spPr>
          <a:xfrm flipH="1">
            <a:off x="311760" y="576540"/>
            <a:ext cx="517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additional slides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Arial"/>
              </a:rPr>
              <a:t>Add additional slides as necessary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58494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598917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60" y="62604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6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Best model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values: ?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437</Words>
  <Application>Microsoft Office PowerPoint</Application>
  <PresentationFormat>On-screen Show (16:9)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</vt:lpstr>
      <vt:lpstr>PowerPoint Presentation</vt:lpstr>
      <vt:lpstr>PowerPoint Presentation</vt:lpstr>
      <vt:lpstr>Seq2Seq Results – Best model</vt:lpstr>
      <vt:lpstr>Seq2Seq Best model Learning Curves (Perplexity)</vt:lpstr>
      <vt:lpstr>PowerPoint Presentation</vt:lpstr>
      <vt:lpstr>Transformer Results</vt:lpstr>
      <vt:lpstr>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Jahanara Mortazavi</cp:lastModifiedBy>
  <cp:revision>20</cp:revision>
  <dcterms:modified xsi:type="dcterms:W3CDTF">2023-02-18T03:33:46Z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