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56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C25-4718-42E7-9D44-B99245FA823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E329-5318-459C-BFB2-331EA1BF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C25-4718-42E7-9D44-B99245FA823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E329-5318-459C-BFB2-331EA1BF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C25-4718-42E7-9D44-B99245FA823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E329-5318-459C-BFB2-331EA1BF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C25-4718-42E7-9D44-B99245FA823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E329-5318-459C-BFB2-331EA1BF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4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C25-4718-42E7-9D44-B99245FA823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E329-5318-459C-BFB2-331EA1BF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C25-4718-42E7-9D44-B99245FA823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E329-5318-459C-BFB2-331EA1BF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C25-4718-42E7-9D44-B99245FA823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E329-5318-459C-BFB2-331EA1BF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3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C25-4718-42E7-9D44-B99245FA823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E329-5318-459C-BFB2-331EA1BF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C25-4718-42E7-9D44-B99245FA823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E329-5318-459C-BFB2-331EA1BF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C25-4718-42E7-9D44-B99245FA823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E329-5318-459C-BFB2-331EA1BF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C25-4718-42E7-9D44-B99245FA823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E329-5318-459C-BFB2-331EA1BF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DC25-4718-42E7-9D44-B99245FA823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E329-5318-459C-BFB2-331EA1BF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8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99289" y="430819"/>
            <a:ext cx="5308307" cy="5761259"/>
            <a:chOff x="1738537" y="1688120"/>
            <a:chExt cx="3320096" cy="3568698"/>
          </a:xfrm>
        </p:grpSpPr>
        <p:sp>
          <p:nvSpPr>
            <p:cNvPr id="4" name="Rectangle 3"/>
            <p:cNvSpPr/>
            <p:nvPr/>
          </p:nvSpPr>
          <p:spPr>
            <a:xfrm>
              <a:off x="1785631" y="2150605"/>
              <a:ext cx="3225909" cy="303361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72117" y="2078002"/>
              <a:ext cx="223694" cy="317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04631" y="2078002"/>
              <a:ext cx="223694" cy="317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286738" y="864689"/>
              <a:ext cx="223694" cy="33200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3286738" y="3155922"/>
              <a:ext cx="223694" cy="33200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72117" y="1978165"/>
              <a:ext cx="223694" cy="907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04631" y="1973626"/>
              <a:ext cx="223694" cy="907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46526" y="1877946"/>
              <a:ext cx="74876" cy="907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9040" y="1882483"/>
              <a:ext cx="74876" cy="907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ame 13"/>
            <p:cNvSpPr/>
            <p:nvPr/>
          </p:nvSpPr>
          <p:spPr>
            <a:xfrm>
              <a:off x="2072117" y="1692661"/>
              <a:ext cx="223694" cy="185285"/>
            </a:xfrm>
            <a:prstGeom prst="fram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ame 14"/>
            <p:cNvSpPr/>
            <p:nvPr/>
          </p:nvSpPr>
          <p:spPr>
            <a:xfrm>
              <a:off x="4504631" y="1688120"/>
              <a:ext cx="223694" cy="185285"/>
            </a:xfrm>
            <a:prstGeom prst="fram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503558" y="2717201"/>
            <a:ext cx="1905000" cy="1817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90371" y="3363686"/>
            <a:ext cx="885372" cy="540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21801" y="3494839"/>
            <a:ext cx="268515" cy="2721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96985" y="3903684"/>
            <a:ext cx="272143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03558" y="4208484"/>
            <a:ext cx="1904999" cy="192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97463" y="3228406"/>
            <a:ext cx="143279" cy="131367"/>
            <a:chOff x="462692" y="613229"/>
            <a:chExt cx="143279" cy="131367"/>
          </a:xfrm>
        </p:grpSpPr>
        <p:sp>
          <p:nvSpPr>
            <p:cNvPr id="22" name="Oval 21"/>
            <p:cNvSpPr/>
            <p:nvPr/>
          </p:nvSpPr>
          <p:spPr>
            <a:xfrm>
              <a:off x="468086" y="613229"/>
              <a:ext cx="137885" cy="1313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92" y="685800"/>
              <a:ext cx="143279" cy="587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306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97201" y="2949120"/>
            <a:ext cx="500742" cy="6622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63685" y="1059543"/>
            <a:ext cx="457200" cy="4325257"/>
            <a:chOff x="2242457" y="1121229"/>
            <a:chExt cx="457200" cy="4325257"/>
          </a:xfrm>
          <a:solidFill>
            <a:schemeClr val="accent2"/>
          </a:solidFill>
        </p:grpSpPr>
        <p:sp>
          <p:nvSpPr>
            <p:cNvPr id="4" name="Rectangle 3"/>
            <p:cNvSpPr/>
            <p:nvPr/>
          </p:nvSpPr>
          <p:spPr>
            <a:xfrm>
              <a:off x="2242457" y="1121229"/>
              <a:ext cx="457200" cy="13208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42457" y="4125686"/>
              <a:ext cx="457200" cy="13208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42457" y="2442029"/>
              <a:ext cx="268514" cy="337457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2457" y="3788229"/>
              <a:ext cx="268514" cy="337457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ame 8"/>
          <p:cNvSpPr/>
          <p:nvPr/>
        </p:nvSpPr>
        <p:spPr>
          <a:xfrm>
            <a:off x="3632199" y="2380343"/>
            <a:ext cx="188686" cy="1683657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1056" y="3726543"/>
            <a:ext cx="892629" cy="16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97943" y="3078842"/>
            <a:ext cx="94342" cy="2757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29642" y="3626756"/>
            <a:ext cx="228600" cy="843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42342" y="3287486"/>
            <a:ext cx="203200" cy="1995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57274" y="769193"/>
            <a:ext cx="5611983" cy="5137124"/>
            <a:chOff x="557274" y="769193"/>
            <a:chExt cx="5611983" cy="51371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7274" y="2438581"/>
              <a:ext cx="5611983" cy="21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109043" y="2452909"/>
              <a:ext cx="2184532" cy="2529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109043" y="2445745"/>
              <a:ext cx="2222195" cy="14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58942" y="3728235"/>
                  <a:ext cx="376643" cy="749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942" y="3728235"/>
                  <a:ext cx="376643" cy="749079"/>
                </a:xfrm>
                <a:prstGeom prst="rect">
                  <a:avLst/>
                </a:prstGeom>
                <a:blipFill>
                  <a:blip r:embed="rId2"/>
                  <a:stretch>
                    <a:fillRect t="-12295" r="-274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2109043" y="2445745"/>
              <a:ext cx="4060214" cy="14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617511" y="1703973"/>
                  <a:ext cx="459504" cy="430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𝑝𝑟𝑜𝑗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511" y="1703973"/>
                  <a:ext cx="459504" cy="430567"/>
                </a:xfrm>
                <a:prstGeom prst="rect">
                  <a:avLst/>
                </a:prstGeom>
                <a:blipFill>
                  <a:blip r:embed="rId3"/>
                  <a:stretch>
                    <a:fillRect l="-3947" t="-20000" r="-123684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52323" y="2445745"/>
                  <a:ext cx="444438" cy="7023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323" y="2445745"/>
                  <a:ext cx="444438" cy="702371"/>
                </a:xfrm>
                <a:prstGeom prst="rect">
                  <a:avLst/>
                </a:prstGeom>
                <a:blipFill>
                  <a:blip r:embed="rId4"/>
                  <a:stretch>
                    <a:fillRect t="-13043" r="-301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4293575" y="769193"/>
              <a:ext cx="30130" cy="51371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338770" y="3194683"/>
                  <a:ext cx="399243" cy="749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70" y="3194683"/>
                  <a:ext cx="399243" cy="7490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c 25"/>
            <p:cNvSpPr/>
            <p:nvPr/>
          </p:nvSpPr>
          <p:spPr>
            <a:xfrm flipV="1">
              <a:off x="1642003" y="1722326"/>
              <a:ext cx="1506573" cy="1472357"/>
            </a:xfrm>
            <a:prstGeom prst="arc">
              <a:avLst>
                <a:gd name="adj1" fmla="val 17583076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180607" y="2530928"/>
                  <a:ext cx="1182658" cy="674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607" y="2530928"/>
                  <a:ext cx="1182658" cy="6742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268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Parkus</dc:creator>
  <cp:lastModifiedBy>James Parkus</cp:lastModifiedBy>
  <cp:revision>19</cp:revision>
  <dcterms:created xsi:type="dcterms:W3CDTF">2017-05-07T22:52:50Z</dcterms:created>
  <dcterms:modified xsi:type="dcterms:W3CDTF">2017-05-16T01:26:16Z</dcterms:modified>
</cp:coreProperties>
</file>