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33C8-A222-49F1-9834-0F2180AB179D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A30B-14EF-4535-A01E-63602EDA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37204" y="504202"/>
            <a:ext cx="5913690" cy="5648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5794049" y="504202"/>
            <a:ext cx="0" cy="564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2837204" y="3328587"/>
            <a:ext cx="5913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3703244" y="1331445"/>
            <a:ext cx="4181610" cy="399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3703244" y="1331445"/>
            <a:ext cx="4181610" cy="399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14729" y="743484"/>
            <a:ext cx="2367185" cy="517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666004" y="717847"/>
            <a:ext cx="2256089" cy="522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53665" y="2213361"/>
            <a:ext cx="5453675" cy="2230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67940" y="2213361"/>
            <a:ext cx="5529129" cy="2196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469024" y="2068082"/>
            <a:ext cx="273466" cy="264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05757" y="1786071"/>
            <a:ext cx="76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794049" y="2213361"/>
            <a:ext cx="1811708" cy="1115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5632" y="2371294"/>
            <a:ext cx="38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6843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Parkus</dc:creator>
  <cp:lastModifiedBy>James Parkus</cp:lastModifiedBy>
  <cp:revision>4</cp:revision>
  <dcterms:created xsi:type="dcterms:W3CDTF">2017-05-07T04:25:48Z</dcterms:created>
  <dcterms:modified xsi:type="dcterms:W3CDTF">2017-05-07T04:41:28Z</dcterms:modified>
</cp:coreProperties>
</file>