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Seguridad en </a:t>
            </a:r>
            <a:r>
              <a:rPr lang="es-ES" dirty="0" err="1" smtClean="0"/>
              <a:t>tecnoligias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Debilidades de un sistema de información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36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9978"/>
          </a:xfrm>
        </p:spPr>
        <p:txBody>
          <a:bodyPr/>
          <a:lstStyle/>
          <a:p>
            <a:r>
              <a:rPr lang="es-ES" dirty="0"/>
              <a:t>Servicios de la seguridad informática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93949"/>
            <a:ext cx="9905999" cy="4297252"/>
          </a:xfrm>
        </p:spPr>
        <p:txBody>
          <a:bodyPr/>
          <a:lstStyle/>
          <a:p>
            <a:r>
              <a:rPr lang="es-ES" dirty="0" smtClean="0"/>
              <a:t>7) CONTROL DE ENCAMINAMIENTO: permite enviar </a:t>
            </a:r>
            <a:r>
              <a:rPr lang="es-ES" dirty="0" err="1" smtClean="0"/>
              <a:t>informacion</a:t>
            </a:r>
            <a:r>
              <a:rPr lang="es-ES" dirty="0" smtClean="0"/>
              <a:t> por determinadas zonas consideradas clasificadas. Asimismo posibilita solicitar otras rutas en caso que se detecte persistentes violaciones de integridad en una ruta determinada.</a:t>
            </a:r>
          </a:p>
          <a:p>
            <a:r>
              <a:rPr lang="es-ES" dirty="0" smtClean="0"/>
              <a:t>8) UNICIDAD: consiste en añadir a los datos un numero de secuencia, la fecha y hora, un numero aleatorio o alguna combinación de los anteriores, que se incluyen a la firma digital o integridad de los datos.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248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Nueva definición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Por lo tanto con todo lo visto podemos decir que la seguridad informática es el conjunto de procedimientos, estrategias y herramientas que permiten garantizar la integridad, disponibilidad y la confiabilidad de la información de una entidad.</a:t>
            </a:r>
          </a:p>
          <a:p>
            <a:r>
              <a:rPr lang="es-ES" dirty="0" smtClean="0"/>
              <a:t>Definir Integridad, disponibilidad y confiabilidad para charla virtual de próxima clase.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61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93949" y="1944710"/>
            <a:ext cx="9478851" cy="265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HARDWARE – SOFTWARE – DATOS</a:t>
            </a:r>
          </a:p>
          <a:p>
            <a:pPr algn="ctr"/>
            <a:r>
              <a:rPr lang="es-ES" dirty="0" smtClean="0"/>
              <a:t>MEMORIAS – USUARIOS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Los 3 primeros puntos conforman el llamado        de debilidades del sistema.</a:t>
            </a:r>
            <a:endParaRPr lang="es-AR" dirty="0"/>
          </a:p>
        </p:txBody>
      </p:sp>
      <p:sp>
        <p:nvSpPr>
          <p:cNvPr id="4" name="Triángulo isósceles 3"/>
          <p:cNvSpPr/>
          <p:nvPr/>
        </p:nvSpPr>
        <p:spPr>
          <a:xfrm>
            <a:off x="6812924" y="3490175"/>
            <a:ext cx="226024" cy="296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897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84101" y="772732"/>
            <a:ext cx="9375820" cy="115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INTERRUPCION                   INTECEPCION               MODIFICACION              GENERACION</a:t>
            </a:r>
          </a:p>
          <a:p>
            <a:pPr algn="ctr"/>
            <a:r>
              <a:rPr lang="es-ES" dirty="0" smtClean="0"/>
              <a:t>(PERDIDA)                            (ACCESO)                  (CAMBIO)                      (ALTERACION) </a:t>
            </a:r>
          </a:p>
          <a:p>
            <a:pPr algn="ctr"/>
            <a:endParaRPr lang="es-AR" dirty="0"/>
          </a:p>
        </p:txBody>
      </p:sp>
      <p:sp>
        <p:nvSpPr>
          <p:cNvPr id="3" name="Elipse 2"/>
          <p:cNvSpPr/>
          <p:nvPr/>
        </p:nvSpPr>
        <p:spPr>
          <a:xfrm>
            <a:off x="4997004" y="2099256"/>
            <a:ext cx="2034862" cy="978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DATOS</a:t>
            </a:r>
            <a:endParaRPr lang="es-AR" dirty="0"/>
          </a:p>
        </p:txBody>
      </p:sp>
      <p:sp>
        <p:nvSpPr>
          <p:cNvPr id="5" name="Flecha abajo 4"/>
          <p:cNvSpPr/>
          <p:nvPr/>
        </p:nvSpPr>
        <p:spPr>
          <a:xfrm>
            <a:off x="1584101" y="2073499"/>
            <a:ext cx="476519" cy="643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618185" y="2756079"/>
            <a:ext cx="2408349" cy="99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Los datos serán la parte mas vulnerable del sistema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1584101" y="5048518"/>
            <a:ext cx="2794717" cy="149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HARDWARE</a:t>
            </a:r>
          </a:p>
          <a:p>
            <a:pPr algn="ctr"/>
            <a:r>
              <a:rPr lang="es-ES" dirty="0" smtClean="0"/>
              <a:t>Interrupción (denegar servicio)</a:t>
            </a:r>
          </a:p>
          <a:p>
            <a:pPr algn="ctr"/>
            <a:r>
              <a:rPr lang="es-ES" dirty="0" smtClean="0"/>
              <a:t>Intercepción (robo)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7147775" y="4945487"/>
            <a:ext cx="3078050" cy="170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SOFTWARE</a:t>
            </a:r>
          </a:p>
          <a:p>
            <a:pPr algn="ctr"/>
            <a:r>
              <a:rPr lang="es-ES" dirty="0" smtClean="0"/>
              <a:t>Modificación (falsificación)</a:t>
            </a:r>
          </a:p>
          <a:p>
            <a:pPr algn="ctr"/>
            <a:r>
              <a:rPr lang="es-ES" dirty="0" smtClean="0"/>
              <a:t>Interrupción (robado)</a:t>
            </a:r>
          </a:p>
          <a:p>
            <a:pPr algn="ctr"/>
            <a:r>
              <a:rPr lang="es-ES" dirty="0" smtClean="0"/>
              <a:t>Intercepción (copia)</a:t>
            </a:r>
            <a:endParaRPr lang="es-AR" dirty="0"/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3915177" y="2923504"/>
            <a:ext cx="1081828" cy="193183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 flipV="1">
            <a:off x="4507606" y="5628068"/>
            <a:ext cx="2524260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031866" y="2923504"/>
            <a:ext cx="734095" cy="193183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riángulo isósceles 24"/>
          <p:cNvSpPr/>
          <p:nvPr/>
        </p:nvSpPr>
        <p:spPr>
          <a:xfrm>
            <a:off x="5447764" y="3400023"/>
            <a:ext cx="1133341" cy="13522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846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Debilidad de un sistema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Hardware: puede producirse errores intermitentes, conexiones sueltas, desconexión de tarjetas.</a:t>
            </a:r>
          </a:p>
          <a:p>
            <a:r>
              <a:rPr lang="es-ES" dirty="0" smtClean="0"/>
              <a:t>Software: puede producirse la sustracción de programas, ejecución errónea, modificación, defectos en llamadas al sistema.</a:t>
            </a:r>
          </a:p>
          <a:p>
            <a:r>
              <a:rPr lang="es-ES" dirty="0" smtClean="0"/>
              <a:t>Datos: puede producirse la alteración de contenidos, introducción de datos falsos y manipulación fraudulenta de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23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 de cifra:</a:t>
            </a:r>
          </a:p>
          <a:p>
            <a:pPr marL="0" indent="0">
              <a:buNone/>
            </a:pPr>
            <a:r>
              <a:rPr lang="es-ES" dirty="0" smtClean="0"/>
              <a:t> “Sea cual sea el medio de transmisión o almacenamiento (enlace, red telefónica, red de datos, disco magnético, disco óptico), este será siempre y por definición un medio inseguro” por lo tanto hay que adaptarse a este medio usando el cifrado.</a:t>
            </a:r>
          </a:p>
          <a:p>
            <a:pPr marL="0" indent="0">
              <a:buNone/>
            </a:pPr>
            <a:endParaRPr lang="es-ES" dirty="0" smtClean="0"/>
          </a:p>
          <a:p>
            <a:endParaRPr lang="es-AR" dirty="0"/>
          </a:p>
        </p:txBody>
      </p:sp>
      <p:sp>
        <p:nvSpPr>
          <p:cNvPr id="4" name="Flecha derecha 3"/>
          <p:cNvSpPr/>
          <p:nvPr/>
        </p:nvSpPr>
        <p:spPr>
          <a:xfrm>
            <a:off x="2614411" y="4430332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251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8158"/>
          </a:xfrm>
        </p:spPr>
        <p:txBody>
          <a:bodyPr/>
          <a:lstStyle/>
          <a:p>
            <a:r>
              <a:rPr lang="es-ES" dirty="0" smtClean="0"/>
              <a:t>ESQUEMA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5195"/>
            <a:ext cx="9905999" cy="3541714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 </a:t>
            </a:r>
            <a:endParaRPr lang="es-AR" dirty="0"/>
          </a:p>
        </p:txBody>
      </p:sp>
      <p:sp>
        <p:nvSpPr>
          <p:cNvPr id="4" name="Flecha derecha 3"/>
          <p:cNvSpPr/>
          <p:nvPr/>
        </p:nvSpPr>
        <p:spPr>
          <a:xfrm>
            <a:off x="787242" y="2794715"/>
            <a:ext cx="1144589" cy="68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2266682" y="2794715"/>
            <a:ext cx="824248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</a:t>
            </a:r>
            <a:endParaRPr lang="es-AR" dirty="0"/>
          </a:p>
        </p:txBody>
      </p:sp>
      <p:sp>
        <p:nvSpPr>
          <p:cNvPr id="6" name="Flecha derecha 5"/>
          <p:cNvSpPr/>
          <p:nvPr/>
        </p:nvSpPr>
        <p:spPr>
          <a:xfrm>
            <a:off x="3425780" y="2794715"/>
            <a:ext cx="1121571" cy="68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AR" dirty="0"/>
          </a:p>
        </p:txBody>
      </p:sp>
      <p:sp>
        <p:nvSpPr>
          <p:cNvPr id="7" name="Elipse 6"/>
          <p:cNvSpPr/>
          <p:nvPr/>
        </p:nvSpPr>
        <p:spPr>
          <a:xfrm>
            <a:off x="4768920" y="2794715"/>
            <a:ext cx="1528850" cy="682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MT</a:t>
            </a:r>
            <a:endParaRPr lang="es-AR" dirty="0"/>
          </a:p>
        </p:txBody>
      </p:sp>
      <p:sp>
        <p:nvSpPr>
          <p:cNvPr id="8" name="Flecha derecha 7"/>
          <p:cNvSpPr/>
          <p:nvPr/>
        </p:nvSpPr>
        <p:spPr>
          <a:xfrm>
            <a:off x="6740909" y="2794715"/>
            <a:ext cx="1133792" cy="68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8002738" y="2794715"/>
            <a:ext cx="116824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</a:t>
            </a:r>
            <a:endParaRPr lang="es-AR" dirty="0"/>
          </a:p>
        </p:txBody>
      </p:sp>
      <p:sp>
        <p:nvSpPr>
          <p:cNvPr id="11" name="Flecha derecha 10"/>
          <p:cNvSpPr/>
          <p:nvPr/>
        </p:nvSpPr>
        <p:spPr>
          <a:xfrm>
            <a:off x="9805780" y="2640169"/>
            <a:ext cx="1189664" cy="991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AR" dirty="0"/>
          </a:p>
        </p:txBody>
      </p:sp>
      <p:sp>
        <p:nvSpPr>
          <p:cNvPr id="14" name="Flecha abajo 13"/>
          <p:cNvSpPr/>
          <p:nvPr/>
        </p:nvSpPr>
        <p:spPr>
          <a:xfrm>
            <a:off x="914400" y="3472981"/>
            <a:ext cx="618186" cy="1150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/>
          <p:cNvSpPr/>
          <p:nvPr/>
        </p:nvSpPr>
        <p:spPr>
          <a:xfrm>
            <a:off x="1038381" y="4853189"/>
            <a:ext cx="1442434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Usurpación de identidad por intruso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2041302" y="1781532"/>
            <a:ext cx="1275008" cy="39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transmisor</a:t>
            </a:r>
            <a:endParaRPr lang="es-AR" dirty="0"/>
          </a:p>
        </p:txBody>
      </p:sp>
      <p:sp>
        <p:nvSpPr>
          <p:cNvPr id="17" name="Flecha abajo 16"/>
          <p:cNvSpPr/>
          <p:nvPr/>
        </p:nvSpPr>
        <p:spPr>
          <a:xfrm>
            <a:off x="2566632" y="2247341"/>
            <a:ext cx="157893" cy="545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/>
          <p:cNvSpPr/>
          <p:nvPr/>
        </p:nvSpPr>
        <p:spPr>
          <a:xfrm>
            <a:off x="4768920" y="1781533"/>
            <a:ext cx="1528849" cy="390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Medio transmisor</a:t>
            </a:r>
            <a:endParaRPr lang="es-AR" sz="1400" dirty="0"/>
          </a:p>
        </p:txBody>
      </p:sp>
      <p:sp>
        <p:nvSpPr>
          <p:cNvPr id="19" name="Flecha abajo 18"/>
          <p:cNvSpPr/>
          <p:nvPr/>
        </p:nvSpPr>
        <p:spPr>
          <a:xfrm>
            <a:off x="5439841" y="2245195"/>
            <a:ext cx="139223" cy="547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/>
          <p:cNvSpPr/>
          <p:nvPr/>
        </p:nvSpPr>
        <p:spPr>
          <a:xfrm>
            <a:off x="4768920" y="3631840"/>
            <a:ext cx="1528849" cy="39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Mensaje cifrado</a:t>
            </a:r>
            <a:endParaRPr lang="es-AR" sz="1400" dirty="0"/>
          </a:p>
        </p:txBody>
      </p:sp>
      <p:sp>
        <p:nvSpPr>
          <p:cNvPr id="21" name="Rectángulo 20"/>
          <p:cNvSpPr/>
          <p:nvPr/>
        </p:nvSpPr>
        <p:spPr>
          <a:xfrm>
            <a:off x="8002737" y="1781533"/>
            <a:ext cx="1168241" cy="39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AR" dirty="0"/>
          </a:p>
        </p:txBody>
      </p:sp>
      <p:sp>
        <p:nvSpPr>
          <p:cNvPr id="22" name="Flecha abajo 21"/>
          <p:cNvSpPr/>
          <p:nvPr/>
        </p:nvSpPr>
        <p:spPr>
          <a:xfrm>
            <a:off x="8517245" y="2238757"/>
            <a:ext cx="139223" cy="547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 24"/>
          <p:cNvSpPr/>
          <p:nvPr/>
        </p:nvSpPr>
        <p:spPr>
          <a:xfrm>
            <a:off x="8002737" y="3631839"/>
            <a:ext cx="1168241" cy="39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descifrador</a:t>
            </a:r>
            <a:endParaRPr lang="es-AR" sz="1400" dirty="0"/>
          </a:p>
        </p:txBody>
      </p:sp>
      <p:sp>
        <p:nvSpPr>
          <p:cNvPr id="26" name="Flecha abajo 25"/>
          <p:cNvSpPr/>
          <p:nvPr/>
        </p:nvSpPr>
        <p:spPr>
          <a:xfrm>
            <a:off x="10135673" y="3631839"/>
            <a:ext cx="463640" cy="837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26"/>
          <p:cNvSpPr/>
          <p:nvPr/>
        </p:nvSpPr>
        <p:spPr>
          <a:xfrm>
            <a:off x="9646276" y="4623512"/>
            <a:ext cx="1628147" cy="11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Intercepción del mensaje por un intruso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5151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de la seguridad informática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35617"/>
            <a:ext cx="9905999" cy="4155584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1) AUTENTICACION O VALIDACION DE EDENTIFICACION: Es la técnica mediante la cual se comprueba que el compañero de la comunicación es quien dice ser y no un impostor. La validación de la identidad ante un intruso mal intencionado es difícil y requiere protocolos complejos basados en criptografía.</a:t>
            </a:r>
          </a:p>
          <a:p>
            <a:r>
              <a:rPr lang="es-ES" dirty="0" smtClean="0"/>
              <a:t>2) NO REPUDIO: Ofrece protección a un usuario frente a que una entidad que </a:t>
            </a:r>
            <a:r>
              <a:rPr lang="es-ES" dirty="0" err="1" smtClean="0"/>
              <a:t>envio</a:t>
            </a:r>
            <a:r>
              <a:rPr lang="es-ES" dirty="0" smtClean="0"/>
              <a:t> o recibió información alegue posteriormente ante terceros que no la </a:t>
            </a:r>
            <a:r>
              <a:rPr lang="es-ES" dirty="0" err="1" smtClean="0"/>
              <a:t>envio</a:t>
            </a:r>
            <a:r>
              <a:rPr lang="es-ES" dirty="0" smtClean="0"/>
              <a:t> o recibió . Esta protección se efectúa mediante una colección de evidencias irrefutables que permitan la resolución de cualquier disputa. Las firmas digitales constituyen el mecanismo mas empleado para este fin.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426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de la seguridad informática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3) CONTROL DE ACCESO: Requiere que el acceso a los recursos sea controlado y limitado por el sistema destino, mediante contraseñas </a:t>
            </a:r>
            <a:r>
              <a:rPr lang="es-ES" dirty="0" err="1" smtClean="0"/>
              <a:t>gao</a:t>
            </a:r>
            <a:r>
              <a:rPr lang="es-ES" dirty="0" smtClean="0"/>
              <a:t> llaves de hardware, es habitual emplear un perfilamiento adecuado a puesto y función.</a:t>
            </a:r>
          </a:p>
          <a:p>
            <a:r>
              <a:rPr lang="es-ES" dirty="0" smtClean="0"/>
              <a:t>4) CIFRADO: que la información no es intangible para individuos, entidades o procesos no autorizados, consiste en transformar un texto en claro mediante un proceso de cifrado en un texto cifrado, gracias a una información secreta o clave de cifrado.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80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4372"/>
          </a:xfrm>
        </p:spPr>
        <p:txBody>
          <a:bodyPr/>
          <a:lstStyle/>
          <a:p>
            <a:r>
              <a:rPr lang="es-ES" dirty="0"/>
              <a:t>Servicios de la seguridad informática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5) FIRMA DIGITAL: este mecanismo implica el cifrado por medio de la clave secreta del emisor de una cadena comprimida de datos que se va a transferir. La firma digital se envía junto con los datos ordinarios. Este mensaje se procesa en el receptor para verificar su identidad e integridad, juega un papel esencial en el servicio de no repudio.</a:t>
            </a:r>
          </a:p>
          <a:p>
            <a:pPr marL="0" indent="0">
              <a:buNone/>
            </a:pPr>
            <a:r>
              <a:rPr lang="es-ES" dirty="0" smtClean="0"/>
              <a:t>6)TRAFICO DE RELENO: Consiste en enviar trafico espurio junto con datos validos para que el atacante no sepa si se esta enviando información, ni que cantidad de datos útiles se esta trasmitiendo.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4647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234</TotalTime>
  <Words>667</Words>
  <Application>Microsoft Office PowerPoint</Application>
  <PresentationFormat>Panorámica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Seguridad en tecnoligias</vt:lpstr>
      <vt:lpstr>Presentación de PowerPoint</vt:lpstr>
      <vt:lpstr>Presentación de PowerPoint</vt:lpstr>
      <vt:lpstr>Debilidad de un sistema</vt:lpstr>
      <vt:lpstr>Presentación de PowerPoint</vt:lpstr>
      <vt:lpstr>ESQUEMA</vt:lpstr>
      <vt:lpstr>Servicios de la seguridad informática</vt:lpstr>
      <vt:lpstr>Servicios de la seguridad informática</vt:lpstr>
      <vt:lpstr>Servicios de la seguridad informática</vt:lpstr>
      <vt:lpstr>Servicios de la seguridad informática</vt:lpstr>
      <vt:lpstr>Nueva definición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en tecnoligias</dc:title>
  <dc:creator>daniel reboredo</dc:creator>
  <cp:lastModifiedBy>daniel reboredo</cp:lastModifiedBy>
  <cp:revision>22</cp:revision>
  <dcterms:created xsi:type="dcterms:W3CDTF">2020-03-23T20:48:25Z</dcterms:created>
  <dcterms:modified xsi:type="dcterms:W3CDTF">2020-03-31T19:58:06Z</dcterms:modified>
</cp:coreProperties>
</file>