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1"/>
    <p:restoredTop sz="94683"/>
  </p:normalViewPr>
  <p:slideViewPr>
    <p:cSldViewPr snapToGrid="0" snapToObjects="1">
      <p:cViewPr varScale="1">
        <p:scale>
          <a:sx n="71" d="100"/>
          <a:sy n="71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89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6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537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132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846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439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1031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3554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6394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18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8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108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92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9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5583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0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6297-3C97-7D4C-B229-CCD32E19D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/>
          <a:lstStyle/>
          <a:p>
            <a:r>
              <a:rPr lang="en-US" dirty="0"/>
              <a:t>JDC 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412BD-B11C-884A-B747-31B62D532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/>
          <a:lstStyle/>
          <a:p>
            <a:r>
              <a:rPr lang="en-US" dirty="0"/>
              <a:t>Jessica Promes</a:t>
            </a:r>
          </a:p>
        </p:txBody>
      </p:sp>
    </p:spTree>
    <p:extLst>
      <p:ext uri="{BB962C8B-B14F-4D97-AF65-F5344CB8AC3E}">
        <p14:creationId xmlns:p14="http://schemas.microsoft.com/office/powerpoint/2010/main" val="427816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F238-EC9A-D34D-98DA-26E78A06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and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97A0-243F-6E43-9355-144F34A2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Juvenile Defenders Clinic</a:t>
            </a:r>
          </a:p>
          <a:p>
            <a:pPr lvl="1"/>
            <a:r>
              <a:rPr lang="en-US" sz="2400" dirty="0"/>
              <a:t>Does not remove the “figure it out” aspect </a:t>
            </a:r>
            <a:endParaRPr lang="en-US" sz="2800" dirty="0"/>
          </a:p>
          <a:p>
            <a:r>
              <a:rPr lang="en-US" sz="2800" dirty="0"/>
              <a:t>Juvenile Defenders Clinical student</a:t>
            </a:r>
          </a:p>
        </p:txBody>
      </p:sp>
    </p:spTree>
    <p:extLst>
      <p:ext uri="{BB962C8B-B14F-4D97-AF65-F5344CB8AC3E}">
        <p14:creationId xmlns:p14="http://schemas.microsoft.com/office/powerpoint/2010/main" val="341248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0E08-44A9-7845-B923-C795BFE7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EF96-5E42-EA4A-B5DE-6A108582B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Day in court</a:t>
            </a:r>
          </a:p>
          <a:p>
            <a:pPr lvl="1"/>
            <a:r>
              <a:rPr lang="en-US" sz="2400" dirty="0"/>
              <a:t>Anxious</a:t>
            </a:r>
          </a:p>
          <a:p>
            <a:pPr lvl="1"/>
            <a:r>
              <a:rPr lang="en-US" sz="2400" dirty="0"/>
              <a:t>Remember all steps</a:t>
            </a:r>
          </a:p>
          <a:p>
            <a:pPr lvl="1"/>
            <a:r>
              <a:rPr lang="en-US" sz="2400" dirty="0"/>
              <a:t>Quick refresher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993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4E9E-3A0C-3541-ACA2-9453821C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A5A9-D175-C945-B3A4-CD155B6EC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Not much!</a:t>
            </a:r>
          </a:p>
        </p:txBody>
      </p:sp>
    </p:spTree>
    <p:extLst>
      <p:ext uri="{BB962C8B-B14F-4D97-AF65-F5344CB8AC3E}">
        <p14:creationId xmlns:p14="http://schemas.microsoft.com/office/powerpoint/2010/main" val="129659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CADD-297A-1948-8371-A7656EAF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CBC4-0A33-AA43-B21B-B70D5369F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Q&amp;A that will be available to JD Clinic students</a:t>
            </a:r>
          </a:p>
          <a:p>
            <a:pPr lvl="1"/>
            <a:r>
              <a:rPr lang="en-US" sz="2400" dirty="0"/>
              <a:t>What to do</a:t>
            </a:r>
          </a:p>
          <a:p>
            <a:pPr lvl="1"/>
            <a:r>
              <a:rPr lang="en-US" sz="2400" dirty="0"/>
              <a:t>Links to forms</a:t>
            </a:r>
          </a:p>
          <a:p>
            <a:pPr lvl="1"/>
            <a:r>
              <a:rPr lang="en-US" sz="2400" dirty="0"/>
              <a:t>Links to jury instructions</a:t>
            </a:r>
          </a:p>
          <a:p>
            <a:pPr lvl="1"/>
            <a:r>
              <a:rPr lang="en-US" sz="2400" dirty="0"/>
              <a:t>Important contacts </a:t>
            </a:r>
          </a:p>
        </p:txBody>
      </p:sp>
    </p:spTree>
    <p:extLst>
      <p:ext uri="{BB962C8B-B14F-4D97-AF65-F5344CB8AC3E}">
        <p14:creationId xmlns:p14="http://schemas.microsoft.com/office/powerpoint/2010/main" val="272659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4EBDAF-91D5-DC49-849A-ACB4A2F59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EE2D21-3BC6-9149-94B1-C85E4ED9B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89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{0EC3F692-BFB7-7740-8BDD-403D905AF4E0}tf10001064</Template>
  <TotalTime>4472</TotalTime>
  <Words>78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JDC Q&amp;A</vt:lpstr>
      <vt:lpstr>Partner and Users</vt:lpstr>
      <vt:lpstr>What is the problem?</vt:lpstr>
      <vt:lpstr>What do we have now?</vt:lpstr>
      <vt:lpstr>The Plan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jessicapromes@gmail.com</dc:creator>
  <cp:lastModifiedBy>jessicapromes@gmail.com</cp:lastModifiedBy>
  <cp:revision>9</cp:revision>
  <dcterms:created xsi:type="dcterms:W3CDTF">2018-10-22T18:42:17Z</dcterms:created>
  <dcterms:modified xsi:type="dcterms:W3CDTF">2018-10-25T21:23:13Z</dcterms:modified>
</cp:coreProperties>
</file>