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07" r:id="rId2"/>
    <p:sldId id="613" r:id="rId3"/>
    <p:sldId id="614" r:id="rId4"/>
    <p:sldId id="615" r:id="rId5"/>
    <p:sldId id="616" r:id="rId6"/>
    <p:sldId id="617" r:id="rId7"/>
    <p:sldId id="618" r:id="rId8"/>
    <p:sldId id="619" r:id="rId9"/>
    <p:sldId id="620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BEEF4"/>
    <a:srgbClr val="DCE6F2"/>
    <a:srgbClr val="FF9933"/>
    <a:srgbClr val="99FFCC"/>
    <a:srgbClr val="66FF66"/>
    <a:srgbClr val="FFFF00"/>
    <a:srgbClr val="00FF00"/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76" autoAdjust="0"/>
  </p:normalViewPr>
  <p:slideViewPr>
    <p:cSldViewPr>
      <p:cViewPr varScale="1">
        <p:scale>
          <a:sx n="128" d="100"/>
          <a:sy n="128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66" y="1066800"/>
            <a:ext cx="83820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i="1" dirty="0" smtClean="0">
                <a:solidFill>
                  <a:srgbClr val="0000FF"/>
                </a:solidFill>
              </a:rPr>
              <a:t>Set Covering: example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Jordi Cortadella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82711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16" name="Group 15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03200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26004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4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56745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05644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3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6342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4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56638"/>
              </p:ext>
            </p:extLst>
          </p:nvPr>
        </p:nvGraphicFramePr>
        <p:xfrm>
          <a:off x="3130065" y="475512"/>
          <a:ext cx="28575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70589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636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7693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3750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807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52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980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1434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1888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2342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287"/>
              </p:ext>
            </p:extLst>
          </p:nvPr>
        </p:nvGraphicFramePr>
        <p:xfrm>
          <a:off x="876300" y="4191000"/>
          <a:ext cx="228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573989" y="2895600"/>
            <a:ext cx="3159811" cy="2156085"/>
            <a:chOff x="573989" y="2895600"/>
            <a:chExt cx="3159811" cy="2156085"/>
          </a:xfrm>
        </p:grpSpPr>
        <p:grpSp>
          <p:nvGrpSpPr>
            <p:cNvPr id="62" name="Group 61"/>
            <p:cNvGrpSpPr/>
            <p:nvPr/>
          </p:nvGrpSpPr>
          <p:grpSpPr>
            <a:xfrm>
              <a:off x="573989" y="3860393"/>
              <a:ext cx="2474011" cy="1191292"/>
              <a:chOff x="573989" y="3860393"/>
              <a:chExt cx="2474011" cy="119129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33153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4200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80257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46314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3989" y="42281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3989" y="46823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4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301120" y="2895600"/>
              <a:ext cx="1432680" cy="914400"/>
              <a:chOff x="2301120" y="2895600"/>
              <a:chExt cx="1432680" cy="91440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2590800" y="2895600"/>
                <a:ext cx="1143000" cy="914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01120" y="3080904"/>
                <a:ext cx="771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Take 8</a:t>
                </a:r>
                <a:endParaRPr lang="en-US" dirty="0"/>
              </a:p>
            </p:txBody>
          </p:sp>
        </p:grp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3385"/>
              </p:ext>
            </p:extLst>
          </p:nvPr>
        </p:nvGraphicFramePr>
        <p:xfrm>
          <a:off x="5753100" y="3352800"/>
          <a:ext cx="228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4501244" y="2814697"/>
            <a:ext cx="3381003" cy="2747903"/>
            <a:chOff x="4501244" y="2814697"/>
            <a:chExt cx="3381003" cy="2747903"/>
          </a:xfrm>
        </p:grpSpPr>
        <p:sp>
          <p:nvSpPr>
            <p:cNvPr id="48" name="TextBox 47"/>
            <p:cNvSpPr txBox="1"/>
            <p:nvPr/>
          </p:nvSpPr>
          <p:spPr>
            <a:xfrm>
              <a:off x="5867400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8447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4504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0561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13314" y="33763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3314" y="3830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3314" y="4284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3314" y="4739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3314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9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501244" y="2895600"/>
              <a:ext cx="822448" cy="68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726703" y="2814697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 not take 8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96298" y="5265542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{5, 8, 1, 3}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664494" y="134007"/>
            <a:ext cx="1987211" cy="2468035"/>
            <a:chOff x="6664494" y="134007"/>
            <a:chExt cx="1987211" cy="2468035"/>
          </a:xfrm>
        </p:grpSpPr>
        <p:sp>
          <p:nvSpPr>
            <p:cNvPr id="5" name="Oval 4"/>
            <p:cNvSpPr/>
            <p:nvPr/>
          </p:nvSpPr>
          <p:spPr>
            <a:xfrm>
              <a:off x="7467600" y="609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1333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858000" y="221747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077200" y="1327566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077200" y="2221042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2" name="Straight Connector 31"/>
            <p:cNvCxnSpPr>
              <a:stCxn id="5" idx="5"/>
              <a:endCxn id="29" idx="1"/>
            </p:cNvCxnSpPr>
            <p:nvPr/>
          </p:nvCxnSpPr>
          <p:spPr>
            <a:xfrm>
              <a:off x="7792804" y="934804"/>
              <a:ext cx="340192" cy="448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0"/>
              <a:endCxn id="27" idx="4"/>
            </p:cNvCxnSpPr>
            <p:nvPr/>
          </p:nvCxnSpPr>
          <p:spPr>
            <a:xfrm flipV="1">
              <a:off x="7048500" y="1714400"/>
              <a:ext cx="0" cy="503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7" idx="7"/>
              <a:endCxn id="5" idx="3"/>
            </p:cNvCxnSpPr>
            <p:nvPr/>
          </p:nvCxnSpPr>
          <p:spPr>
            <a:xfrm flipV="1">
              <a:off x="7183204" y="934804"/>
              <a:ext cx="340192" cy="454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64494" y="134007"/>
              <a:ext cx="1987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 independence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1471" y="1274171"/>
            <a:ext cx="221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 in the final solution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56638"/>
              </p:ext>
            </p:extLst>
          </p:nvPr>
        </p:nvGraphicFramePr>
        <p:xfrm>
          <a:off x="3130065" y="475512"/>
          <a:ext cx="28575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70589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636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7693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3750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807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52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980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1434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1888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2342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287"/>
              </p:ext>
            </p:extLst>
          </p:nvPr>
        </p:nvGraphicFramePr>
        <p:xfrm>
          <a:off x="876300" y="4191000"/>
          <a:ext cx="228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573989" y="2895600"/>
            <a:ext cx="3159811" cy="2156085"/>
            <a:chOff x="573989" y="2895600"/>
            <a:chExt cx="3159811" cy="2156085"/>
          </a:xfrm>
        </p:grpSpPr>
        <p:grpSp>
          <p:nvGrpSpPr>
            <p:cNvPr id="62" name="Group 61"/>
            <p:cNvGrpSpPr/>
            <p:nvPr/>
          </p:nvGrpSpPr>
          <p:grpSpPr>
            <a:xfrm>
              <a:off x="573989" y="3860393"/>
              <a:ext cx="2474011" cy="1191292"/>
              <a:chOff x="573989" y="3860393"/>
              <a:chExt cx="2474011" cy="119129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33153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4200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80257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46314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3989" y="42281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3989" y="46823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4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301120" y="2895600"/>
              <a:ext cx="1432680" cy="914400"/>
              <a:chOff x="2301120" y="2895600"/>
              <a:chExt cx="1432680" cy="91440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2590800" y="2895600"/>
                <a:ext cx="1143000" cy="914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01120" y="3080904"/>
                <a:ext cx="771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Take 8</a:t>
                </a:r>
                <a:endParaRPr lang="en-US" dirty="0"/>
              </a:p>
            </p:txBody>
          </p:sp>
        </p:grp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44716"/>
              </p:ext>
            </p:extLst>
          </p:nvPr>
        </p:nvGraphicFramePr>
        <p:xfrm>
          <a:off x="5753100" y="3352800"/>
          <a:ext cx="228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4501244" y="2814697"/>
            <a:ext cx="3381003" cy="2747903"/>
            <a:chOff x="4501244" y="2814697"/>
            <a:chExt cx="3381003" cy="2747903"/>
          </a:xfrm>
        </p:grpSpPr>
        <p:sp>
          <p:nvSpPr>
            <p:cNvPr id="48" name="TextBox 47"/>
            <p:cNvSpPr txBox="1"/>
            <p:nvPr/>
          </p:nvSpPr>
          <p:spPr>
            <a:xfrm>
              <a:off x="5867400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8447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4504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0561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13314" y="33763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3314" y="3830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3314" y="4284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3314" y="4739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3314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9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501244" y="2895600"/>
              <a:ext cx="822448" cy="68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726703" y="2814697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 not take 8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96298" y="5265542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{5, 8, 1, 3}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63235" y="5725180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{5, 1, 3, 2}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664494" y="134007"/>
            <a:ext cx="1987211" cy="2468035"/>
            <a:chOff x="6664494" y="134007"/>
            <a:chExt cx="1987211" cy="2468035"/>
          </a:xfrm>
        </p:grpSpPr>
        <p:sp>
          <p:nvSpPr>
            <p:cNvPr id="5" name="Oval 4"/>
            <p:cNvSpPr/>
            <p:nvPr/>
          </p:nvSpPr>
          <p:spPr>
            <a:xfrm>
              <a:off x="7467600" y="609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1333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858000" y="221747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077200" y="1327566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077200" y="2221042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2" name="Straight Connector 31"/>
            <p:cNvCxnSpPr>
              <a:stCxn id="5" idx="5"/>
              <a:endCxn id="29" idx="1"/>
            </p:cNvCxnSpPr>
            <p:nvPr/>
          </p:nvCxnSpPr>
          <p:spPr>
            <a:xfrm>
              <a:off x="7792804" y="934804"/>
              <a:ext cx="340192" cy="448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0"/>
              <a:endCxn id="27" idx="4"/>
            </p:cNvCxnSpPr>
            <p:nvPr/>
          </p:nvCxnSpPr>
          <p:spPr>
            <a:xfrm flipV="1">
              <a:off x="7048500" y="1714400"/>
              <a:ext cx="0" cy="503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7" idx="7"/>
              <a:endCxn id="5" idx="3"/>
            </p:cNvCxnSpPr>
            <p:nvPr/>
          </p:nvCxnSpPr>
          <p:spPr>
            <a:xfrm flipV="1">
              <a:off x="7183204" y="934804"/>
              <a:ext cx="340192" cy="454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64494" y="134007"/>
              <a:ext cx="1987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 independence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1471" y="1274171"/>
            <a:ext cx="221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 in the final solution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431</Words>
  <Application>Microsoft Office PowerPoint</Application>
  <PresentationFormat>On-screen Show (4:3)</PresentationFormat>
  <Paragraphs>377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Set Covering: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</cp:lastModifiedBy>
  <cp:revision>1568</cp:revision>
  <dcterms:created xsi:type="dcterms:W3CDTF">2018-02-06T17:20:32Z</dcterms:created>
  <dcterms:modified xsi:type="dcterms:W3CDTF">2020-10-22T05:47:15Z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