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8" r:id="rId6"/>
    <p:sldId id="261" r:id="rId7"/>
    <p:sldId id="268" r:id="rId8"/>
    <p:sldId id="269" r:id="rId9"/>
    <p:sldId id="262" r:id="rId10"/>
    <p:sldId id="263" r:id="rId11"/>
    <p:sldId id="264" r:id="rId12"/>
    <p:sldId id="265" r:id="rId13"/>
    <p:sldId id="267" r:id="rId14"/>
    <p:sldId id="271" r:id="rId15"/>
    <p:sldId id="270" r:id="rId16"/>
    <p:sldId id="272" r:id="rId17"/>
    <p:sldId id="273" r:id="rId18"/>
    <p:sldId id="259" r:id="rId19"/>
  </p:sldIdLst>
  <p:sldSz cx="12192000" cy="6858000"/>
  <p:notesSz cx="6858000" cy="9144000"/>
  <p:defaultTextStyle>
    <a:defPPr>
      <a:defRPr lang="es-ES_tradn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3"/>
  </p:normalViewPr>
  <p:slideViewPr>
    <p:cSldViewPr snapToGrid="0" snapToObjects="1">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1F3AEB4-B157-477F-BF12-1F727BBD02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ES_tradnl"/>
          </a:p>
        </p:txBody>
      </p:sp>
      <p:sp>
        <p:nvSpPr>
          <p:cNvPr id="3" name="Marcador de fecha 2">
            <a:extLst>
              <a:ext uri="{FF2B5EF4-FFF2-40B4-BE49-F238E27FC236}">
                <a16:creationId xmlns:a16="http://schemas.microsoft.com/office/drawing/2014/main" id="{7DE3F25A-DF19-4282-A31D-28CE7A9AA28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EEFB3AB-F556-4870-8B22-D290A4FF0BEB}" type="datetimeFigureOut">
              <a:rPr lang="es-ES_tradnl"/>
              <a:pPr>
                <a:defRPr/>
              </a:pPr>
              <a:t>17/12/2020</a:t>
            </a:fld>
            <a:endParaRPr lang="es-ES_tradnl"/>
          </a:p>
        </p:txBody>
      </p:sp>
      <p:sp>
        <p:nvSpPr>
          <p:cNvPr id="4" name="Marcador de imagen de diapositiva 3">
            <a:extLst>
              <a:ext uri="{FF2B5EF4-FFF2-40B4-BE49-F238E27FC236}">
                <a16:creationId xmlns:a16="http://schemas.microsoft.com/office/drawing/2014/main" id="{C78E7159-6C7B-4BA3-A0F0-3DF5A2F4118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_tradnl" noProof="0"/>
          </a:p>
        </p:txBody>
      </p:sp>
      <p:sp>
        <p:nvSpPr>
          <p:cNvPr id="5" name="Marcador de notas 4">
            <a:extLst>
              <a:ext uri="{FF2B5EF4-FFF2-40B4-BE49-F238E27FC236}">
                <a16:creationId xmlns:a16="http://schemas.microsoft.com/office/drawing/2014/main" id="{FD2B2F6A-2094-4E48-935E-10C61B755B0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6" name="Marcador de pie de página 5">
            <a:extLst>
              <a:ext uri="{FF2B5EF4-FFF2-40B4-BE49-F238E27FC236}">
                <a16:creationId xmlns:a16="http://schemas.microsoft.com/office/drawing/2014/main" id="{DACF1996-9172-4F19-871B-9F1CBB1D2BD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ES_tradnl"/>
          </a:p>
        </p:txBody>
      </p:sp>
      <p:sp>
        <p:nvSpPr>
          <p:cNvPr id="7" name="Marcador de número de diapositiva 6">
            <a:extLst>
              <a:ext uri="{FF2B5EF4-FFF2-40B4-BE49-F238E27FC236}">
                <a16:creationId xmlns:a16="http://schemas.microsoft.com/office/drawing/2014/main" id="{224C6A87-A5E5-4E5E-BE62-0A8FA1DF33D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CB65EC4-6285-4FF0-A20A-6175B424B9FE}" type="slidenum">
              <a:rPr lang="es-ES_tradnl" altLang="es-ES"/>
              <a:pPr/>
              <a:t>‹Nº›</a:t>
            </a:fld>
            <a:endParaRPr lang="es-ES_tradnl"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Marcador de imagen de diapositiva 1">
            <a:extLst>
              <a:ext uri="{FF2B5EF4-FFF2-40B4-BE49-F238E27FC236}">
                <a16:creationId xmlns:a16="http://schemas.microsoft.com/office/drawing/2014/main" id="{2D28348F-E571-4839-B65B-A761421100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Marcador de notas 2">
            <a:extLst>
              <a:ext uri="{FF2B5EF4-FFF2-40B4-BE49-F238E27FC236}">
                <a16:creationId xmlns:a16="http://schemas.microsoft.com/office/drawing/2014/main" id="{F57B515D-0F49-4ED5-83E9-AD356A01BD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5363" name="Marcador de número de diapositiva 3">
            <a:extLst>
              <a:ext uri="{FF2B5EF4-FFF2-40B4-BE49-F238E27FC236}">
                <a16:creationId xmlns:a16="http://schemas.microsoft.com/office/drawing/2014/main" id="{726E26F2-5982-4415-855F-269F2B19CD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747F13D-2439-4538-B8AD-A472D8FB3887}" type="slidenum">
              <a:rPr lang="es-ES_tradnl" altLang="es-ES_tradnl"/>
              <a:pPr/>
              <a:t>1</a:t>
            </a:fld>
            <a:endParaRPr lang="es-ES_tradnl" altLang="es-ES_tradn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10</a:t>
            </a:fld>
            <a:endParaRPr lang="es-ES_tradnl" altLang="es-ES_tradnl"/>
          </a:p>
        </p:txBody>
      </p:sp>
    </p:spTree>
    <p:extLst>
      <p:ext uri="{BB962C8B-B14F-4D97-AF65-F5344CB8AC3E}">
        <p14:creationId xmlns:p14="http://schemas.microsoft.com/office/powerpoint/2010/main" val="2354508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11</a:t>
            </a:fld>
            <a:endParaRPr lang="es-ES_tradnl" altLang="es-ES_tradnl"/>
          </a:p>
        </p:txBody>
      </p:sp>
    </p:spTree>
    <p:extLst>
      <p:ext uri="{BB962C8B-B14F-4D97-AF65-F5344CB8AC3E}">
        <p14:creationId xmlns:p14="http://schemas.microsoft.com/office/powerpoint/2010/main" val="195830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12</a:t>
            </a:fld>
            <a:endParaRPr lang="es-ES_tradnl" altLang="es-ES_tradnl"/>
          </a:p>
        </p:txBody>
      </p:sp>
    </p:spTree>
    <p:extLst>
      <p:ext uri="{BB962C8B-B14F-4D97-AF65-F5344CB8AC3E}">
        <p14:creationId xmlns:p14="http://schemas.microsoft.com/office/powerpoint/2010/main" val="3846462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13</a:t>
            </a:fld>
            <a:endParaRPr lang="es-ES_tradnl" altLang="es-ES_tradnl"/>
          </a:p>
        </p:txBody>
      </p:sp>
    </p:spTree>
    <p:extLst>
      <p:ext uri="{BB962C8B-B14F-4D97-AF65-F5344CB8AC3E}">
        <p14:creationId xmlns:p14="http://schemas.microsoft.com/office/powerpoint/2010/main" val="281018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14</a:t>
            </a:fld>
            <a:endParaRPr lang="es-ES_tradnl" altLang="es-ES_tradnl"/>
          </a:p>
        </p:txBody>
      </p:sp>
    </p:spTree>
    <p:extLst>
      <p:ext uri="{BB962C8B-B14F-4D97-AF65-F5344CB8AC3E}">
        <p14:creationId xmlns:p14="http://schemas.microsoft.com/office/powerpoint/2010/main" val="2873338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Marcador de imagen de diapositiva 1">
            <a:extLst>
              <a:ext uri="{FF2B5EF4-FFF2-40B4-BE49-F238E27FC236}">
                <a16:creationId xmlns:a16="http://schemas.microsoft.com/office/drawing/2014/main" id="{9A3742D5-4276-46BA-96AC-32F8F09CE0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Marcador de notas 2">
            <a:extLst>
              <a:ext uri="{FF2B5EF4-FFF2-40B4-BE49-F238E27FC236}">
                <a16:creationId xmlns:a16="http://schemas.microsoft.com/office/drawing/2014/main" id="{197A9806-7B2A-4C0E-86A7-ED2FBA0EB1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9459" name="Marcador de número de diapositiva 3">
            <a:extLst>
              <a:ext uri="{FF2B5EF4-FFF2-40B4-BE49-F238E27FC236}">
                <a16:creationId xmlns:a16="http://schemas.microsoft.com/office/drawing/2014/main" id="{E804344D-5AB5-42E7-A0EF-CF237CB3E9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98BE87D-F408-4349-A980-11CBA3CAFD44}" type="slidenum">
              <a:rPr lang="es-ES_tradnl" altLang="es-ES_tradnl"/>
              <a:pPr/>
              <a:t>15</a:t>
            </a:fld>
            <a:endParaRPr lang="es-ES_tradnl" alt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2</a:t>
            </a:fld>
            <a:endParaRPr lang="es-ES_tradnl" alt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3</a:t>
            </a:fld>
            <a:endParaRPr lang="es-ES_tradnl" altLang="es-ES_tradnl"/>
          </a:p>
        </p:txBody>
      </p:sp>
    </p:spTree>
    <p:extLst>
      <p:ext uri="{BB962C8B-B14F-4D97-AF65-F5344CB8AC3E}">
        <p14:creationId xmlns:p14="http://schemas.microsoft.com/office/powerpoint/2010/main" val="162476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4</a:t>
            </a:fld>
            <a:endParaRPr lang="es-ES_tradnl" altLang="es-ES_tradnl"/>
          </a:p>
        </p:txBody>
      </p:sp>
    </p:spTree>
    <p:extLst>
      <p:ext uri="{BB962C8B-B14F-4D97-AF65-F5344CB8AC3E}">
        <p14:creationId xmlns:p14="http://schemas.microsoft.com/office/powerpoint/2010/main" val="3971931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5</a:t>
            </a:fld>
            <a:endParaRPr lang="es-ES_tradnl" altLang="es-ES_tradnl"/>
          </a:p>
        </p:txBody>
      </p:sp>
    </p:spTree>
    <p:extLst>
      <p:ext uri="{BB962C8B-B14F-4D97-AF65-F5344CB8AC3E}">
        <p14:creationId xmlns:p14="http://schemas.microsoft.com/office/powerpoint/2010/main" val="2739463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6</a:t>
            </a:fld>
            <a:endParaRPr lang="es-ES_tradnl" altLang="es-ES_tradnl"/>
          </a:p>
        </p:txBody>
      </p:sp>
    </p:spTree>
    <p:extLst>
      <p:ext uri="{BB962C8B-B14F-4D97-AF65-F5344CB8AC3E}">
        <p14:creationId xmlns:p14="http://schemas.microsoft.com/office/powerpoint/2010/main" val="1667273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7</a:t>
            </a:fld>
            <a:endParaRPr lang="es-ES_tradnl" altLang="es-ES_tradnl"/>
          </a:p>
        </p:txBody>
      </p:sp>
    </p:spTree>
    <p:extLst>
      <p:ext uri="{BB962C8B-B14F-4D97-AF65-F5344CB8AC3E}">
        <p14:creationId xmlns:p14="http://schemas.microsoft.com/office/powerpoint/2010/main" val="1762869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8</a:t>
            </a:fld>
            <a:endParaRPr lang="es-ES_tradnl" altLang="es-ES_tradnl"/>
          </a:p>
        </p:txBody>
      </p:sp>
    </p:spTree>
    <p:extLst>
      <p:ext uri="{BB962C8B-B14F-4D97-AF65-F5344CB8AC3E}">
        <p14:creationId xmlns:p14="http://schemas.microsoft.com/office/powerpoint/2010/main" val="484291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imagen de diapositiva 1">
            <a:extLst>
              <a:ext uri="{FF2B5EF4-FFF2-40B4-BE49-F238E27FC236}">
                <a16:creationId xmlns:a16="http://schemas.microsoft.com/office/drawing/2014/main" id="{49E6DE39-BD05-47E5-BAF4-C4FEE854A2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Marcador de notas 2">
            <a:extLst>
              <a:ext uri="{FF2B5EF4-FFF2-40B4-BE49-F238E27FC236}">
                <a16:creationId xmlns:a16="http://schemas.microsoft.com/office/drawing/2014/main" id="{D296FCEB-0A1F-48D3-803A-C5BC98DBB9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17411" name="Marcador de número de diapositiva 3">
            <a:extLst>
              <a:ext uri="{FF2B5EF4-FFF2-40B4-BE49-F238E27FC236}">
                <a16:creationId xmlns:a16="http://schemas.microsoft.com/office/drawing/2014/main" id="{3835989A-3801-48F3-9B30-945C95ED3D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C62FE5D-8857-48B3-AC00-C1982071A72B}" type="slidenum">
              <a:rPr lang="es-ES_tradnl" altLang="es-ES_tradnl"/>
              <a:pPr/>
              <a:t>9</a:t>
            </a:fld>
            <a:endParaRPr lang="es-ES_tradnl" altLang="es-ES_tradnl"/>
          </a:p>
        </p:txBody>
      </p:sp>
    </p:spTree>
    <p:extLst>
      <p:ext uri="{BB962C8B-B14F-4D97-AF65-F5344CB8AC3E}">
        <p14:creationId xmlns:p14="http://schemas.microsoft.com/office/powerpoint/2010/main" val="64285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a:t>Clic para editar título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a:extLst>
              <a:ext uri="{FF2B5EF4-FFF2-40B4-BE49-F238E27FC236}">
                <a16:creationId xmlns:a16="http://schemas.microsoft.com/office/drawing/2014/main" id="{044CB9D7-BC44-40DA-BC59-D7A49FB2CBEA}"/>
              </a:ext>
            </a:extLst>
          </p:cNvPr>
          <p:cNvSpPr>
            <a:spLocks noGrp="1"/>
          </p:cNvSpPr>
          <p:nvPr>
            <p:ph type="dt" sz="half" idx="10"/>
          </p:nvPr>
        </p:nvSpPr>
        <p:spPr/>
        <p:txBody>
          <a:bodyPr/>
          <a:lstStyle>
            <a:lvl1pPr>
              <a:defRPr/>
            </a:lvl1pPr>
          </a:lstStyle>
          <a:p>
            <a:pPr>
              <a:defRPr/>
            </a:pPr>
            <a:fld id="{FA58C485-07F5-4E4F-AB5E-F5C3ED6A5BEF}" type="datetimeFigureOut">
              <a:rPr lang="es-ES_tradnl"/>
              <a:pPr>
                <a:defRPr/>
              </a:pPr>
              <a:t>17/12/2020</a:t>
            </a:fld>
            <a:endParaRPr lang="es-ES_tradnl"/>
          </a:p>
        </p:txBody>
      </p:sp>
      <p:sp>
        <p:nvSpPr>
          <p:cNvPr id="5" name="Marcador de pie de página 4">
            <a:extLst>
              <a:ext uri="{FF2B5EF4-FFF2-40B4-BE49-F238E27FC236}">
                <a16:creationId xmlns:a16="http://schemas.microsoft.com/office/drawing/2014/main" id="{E20F2B9E-CE26-41CD-A30A-60A9BF2095D0}"/>
              </a:ext>
            </a:extLst>
          </p:cNvPr>
          <p:cNvSpPr>
            <a:spLocks noGrp="1"/>
          </p:cNvSpPr>
          <p:nvPr>
            <p:ph type="ftr" sz="quarter" idx="11"/>
          </p:nvPr>
        </p:nvSpPr>
        <p:spPr/>
        <p:txBody>
          <a:bodyPr/>
          <a:lstStyle>
            <a:lvl1pPr>
              <a:defRPr/>
            </a:lvl1pPr>
          </a:lstStyle>
          <a:p>
            <a:pPr>
              <a:defRPr/>
            </a:pPr>
            <a:endParaRPr lang="es-ES_tradnl"/>
          </a:p>
        </p:txBody>
      </p:sp>
      <p:sp>
        <p:nvSpPr>
          <p:cNvPr id="6" name="Marcador de número de diapositiva 5">
            <a:extLst>
              <a:ext uri="{FF2B5EF4-FFF2-40B4-BE49-F238E27FC236}">
                <a16:creationId xmlns:a16="http://schemas.microsoft.com/office/drawing/2014/main" id="{37DEFE4E-DBFD-45EB-8DBE-968D6B775663}"/>
              </a:ext>
            </a:extLst>
          </p:cNvPr>
          <p:cNvSpPr>
            <a:spLocks noGrp="1"/>
          </p:cNvSpPr>
          <p:nvPr>
            <p:ph type="sldNum" sz="quarter" idx="12"/>
          </p:nvPr>
        </p:nvSpPr>
        <p:spPr/>
        <p:txBody>
          <a:bodyPr/>
          <a:lstStyle>
            <a:lvl1pPr>
              <a:defRPr/>
            </a:lvl1pPr>
          </a:lstStyle>
          <a:p>
            <a:fld id="{08DDC76C-F44F-4032-93C9-5270CEAE9780}" type="slidenum">
              <a:rPr lang="es-ES_tradnl" altLang="es-ES"/>
              <a:pPr/>
              <a:t>‹Nº›</a:t>
            </a:fld>
            <a:endParaRPr lang="es-ES_tradnl" altLang="es-ES"/>
          </a:p>
        </p:txBody>
      </p:sp>
    </p:spTree>
    <p:extLst>
      <p:ext uri="{BB962C8B-B14F-4D97-AF65-F5344CB8AC3E}">
        <p14:creationId xmlns:p14="http://schemas.microsoft.com/office/powerpoint/2010/main" val="279018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a:extLst>
              <a:ext uri="{FF2B5EF4-FFF2-40B4-BE49-F238E27FC236}">
                <a16:creationId xmlns:a16="http://schemas.microsoft.com/office/drawing/2014/main" id="{222DC1B0-4E75-4976-85A5-65D2455729FA}"/>
              </a:ext>
            </a:extLst>
          </p:cNvPr>
          <p:cNvSpPr>
            <a:spLocks noGrp="1"/>
          </p:cNvSpPr>
          <p:nvPr>
            <p:ph type="dt" sz="half" idx="10"/>
          </p:nvPr>
        </p:nvSpPr>
        <p:spPr/>
        <p:txBody>
          <a:bodyPr/>
          <a:lstStyle>
            <a:lvl1pPr>
              <a:defRPr/>
            </a:lvl1pPr>
          </a:lstStyle>
          <a:p>
            <a:pPr>
              <a:defRPr/>
            </a:pPr>
            <a:fld id="{382618B6-7A3B-4822-8268-E23ECA67D43F}" type="datetimeFigureOut">
              <a:rPr lang="es-ES_tradnl"/>
              <a:pPr>
                <a:defRPr/>
              </a:pPr>
              <a:t>17/12/2020</a:t>
            </a:fld>
            <a:endParaRPr lang="es-ES_tradnl"/>
          </a:p>
        </p:txBody>
      </p:sp>
      <p:sp>
        <p:nvSpPr>
          <p:cNvPr id="5" name="Marcador de pie de página 4">
            <a:extLst>
              <a:ext uri="{FF2B5EF4-FFF2-40B4-BE49-F238E27FC236}">
                <a16:creationId xmlns:a16="http://schemas.microsoft.com/office/drawing/2014/main" id="{6C877996-41E1-432F-B174-73F8CD9FCE2B}"/>
              </a:ext>
            </a:extLst>
          </p:cNvPr>
          <p:cNvSpPr>
            <a:spLocks noGrp="1"/>
          </p:cNvSpPr>
          <p:nvPr>
            <p:ph type="ftr" sz="quarter" idx="11"/>
          </p:nvPr>
        </p:nvSpPr>
        <p:spPr/>
        <p:txBody>
          <a:bodyPr/>
          <a:lstStyle>
            <a:lvl1pPr>
              <a:defRPr/>
            </a:lvl1pPr>
          </a:lstStyle>
          <a:p>
            <a:pPr>
              <a:defRPr/>
            </a:pPr>
            <a:endParaRPr lang="es-ES_tradnl"/>
          </a:p>
        </p:txBody>
      </p:sp>
      <p:sp>
        <p:nvSpPr>
          <p:cNvPr id="6" name="Marcador de número de diapositiva 5">
            <a:extLst>
              <a:ext uri="{FF2B5EF4-FFF2-40B4-BE49-F238E27FC236}">
                <a16:creationId xmlns:a16="http://schemas.microsoft.com/office/drawing/2014/main" id="{1B3D319F-AF04-467B-8B40-36A0C3D7CE29}"/>
              </a:ext>
            </a:extLst>
          </p:cNvPr>
          <p:cNvSpPr>
            <a:spLocks noGrp="1"/>
          </p:cNvSpPr>
          <p:nvPr>
            <p:ph type="sldNum" sz="quarter" idx="12"/>
          </p:nvPr>
        </p:nvSpPr>
        <p:spPr/>
        <p:txBody>
          <a:bodyPr/>
          <a:lstStyle>
            <a:lvl1pPr>
              <a:defRPr/>
            </a:lvl1pPr>
          </a:lstStyle>
          <a:p>
            <a:fld id="{E0AD4004-1343-426B-AB0E-555273B22692}" type="slidenum">
              <a:rPr lang="es-ES_tradnl" altLang="es-ES"/>
              <a:pPr/>
              <a:t>‹Nº›</a:t>
            </a:fld>
            <a:endParaRPr lang="es-ES_tradnl" altLang="es-ES"/>
          </a:p>
        </p:txBody>
      </p:sp>
    </p:spTree>
    <p:extLst>
      <p:ext uri="{BB962C8B-B14F-4D97-AF65-F5344CB8AC3E}">
        <p14:creationId xmlns:p14="http://schemas.microsoft.com/office/powerpoint/2010/main" val="168259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a:extLst>
              <a:ext uri="{FF2B5EF4-FFF2-40B4-BE49-F238E27FC236}">
                <a16:creationId xmlns:a16="http://schemas.microsoft.com/office/drawing/2014/main" id="{5DE0CA21-DD2D-4CCD-B319-74CE3B71F06B}"/>
              </a:ext>
            </a:extLst>
          </p:cNvPr>
          <p:cNvSpPr>
            <a:spLocks noGrp="1"/>
          </p:cNvSpPr>
          <p:nvPr>
            <p:ph type="dt" sz="half" idx="10"/>
          </p:nvPr>
        </p:nvSpPr>
        <p:spPr/>
        <p:txBody>
          <a:bodyPr/>
          <a:lstStyle>
            <a:lvl1pPr>
              <a:defRPr/>
            </a:lvl1pPr>
          </a:lstStyle>
          <a:p>
            <a:pPr>
              <a:defRPr/>
            </a:pPr>
            <a:fld id="{712A273A-60C2-4054-8D24-9947E041929E}" type="datetimeFigureOut">
              <a:rPr lang="es-ES_tradnl"/>
              <a:pPr>
                <a:defRPr/>
              </a:pPr>
              <a:t>17/12/2020</a:t>
            </a:fld>
            <a:endParaRPr lang="es-ES_tradnl"/>
          </a:p>
        </p:txBody>
      </p:sp>
      <p:sp>
        <p:nvSpPr>
          <p:cNvPr id="5" name="Marcador de pie de página 4">
            <a:extLst>
              <a:ext uri="{FF2B5EF4-FFF2-40B4-BE49-F238E27FC236}">
                <a16:creationId xmlns:a16="http://schemas.microsoft.com/office/drawing/2014/main" id="{671E76D6-82FD-47FC-9DD8-7495DF188FE0}"/>
              </a:ext>
            </a:extLst>
          </p:cNvPr>
          <p:cNvSpPr>
            <a:spLocks noGrp="1"/>
          </p:cNvSpPr>
          <p:nvPr>
            <p:ph type="ftr" sz="quarter" idx="11"/>
          </p:nvPr>
        </p:nvSpPr>
        <p:spPr/>
        <p:txBody>
          <a:bodyPr/>
          <a:lstStyle>
            <a:lvl1pPr>
              <a:defRPr/>
            </a:lvl1pPr>
          </a:lstStyle>
          <a:p>
            <a:pPr>
              <a:defRPr/>
            </a:pPr>
            <a:endParaRPr lang="es-ES_tradnl"/>
          </a:p>
        </p:txBody>
      </p:sp>
      <p:sp>
        <p:nvSpPr>
          <p:cNvPr id="6" name="Marcador de número de diapositiva 5">
            <a:extLst>
              <a:ext uri="{FF2B5EF4-FFF2-40B4-BE49-F238E27FC236}">
                <a16:creationId xmlns:a16="http://schemas.microsoft.com/office/drawing/2014/main" id="{2118CFAB-14E8-4519-90AD-0C3A497B967E}"/>
              </a:ext>
            </a:extLst>
          </p:cNvPr>
          <p:cNvSpPr>
            <a:spLocks noGrp="1"/>
          </p:cNvSpPr>
          <p:nvPr>
            <p:ph type="sldNum" sz="quarter" idx="12"/>
          </p:nvPr>
        </p:nvSpPr>
        <p:spPr/>
        <p:txBody>
          <a:bodyPr/>
          <a:lstStyle>
            <a:lvl1pPr>
              <a:defRPr/>
            </a:lvl1pPr>
          </a:lstStyle>
          <a:p>
            <a:fld id="{6F7DF177-4089-4736-8255-2976A451D8E3}" type="slidenum">
              <a:rPr lang="es-ES_tradnl" altLang="es-ES"/>
              <a:pPr/>
              <a:t>‹Nº›</a:t>
            </a:fld>
            <a:endParaRPr lang="es-ES_tradnl" altLang="es-ES"/>
          </a:p>
        </p:txBody>
      </p:sp>
    </p:spTree>
    <p:extLst>
      <p:ext uri="{BB962C8B-B14F-4D97-AF65-F5344CB8AC3E}">
        <p14:creationId xmlns:p14="http://schemas.microsoft.com/office/powerpoint/2010/main" val="56588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a:extLst>
              <a:ext uri="{FF2B5EF4-FFF2-40B4-BE49-F238E27FC236}">
                <a16:creationId xmlns:a16="http://schemas.microsoft.com/office/drawing/2014/main" id="{8D294E35-A7A2-4948-98FA-2D25681ECD52}"/>
              </a:ext>
            </a:extLst>
          </p:cNvPr>
          <p:cNvSpPr>
            <a:spLocks noGrp="1"/>
          </p:cNvSpPr>
          <p:nvPr>
            <p:ph type="dt" sz="half" idx="10"/>
          </p:nvPr>
        </p:nvSpPr>
        <p:spPr/>
        <p:txBody>
          <a:bodyPr/>
          <a:lstStyle>
            <a:lvl1pPr>
              <a:defRPr/>
            </a:lvl1pPr>
          </a:lstStyle>
          <a:p>
            <a:pPr>
              <a:defRPr/>
            </a:pPr>
            <a:fld id="{1157A852-79C9-48AC-8200-698C707D59E5}" type="datetimeFigureOut">
              <a:rPr lang="es-ES_tradnl"/>
              <a:pPr>
                <a:defRPr/>
              </a:pPr>
              <a:t>17/12/2020</a:t>
            </a:fld>
            <a:endParaRPr lang="es-ES_tradnl"/>
          </a:p>
        </p:txBody>
      </p:sp>
      <p:sp>
        <p:nvSpPr>
          <p:cNvPr id="5" name="Marcador de pie de página 4">
            <a:extLst>
              <a:ext uri="{FF2B5EF4-FFF2-40B4-BE49-F238E27FC236}">
                <a16:creationId xmlns:a16="http://schemas.microsoft.com/office/drawing/2014/main" id="{72E71ED9-87B8-42AF-AEDA-11DE2C69D296}"/>
              </a:ext>
            </a:extLst>
          </p:cNvPr>
          <p:cNvSpPr>
            <a:spLocks noGrp="1"/>
          </p:cNvSpPr>
          <p:nvPr>
            <p:ph type="ftr" sz="quarter" idx="11"/>
          </p:nvPr>
        </p:nvSpPr>
        <p:spPr/>
        <p:txBody>
          <a:bodyPr/>
          <a:lstStyle>
            <a:lvl1pPr>
              <a:defRPr/>
            </a:lvl1pPr>
          </a:lstStyle>
          <a:p>
            <a:pPr>
              <a:defRPr/>
            </a:pPr>
            <a:endParaRPr lang="es-ES_tradnl"/>
          </a:p>
        </p:txBody>
      </p:sp>
      <p:sp>
        <p:nvSpPr>
          <p:cNvPr id="6" name="Marcador de número de diapositiva 5">
            <a:extLst>
              <a:ext uri="{FF2B5EF4-FFF2-40B4-BE49-F238E27FC236}">
                <a16:creationId xmlns:a16="http://schemas.microsoft.com/office/drawing/2014/main" id="{5AC128E8-B1BC-451A-AD16-88CCA9A2D78F}"/>
              </a:ext>
            </a:extLst>
          </p:cNvPr>
          <p:cNvSpPr>
            <a:spLocks noGrp="1"/>
          </p:cNvSpPr>
          <p:nvPr>
            <p:ph type="sldNum" sz="quarter" idx="12"/>
          </p:nvPr>
        </p:nvSpPr>
        <p:spPr/>
        <p:txBody>
          <a:bodyPr/>
          <a:lstStyle>
            <a:lvl1pPr>
              <a:defRPr/>
            </a:lvl1pPr>
          </a:lstStyle>
          <a:p>
            <a:fld id="{4F0C0ACB-31B3-4DC6-BD0C-7AEEB1928348}" type="slidenum">
              <a:rPr lang="es-ES_tradnl" altLang="es-ES"/>
              <a:pPr/>
              <a:t>‹Nº›</a:t>
            </a:fld>
            <a:endParaRPr lang="es-ES_tradnl" altLang="es-ES"/>
          </a:p>
        </p:txBody>
      </p:sp>
    </p:spTree>
    <p:extLst>
      <p:ext uri="{BB962C8B-B14F-4D97-AF65-F5344CB8AC3E}">
        <p14:creationId xmlns:p14="http://schemas.microsoft.com/office/powerpoint/2010/main" val="294469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a:t>Clic para editar título</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Marcador de fecha 3">
            <a:extLst>
              <a:ext uri="{FF2B5EF4-FFF2-40B4-BE49-F238E27FC236}">
                <a16:creationId xmlns:a16="http://schemas.microsoft.com/office/drawing/2014/main" id="{95354A45-C930-454D-A59C-B8F5EE1173DD}"/>
              </a:ext>
            </a:extLst>
          </p:cNvPr>
          <p:cNvSpPr>
            <a:spLocks noGrp="1"/>
          </p:cNvSpPr>
          <p:nvPr>
            <p:ph type="dt" sz="half" idx="10"/>
          </p:nvPr>
        </p:nvSpPr>
        <p:spPr/>
        <p:txBody>
          <a:bodyPr/>
          <a:lstStyle>
            <a:lvl1pPr>
              <a:defRPr/>
            </a:lvl1pPr>
          </a:lstStyle>
          <a:p>
            <a:pPr>
              <a:defRPr/>
            </a:pPr>
            <a:fld id="{741A475E-3221-4F54-A490-C9C74B8842B7}" type="datetimeFigureOut">
              <a:rPr lang="es-ES_tradnl"/>
              <a:pPr>
                <a:defRPr/>
              </a:pPr>
              <a:t>17/12/2020</a:t>
            </a:fld>
            <a:endParaRPr lang="es-ES_tradnl"/>
          </a:p>
        </p:txBody>
      </p:sp>
      <p:sp>
        <p:nvSpPr>
          <p:cNvPr id="5" name="Marcador de pie de página 4">
            <a:extLst>
              <a:ext uri="{FF2B5EF4-FFF2-40B4-BE49-F238E27FC236}">
                <a16:creationId xmlns:a16="http://schemas.microsoft.com/office/drawing/2014/main" id="{DC6AED68-78BB-4B6B-8A77-F1EF1F3BAFCB}"/>
              </a:ext>
            </a:extLst>
          </p:cNvPr>
          <p:cNvSpPr>
            <a:spLocks noGrp="1"/>
          </p:cNvSpPr>
          <p:nvPr>
            <p:ph type="ftr" sz="quarter" idx="11"/>
          </p:nvPr>
        </p:nvSpPr>
        <p:spPr/>
        <p:txBody>
          <a:bodyPr/>
          <a:lstStyle>
            <a:lvl1pPr>
              <a:defRPr/>
            </a:lvl1pPr>
          </a:lstStyle>
          <a:p>
            <a:pPr>
              <a:defRPr/>
            </a:pPr>
            <a:endParaRPr lang="es-ES_tradnl"/>
          </a:p>
        </p:txBody>
      </p:sp>
      <p:sp>
        <p:nvSpPr>
          <p:cNvPr id="6" name="Marcador de número de diapositiva 5">
            <a:extLst>
              <a:ext uri="{FF2B5EF4-FFF2-40B4-BE49-F238E27FC236}">
                <a16:creationId xmlns:a16="http://schemas.microsoft.com/office/drawing/2014/main" id="{1F5C056C-0AE7-4433-B199-B7879F689D59}"/>
              </a:ext>
            </a:extLst>
          </p:cNvPr>
          <p:cNvSpPr>
            <a:spLocks noGrp="1"/>
          </p:cNvSpPr>
          <p:nvPr>
            <p:ph type="sldNum" sz="quarter" idx="12"/>
          </p:nvPr>
        </p:nvSpPr>
        <p:spPr/>
        <p:txBody>
          <a:bodyPr/>
          <a:lstStyle>
            <a:lvl1pPr>
              <a:defRPr/>
            </a:lvl1pPr>
          </a:lstStyle>
          <a:p>
            <a:fld id="{471827AD-881E-4898-947A-66E2B7E014D7}" type="slidenum">
              <a:rPr lang="es-ES_tradnl" altLang="es-ES"/>
              <a:pPr/>
              <a:t>‹Nº›</a:t>
            </a:fld>
            <a:endParaRPr lang="es-ES_tradnl" altLang="es-ES"/>
          </a:p>
        </p:txBody>
      </p:sp>
    </p:spTree>
    <p:extLst>
      <p:ext uri="{BB962C8B-B14F-4D97-AF65-F5344CB8AC3E}">
        <p14:creationId xmlns:p14="http://schemas.microsoft.com/office/powerpoint/2010/main" val="25409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838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3">
            <a:extLst>
              <a:ext uri="{FF2B5EF4-FFF2-40B4-BE49-F238E27FC236}">
                <a16:creationId xmlns:a16="http://schemas.microsoft.com/office/drawing/2014/main" id="{52DD78A6-92C0-4C30-ABF3-D67D54869942}"/>
              </a:ext>
            </a:extLst>
          </p:cNvPr>
          <p:cNvSpPr>
            <a:spLocks noGrp="1"/>
          </p:cNvSpPr>
          <p:nvPr>
            <p:ph type="dt" sz="half" idx="10"/>
          </p:nvPr>
        </p:nvSpPr>
        <p:spPr/>
        <p:txBody>
          <a:bodyPr/>
          <a:lstStyle>
            <a:lvl1pPr>
              <a:defRPr/>
            </a:lvl1pPr>
          </a:lstStyle>
          <a:p>
            <a:pPr>
              <a:defRPr/>
            </a:pPr>
            <a:fld id="{E390430F-8EAF-495C-B5E1-0CC5B6A69D34}" type="datetimeFigureOut">
              <a:rPr lang="es-ES_tradnl"/>
              <a:pPr>
                <a:defRPr/>
              </a:pPr>
              <a:t>17/12/2020</a:t>
            </a:fld>
            <a:endParaRPr lang="es-ES_tradnl"/>
          </a:p>
        </p:txBody>
      </p:sp>
      <p:sp>
        <p:nvSpPr>
          <p:cNvPr id="6" name="Marcador de pie de página 4">
            <a:extLst>
              <a:ext uri="{FF2B5EF4-FFF2-40B4-BE49-F238E27FC236}">
                <a16:creationId xmlns:a16="http://schemas.microsoft.com/office/drawing/2014/main" id="{A3E5FCD8-0B86-4E67-A6DB-73FDE9E30048}"/>
              </a:ext>
            </a:extLst>
          </p:cNvPr>
          <p:cNvSpPr>
            <a:spLocks noGrp="1"/>
          </p:cNvSpPr>
          <p:nvPr>
            <p:ph type="ftr" sz="quarter" idx="11"/>
          </p:nvPr>
        </p:nvSpPr>
        <p:spPr/>
        <p:txBody>
          <a:bodyPr/>
          <a:lstStyle>
            <a:lvl1pPr>
              <a:defRPr/>
            </a:lvl1pPr>
          </a:lstStyle>
          <a:p>
            <a:pPr>
              <a:defRPr/>
            </a:pPr>
            <a:endParaRPr lang="es-ES_tradnl"/>
          </a:p>
        </p:txBody>
      </p:sp>
      <p:sp>
        <p:nvSpPr>
          <p:cNvPr id="7" name="Marcador de número de diapositiva 5">
            <a:extLst>
              <a:ext uri="{FF2B5EF4-FFF2-40B4-BE49-F238E27FC236}">
                <a16:creationId xmlns:a16="http://schemas.microsoft.com/office/drawing/2014/main" id="{8783627F-F2EF-4D4B-9FEA-589DDDF6F747}"/>
              </a:ext>
            </a:extLst>
          </p:cNvPr>
          <p:cNvSpPr>
            <a:spLocks noGrp="1"/>
          </p:cNvSpPr>
          <p:nvPr>
            <p:ph type="sldNum" sz="quarter" idx="12"/>
          </p:nvPr>
        </p:nvSpPr>
        <p:spPr/>
        <p:txBody>
          <a:bodyPr/>
          <a:lstStyle>
            <a:lvl1pPr>
              <a:defRPr/>
            </a:lvl1pPr>
          </a:lstStyle>
          <a:p>
            <a:fld id="{EF6C5565-6C3A-4B7A-B748-F8B87C1E2F0A}" type="slidenum">
              <a:rPr lang="es-ES_tradnl" altLang="es-ES"/>
              <a:pPr/>
              <a:t>‹Nº›</a:t>
            </a:fld>
            <a:endParaRPr lang="es-ES_tradnl" altLang="es-ES"/>
          </a:p>
        </p:txBody>
      </p:sp>
    </p:spTree>
    <p:extLst>
      <p:ext uri="{BB962C8B-B14F-4D97-AF65-F5344CB8AC3E}">
        <p14:creationId xmlns:p14="http://schemas.microsoft.com/office/powerpoint/2010/main" val="158479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a:t>Clic para editar título</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3">
            <a:extLst>
              <a:ext uri="{FF2B5EF4-FFF2-40B4-BE49-F238E27FC236}">
                <a16:creationId xmlns:a16="http://schemas.microsoft.com/office/drawing/2014/main" id="{3DD7BC06-878A-4658-9CD2-3996F2C1541E}"/>
              </a:ext>
            </a:extLst>
          </p:cNvPr>
          <p:cNvSpPr>
            <a:spLocks noGrp="1"/>
          </p:cNvSpPr>
          <p:nvPr>
            <p:ph type="dt" sz="half" idx="10"/>
          </p:nvPr>
        </p:nvSpPr>
        <p:spPr/>
        <p:txBody>
          <a:bodyPr/>
          <a:lstStyle>
            <a:lvl1pPr>
              <a:defRPr/>
            </a:lvl1pPr>
          </a:lstStyle>
          <a:p>
            <a:pPr>
              <a:defRPr/>
            </a:pPr>
            <a:fld id="{DFFCA6B9-574D-4DDB-903D-6501C973B4FD}" type="datetimeFigureOut">
              <a:rPr lang="es-ES_tradnl"/>
              <a:pPr>
                <a:defRPr/>
              </a:pPr>
              <a:t>17/12/2020</a:t>
            </a:fld>
            <a:endParaRPr lang="es-ES_tradnl"/>
          </a:p>
        </p:txBody>
      </p:sp>
      <p:sp>
        <p:nvSpPr>
          <p:cNvPr id="8" name="Marcador de pie de página 4">
            <a:extLst>
              <a:ext uri="{FF2B5EF4-FFF2-40B4-BE49-F238E27FC236}">
                <a16:creationId xmlns:a16="http://schemas.microsoft.com/office/drawing/2014/main" id="{78B3E9E6-CAA1-40A1-98F4-EE5EE877D4BC}"/>
              </a:ext>
            </a:extLst>
          </p:cNvPr>
          <p:cNvSpPr>
            <a:spLocks noGrp="1"/>
          </p:cNvSpPr>
          <p:nvPr>
            <p:ph type="ftr" sz="quarter" idx="11"/>
          </p:nvPr>
        </p:nvSpPr>
        <p:spPr/>
        <p:txBody>
          <a:bodyPr/>
          <a:lstStyle>
            <a:lvl1pPr>
              <a:defRPr/>
            </a:lvl1pPr>
          </a:lstStyle>
          <a:p>
            <a:pPr>
              <a:defRPr/>
            </a:pPr>
            <a:endParaRPr lang="es-ES_tradnl"/>
          </a:p>
        </p:txBody>
      </p:sp>
      <p:sp>
        <p:nvSpPr>
          <p:cNvPr id="9" name="Marcador de número de diapositiva 5">
            <a:extLst>
              <a:ext uri="{FF2B5EF4-FFF2-40B4-BE49-F238E27FC236}">
                <a16:creationId xmlns:a16="http://schemas.microsoft.com/office/drawing/2014/main" id="{105FB0F1-063D-45E0-8564-86C79EE52E5D}"/>
              </a:ext>
            </a:extLst>
          </p:cNvPr>
          <p:cNvSpPr>
            <a:spLocks noGrp="1"/>
          </p:cNvSpPr>
          <p:nvPr>
            <p:ph type="sldNum" sz="quarter" idx="12"/>
          </p:nvPr>
        </p:nvSpPr>
        <p:spPr/>
        <p:txBody>
          <a:bodyPr/>
          <a:lstStyle>
            <a:lvl1pPr>
              <a:defRPr/>
            </a:lvl1pPr>
          </a:lstStyle>
          <a:p>
            <a:fld id="{42BA4679-66EF-4687-8828-DD9ABE67A465}" type="slidenum">
              <a:rPr lang="es-ES_tradnl" altLang="es-ES"/>
              <a:pPr/>
              <a:t>‹Nº›</a:t>
            </a:fld>
            <a:endParaRPr lang="es-ES_tradnl" altLang="es-ES"/>
          </a:p>
        </p:txBody>
      </p:sp>
    </p:spTree>
    <p:extLst>
      <p:ext uri="{BB962C8B-B14F-4D97-AF65-F5344CB8AC3E}">
        <p14:creationId xmlns:p14="http://schemas.microsoft.com/office/powerpoint/2010/main" val="2381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3">
            <a:extLst>
              <a:ext uri="{FF2B5EF4-FFF2-40B4-BE49-F238E27FC236}">
                <a16:creationId xmlns:a16="http://schemas.microsoft.com/office/drawing/2014/main" id="{A728FE64-D394-4B31-94A1-E3472CF6EBB9}"/>
              </a:ext>
            </a:extLst>
          </p:cNvPr>
          <p:cNvSpPr>
            <a:spLocks noGrp="1"/>
          </p:cNvSpPr>
          <p:nvPr>
            <p:ph type="dt" sz="half" idx="10"/>
          </p:nvPr>
        </p:nvSpPr>
        <p:spPr/>
        <p:txBody>
          <a:bodyPr/>
          <a:lstStyle>
            <a:lvl1pPr>
              <a:defRPr/>
            </a:lvl1pPr>
          </a:lstStyle>
          <a:p>
            <a:pPr>
              <a:defRPr/>
            </a:pPr>
            <a:fld id="{531FB1A2-DB72-4875-A285-E22C808A064C}" type="datetimeFigureOut">
              <a:rPr lang="es-ES_tradnl"/>
              <a:pPr>
                <a:defRPr/>
              </a:pPr>
              <a:t>17/12/2020</a:t>
            </a:fld>
            <a:endParaRPr lang="es-ES_tradnl"/>
          </a:p>
        </p:txBody>
      </p:sp>
      <p:sp>
        <p:nvSpPr>
          <p:cNvPr id="4" name="Marcador de pie de página 4">
            <a:extLst>
              <a:ext uri="{FF2B5EF4-FFF2-40B4-BE49-F238E27FC236}">
                <a16:creationId xmlns:a16="http://schemas.microsoft.com/office/drawing/2014/main" id="{9A086A9C-B0C4-48BE-8EF3-5835D892DE76}"/>
              </a:ext>
            </a:extLst>
          </p:cNvPr>
          <p:cNvSpPr>
            <a:spLocks noGrp="1"/>
          </p:cNvSpPr>
          <p:nvPr>
            <p:ph type="ftr" sz="quarter" idx="11"/>
          </p:nvPr>
        </p:nvSpPr>
        <p:spPr/>
        <p:txBody>
          <a:bodyPr/>
          <a:lstStyle>
            <a:lvl1pPr>
              <a:defRPr/>
            </a:lvl1pPr>
          </a:lstStyle>
          <a:p>
            <a:pPr>
              <a:defRPr/>
            </a:pPr>
            <a:endParaRPr lang="es-ES_tradnl"/>
          </a:p>
        </p:txBody>
      </p:sp>
      <p:sp>
        <p:nvSpPr>
          <p:cNvPr id="5" name="Marcador de número de diapositiva 5">
            <a:extLst>
              <a:ext uri="{FF2B5EF4-FFF2-40B4-BE49-F238E27FC236}">
                <a16:creationId xmlns:a16="http://schemas.microsoft.com/office/drawing/2014/main" id="{820F372D-2238-4C9A-9529-75E238F2AE29}"/>
              </a:ext>
            </a:extLst>
          </p:cNvPr>
          <p:cNvSpPr>
            <a:spLocks noGrp="1"/>
          </p:cNvSpPr>
          <p:nvPr>
            <p:ph type="sldNum" sz="quarter" idx="12"/>
          </p:nvPr>
        </p:nvSpPr>
        <p:spPr/>
        <p:txBody>
          <a:bodyPr/>
          <a:lstStyle>
            <a:lvl1pPr>
              <a:defRPr/>
            </a:lvl1pPr>
          </a:lstStyle>
          <a:p>
            <a:fld id="{C32351DC-63DA-44DC-8CC5-5F403C9C387F}" type="slidenum">
              <a:rPr lang="es-ES_tradnl" altLang="es-ES"/>
              <a:pPr/>
              <a:t>‹Nº›</a:t>
            </a:fld>
            <a:endParaRPr lang="es-ES_tradnl" altLang="es-ES"/>
          </a:p>
        </p:txBody>
      </p:sp>
    </p:spTree>
    <p:extLst>
      <p:ext uri="{BB962C8B-B14F-4D97-AF65-F5344CB8AC3E}">
        <p14:creationId xmlns:p14="http://schemas.microsoft.com/office/powerpoint/2010/main" val="130410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a:extLst>
              <a:ext uri="{FF2B5EF4-FFF2-40B4-BE49-F238E27FC236}">
                <a16:creationId xmlns:a16="http://schemas.microsoft.com/office/drawing/2014/main" id="{E1AC054E-7024-4798-82E7-8033B963434D}"/>
              </a:ext>
            </a:extLst>
          </p:cNvPr>
          <p:cNvSpPr>
            <a:spLocks noGrp="1"/>
          </p:cNvSpPr>
          <p:nvPr>
            <p:ph type="dt" sz="half" idx="10"/>
          </p:nvPr>
        </p:nvSpPr>
        <p:spPr/>
        <p:txBody>
          <a:bodyPr/>
          <a:lstStyle>
            <a:lvl1pPr>
              <a:defRPr/>
            </a:lvl1pPr>
          </a:lstStyle>
          <a:p>
            <a:pPr>
              <a:defRPr/>
            </a:pPr>
            <a:fld id="{7AF9C164-5381-4042-8F1D-EF025C7417ED}" type="datetimeFigureOut">
              <a:rPr lang="es-ES_tradnl"/>
              <a:pPr>
                <a:defRPr/>
              </a:pPr>
              <a:t>17/12/2020</a:t>
            </a:fld>
            <a:endParaRPr lang="es-ES_tradnl"/>
          </a:p>
        </p:txBody>
      </p:sp>
      <p:sp>
        <p:nvSpPr>
          <p:cNvPr id="3" name="Marcador de pie de página 4">
            <a:extLst>
              <a:ext uri="{FF2B5EF4-FFF2-40B4-BE49-F238E27FC236}">
                <a16:creationId xmlns:a16="http://schemas.microsoft.com/office/drawing/2014/main" id="{F0B0B4D8-DCDC-4B33-8774-DE39E38D9B8A}"/>
              </a:ext>
            </a:extLst>
          </p:cNvPr>
          <p:cNvSpPr>
            <a:spLocks noGrp="1"/>
          </p:cNvSpPr>
          <p:nvPr>
            <p:ph type="ftr" sz="quarter" idx="11"/>
          </p:nvPr>
        </p:nvSpPr>
        <p:spPr/>
        <p:txBody>
          <a:bodyPr/>
          <a:lstStyle>
            <a:lvl1pPr>
              <a:defRPr/>
            </a:lvl1pPr>
          </a:lstStyle>
          <a:p>
            <a:pPr>
              <a:defRPr/>
            </a:pPr>
            <a:endParaRPr lang="es-ES_tradnl"/>
          </a:p>
        </p:txBody>
      </p:sp>
      <p:sp>
        <p:nvSpPr>
          <p:cNvPr id="4" name="Marcador de número de diapositiva 5">
            <a:extLst>
              <a:ext uri="{FF2B5EF4-FFF2-40B4-BE49-F238E27FC236}">
                <a16:creationId xmlns:a16="http://schemas.microsoft.com/office/drawing/2014/main" id="{41CE908E-E698-4533-9590-1DA38EF8D712}"/>
              </a:ext>
            </a:extLst>
          </p:cNvPr>
          <p:cNvSpPr>
            <a:spLocks noGrp="1"/>
          </p:cNvSpPr>
          <p:nvPr>
            <p:ph type="sldNum" sz="quarter" idx="12"/>
          </p:nvPr>
        </p:nvSpPr>
        <p:spPr/>
        <p:txBody>
          <a:bodyPr/>
          <a:lstStyle>
            <a:lvl1pPr>
              <a:defRPr/>
            </a:lvl1pPr>
          </a:lstStyle>
          <a:p>
            <a:fld id="{5E909474-6B32-42BF-A1FC-8AFF572AEE76}" type="slidenum">
              <a:rPr lang="es-ES_tradnl" altLang="es-ES"/>
              <a:pPr/>
              <a:t>‹Nº›</a:t>
            </a:fld>
            <a:endParaRPr lang="es-ES_tradnl" altLang="es-ES"/>
          </a:p>
        </p:txBody>
      </p:sp>
    </p:spTree>
    <p:extLst>
      <p:ext uri="{BB962C8B-B14F-4D97-AF65-F5344CB8AC3E}">
        <p14:creationId xmlns:p14="http://schemas.microsoft.com/office/powerpoint/2010/main" val="9186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3">
            <a:extLst>
              <a:ext uri="{FF2B5EF4-FFF2-40B4-BE49-F238E27FC236}">
                <a16:creationId xmlns:a16="http://schemas.microsoft.com/office/drawing/2014/main" id="{9BF048BC-34B1-4CCD-AA42-9C3E622A83F0}"/>
              </a:ext>
            </a:extLst>
          </p:cNvPr>
          <p:cNvSpPr>
            <a:spLocks noGrp="1"/>
          </p:cNvSpPr>
          <p:nvPr>
            <p:ph type="dt" sz="half" idx="10"/>
          </p:nvPr>
        </p:nvSpPr>
        <p:spPr/>
        <p:txBody>
          <a:bodyPr/>
          <a:lstStyle>
            <a:lvl1pPr>
              <a:defRPr/>
            </a:lvl1pPr>
          </a:lstStyle>
          <a:p>
            <a:pPr>
              <a:defRPr/>
            </a:pPr>
            <a:fld id="{D7C7E69B-A76E-4241-B2B3-0FC2764E6737}" type="datetimeFigureOut">
              <a:rPr lang="es-ES_tradnl"/>
              <a:pPr>
                <a:defRPr/>
              </a:pPr>
              <a:t>17/12/2020</a:t>
            </a:fld>
            <a:endParaRPr lang="es-ES_tradnl"/>
          </a:p>
        </p:txBody>
      </p:sp>
      <p:sp>
        <p:nvSpPr>
          <p:cNvPr id="6" name="Marcador de pie de página 4">
            <a:extLst>
              <a:ext uri="{FF2B5EF4-FFF2-40B4-BE49-F238E27FC236}">
                <a16:creationId xmlns:a16="http://schemas.microsoft.com/office/drawing/2014/main" id="{5B442DBB-8CEA-4473-9A88-BFFA61703191}"/>
              </a:ext>
            </a:extLst>
          </p:cNvPr>
          <p:cNvSpPr>
            <a:spLocks noGrp="1"/>
          </p:cNvSpPr>
          <p:nvPr>
            <p:ph type="ftr" sz="quarter" idx="11"/>
          </p:nvPr>
        </p:nvSpPr>
        <p:spPr/>
        <p:txBody>
          <a:bodyPr/>
          <a:lstStyle>
            <a:lvl1pPr>
              <a:defRPr/>
            </a:lvl1pPr>
          </a:lstStyle>
          <a:p>
            <a:pPr>
              <a:defRPr/>
            </a:pPr>
            <a:endParaRPr lang="es-ES_tradnl"/>
          </a:p>
        </p:txBody>
      </p:sp>
      <p:sp>
        <p:nvSpPr>
          <p:cNvPr id="7" name="Marcador de número de diapositiva 5">
            <a:extLst>
              <a:ext uri="{FF2B5EF4-FFF2-40B4-BE49-F238E27FC236}">
                <a16:creationId xmlns:a16="http://schemas.microsoft.com/office/drawing/2014/main" id="{E3782D88-220E-49E3-AEE0-78EA3B71D08D}"/>
              </a:ext>
            </a:extLst>
          </p:cNvPr>
          <p:cNvSpPr>
            <a:spLocks noGrp="1"/>
          </p:cNvSpPr>
          <p:nvPr>
            <p:ph type="sldNum" sz="quarter" idx="12"/>
          </p:nvPr>
        </p:nvSpPr>
        <p:spPr/>
        <p:txBody>
          <a:bodyPr/>
          <a:lstStyle>
            <a:lvl1pPr>
              <a:defRPr/>
            </a:lvl1pPr>
          </a:lstStyle>
          <a:p>
            <a:fld id="{FE0E4C82-24FE-45B5-8B71-786764CC6CBA}" type="slidenum">
              <a:rPr lang="es-ES_tradnl" altLang="es-ES"/>
              <a:pPr/>
              <a:t>‹Nº›</a:t>
            </a:fld>
            <a:endParaRPr lang="es-ES_tradnl" altLang="es-ES"/>
          </a:p>
        </p:txBody>
      </p:sp>
    </p:spTree>
    <p:extLst>
      <p:ext uri="{BB962C8B-B14F-4D97-AF65-F5344CB8AC3E}">
        <p14:creationId xmlns:p14="http://schemas.microsoft.com/office/powerpoint/2010/main" val="196060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imagen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3">
            <a:extLst>
              <a:ext uri="{FF2B5EF4-FFF2-40B4-BE49-F238E27FC236}">
                <a16:creationId xmlns:a16="http://schemas.microsoft.com/office/drawing/2014/main" id="{9AA0368C-FC5D-4884-8077-234FF5A4F35B}"/>
              </a:ext>
            </a:extLst>
          </p:cNvPr>
          <p:cNvSpPr>
            <a:spLocks noGrp="1"/>
          </p:cNvSpPr>
          <p:nvPr>
            <p:ph type="dt" sz="half" idx="10"/>
          </p:nvPr>
        </p:nvSpPr>
        <p:spPr/>
        <p:txBody>
          <a:bodyPr/>
          <a:lstStyle>
            <a:lvl1pPr>
              <a:defRPr/>
            </a:lvl1pPr>
          </a:lstStyle>
          <a:p>
            <a:pPr>
              <a:defRPr/>
            </a:pPr>
            <a:fld id="{7FC3AFEB-97C8-4C18-B1B2-EB480C1FE370}" type="datetimeFigureOut">
              <a:rPr lang="es-ES_tradnl"/>
              <a:pPr>
                <a:defRPr/>
              </a:pPr>
              <a:t>17/12/2020</a:t>
            </a:fld>
            <a:endParaRPr lang="es-ES_tradnl"/>
          </a:p>
        </p:txBody>
      </p:sp>
      <p:sp>
        <p:nvSpPr>
          <p:cNvPr id="6" name="Marcador de pie de página 4">
            <a:extLst>
              <a:ext uri="{FF2B5EF4-FFF2-40B4-BE49-F238E27FC236}">
                <a16:creationId xmlns:a16="http://schemas.microsoft.com/office/drawing/2014/main" id="{605CE627-AF81-4D07-BA91-BA567B3AA384}"/>
              </a:ext>
            </a:extLst>
          </p:cNvPr>
          <p:cNvSpPr>
            <a:spLocks noGrp="1"/>
          </p:cNvSpPr>
          <p:nvPr>
            <p:ph type="ftr" sz="quarter" idx="11"/>
          </p:nvPr>
        </p:nvSpPr>
        <p:spPr/>
        <p:txBody>
          <a:bodyPr/>
          <a:lstStyle>
            <a:lvl1pPr>
              <a:defRPr/>
            </a:lvl1pPr>
          </a:lstStyle>
          <a:p>
            <a:pPr>
              <a:defRPr/>
            </a:pPr>
            <a:endParaRPr lang="es-ES_tradnl"/>
          </a:p>
        </p:txBody>
      </p:sp>
      <p:sp>
        <p:nvSpPr>
          <p:cNvPr id="7" name="Marcador de número de diapositiva 5">
            <a:extLst>
              <a:ext uri="{FF2B5EF4-FFF2-40B4-BE49-F238E27FC236}">
                <a16:creationId xmlns:a16="http://schemas.microsoft.com/office/drawing/2014/main" id="{2EABDE7B-FCD6-4814-B2C0-CD2D58785E72}"/>
              </a:ext>
            </a:extLst>
          </p:cNvPr>
          <p:cNvSpPr>
            <a:spLocks noGrp="1"/>
          </p:cNvSpPr>
          <p:nvPr>
            <p:ph type="sldNum" sz="quarter" idx="12"/>
          </p:nvPr>
        </p:nvSpPr>
        <p:spPr/>
        <p:txBody>
          <a:bodyPr/>
          <a:lstStyle>
            <a:lvl1pPr>
              <a:defRPr/>
            </a:lvl1pPr>
          </a:lstStyle>
          <a:p>
            <a:fld id="{66FA0370-8C45-46B1-AE46-B440539E503F}" type="slidenum">
              <a:rPr lang="es-ES_tradnl" altLang="es-ES"/>
              <a:pPr/>
              <a:t>‹Nº›</a:t>
            </a:fld>
            <a:endParaRPr lang="es-ES_tradnl" altLang="es-ES"/>
          </a:p>
        </p:txBody>
      </p:sp>
    </p:spTree>
    <p:extLst>
      <p:ext uri="{BB962C8B-B14F-4D97-AF65-F5344CB8AC3E}">
        <p14:creationId xmlns:p14="http://schemas.microsoft.com/office/powerpoint/2010/main" val="381471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a:extLst>
              <a:ext uri="{FF2B5EF4-FFF2-40B4-BE49-F238E27FC236}">
                <a16:creationId xmlns:a16="http://schemas.microsoft.com/office/drawing/2014/main" id="{98786CCF-0E64-45D3-B6D5-CFB178444AF6}"/>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altLang="es-ES_tradnl"/>
              <a:t>Clic para editar título</a:t>
            </a:r>
          </a:p>
        </p:txBody>
      </p:sp>
      <p:sp>
        <p:nvSpPr>
          <p:cNvPr id="1027" name="Marcador de texto 2">
            <a:extLst>
              <a:ext uri="{FF2B5EF4-FFF2-40B4-BE49-F238E27FC236}">
                <a16:creationId xmlns:a16="http://schemas.microsoft.com/office/drawing/2014/main" id="{468E048D-0C9A-4351-8C4F-459C692A204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ES_tradnl"/>
              <a:t>Haga clic para modificar el estilo de texto del patrón</a:t>
            </a:r>
          </a:p>
          <a:p>
            <a:pPr lvl="1"/>
            <a:r>
              <a:rPr lang="es-ES_tradnl" altLang="es-ES_tradnl"/>
              <a:t>Segundo nivel</a:t>
            </a:r>
          </a:p>
          <a:p>
            <a:pPr lvl="2"/>
            <a:r>
              <a:rPr lang="es-ES_tradnl" altLang="es-ES_tradnl"/>
              <a:t>Tercer nivel</a:t>
            </a:r>
          </a:p>
          <a:p>
            <a:pPr lvl="3"/>
            <a:r>
              <a:rPr lang="es-ES_tradnl" altLang="es-ES_tradnl"/>
              <a:t>Cuarto nivel</a:t>
            </a:r>
          </a:p>
          <a:p>
            <a:pPr lvl="4"/>
            <a:r>
              <a:rPr lang="es-ES_tradnl" altLang="es-ES_tradnl"/>
              <a:t>Quinto nivel</a:t>
            </a:r>
          </a:p>
        </p:txBody>
      </p:sp>
      <p:sp>
        <p:nvSpPr>
          <p:cNvPr id="4" name="Marcador de fecha 3">
            <a:extLst>
              <a:ext uri="{FF2B5EF4-FFF2-40B4-BE49-F238E27FC236}">
                <a16:creationId xmlns:a16="http://schemas.microsoft.com/office/drawing/2014/main" id="{143877C9-AD00-4C2B-998F-0BD628884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40EAD1D-8A11-4D7D-A891-D59F5350AB3D}" type="datetimeFigureOut">
              <a:rPr lang="es-ES_tradnl"/>
              <a:pPr>
                <a:defRPr/>
              </a:pPr>
              <a:t>17/12/2020</a:t>
            </a:fld>
            <a:endParaRPr lang="es-ES_tradnl"/>
          </a:p>
        </p:txBody>
      </p:sp>
      <p:sp>
        <p:nvSpPr>
          <p:cNvPr id="5" name="Marcador de pie de página 4">
            <a:extLst>
              <a:ext uri="{FF2B5EF4-FFF2-40B4-BE49-F238E27FC236}">
                <a16:creationId xmlns:a16="http://schemas.microsoft.com/office/drawing/2014/main" id="{9294EE03-43F5-4AF8-AAAC-0FA0DA261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s-ES_tradnl"/>
          </a:p>
        </p:txBody>
      </p:sp>
      <p:sp>
        <p:nvSpPr>
          <p:cNvPr id="6" name="Marcador de número de diapositiva 5">
            <a:extLst>
              <a:ext uri="{FF2B5EF4-FFF2-40B4-BE49-F238E27FC236}">
                <a16:creationId xmlns:a16="http://schemas.microsoft.com/office/drawing/2014/main" id="{B43F7970-2869-4477-9179-A25D29584FA0}"/>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4DC63001-4215-4864-B4FE-A8A483214DFA}" type="slidenum">
              <a:rPr lang="es-ES_tradnl" altLang="es-ES"/>
              <a:pPr/>
              <a:t>‹Nº›</a:t>
            </a:fld>
            <a:endParaRPr lang="es-ES_tradnl" alt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jpeg"/><Relationship Id="rId7"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Imagen 8">
            <a:extLst>
              <a:ext uri="{FF2B5EF4-FFF2-40B4-BE49-F238E27FC236}">
                <a16:creationId xmlns:a16="http://schemas.microsoft.com/office/drawing/2014/main" id="{C25674CE-AD27-4E41-9207-1DE2F77C71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700"/>
            <a:ext cx="12192000" cy="681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9688"/>
            <a:ext cx="12192000"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adroTexto 2">
            <a:extLst>
              <a:ext uri="{FF2B5EF4-FFF2-40B4-BE49-F238E27FC236}">
                <a16:creationId xmlns:a16="http://schemas.microsoft.com/office/drawing/2014/main" id="{8C92E80E-85B9-4CA2-8DA4-29A9A20CC362}"/>
              </a:ext>
            </a:extLst>
          </p:cNvPr>
          <p:cNvSpPr txBox="1"/>
          <p:nvPr/>
        </p:nvSpPr>
        <p:spPr>
          <a:xfrm>
            <a:off x="506027" y="221942"/>
            <a:ext cx="11532093" cy="707886"/>
          </a:xfrm>
          <a:prstGeom prst="rect">
            <a:avLst/>
          </a:prstGeom>
          <a:noFill/>
        </p:spPr>
        <p:txBody>
          <a:bodyPr wrap="square" rtlCol="0">
            <a:spAutoFit/>
          </a:bodyPr>
          <a:lstStyle/>
          <a:p>
            <a:pPr algn="ctr"/>
            <a:r>
              <a:rPr lang="es-ES" sz="4000" dirty="0"/>
              <a:t>Programa en Entorno Arduino</a:t>
            </a:r>
          </a:p>
        </p:txBody>
      </p:sp>
      <p:sp>
        <p:nvSpPr>
          <p:cNvPr id="2" name="CuadroTexto 1">
            <a:extLst>
              <a:ext uri="{FF2B5EF4-FFF2-40B4-BE49-F238E27FC236}">
                <a16:creationId xmlns:a16="http://schemas.microsoft.com/office/drawing/2014/main" id="{734A5B7B-62F5-464F-BB30-678B2A58AD83}"/>
              </a:ext>
            </a:extLst>
          </p:cNvPr>
          <p:cNvSpPr txBox="1"/>
          <p:nvPr/>
        </p:nvSpPr>
        <p:spPr>
          <a:xfrm>
            <a:off x="612559" y="1012054"/>
            <a:ext cx="3639845" cy="4555093"/>
          </a:xfrm>
          <a:prstGeom prst="rect">
            <a:avLst/>
          </a:prstGeom>
          <a:noFill/>
        </p:spPr>
        <p:txBody>
          <a:bodyPr wrap="square" rtlCol="0">
            <a:spAutoFit/>
          </a:bodyPr>
          <a:lstStyle/>
          <a:p>
            <a:r>
              <a:rPr lang="es-ES" sz="800" dirty="0"/>
              <a:t>#include &lt;</a:t>
            </a:r>
            <a:r>
              <a:rPr lang="es-ES" sz="800" dirty="0" err="1"/>
              <a:t>Arduino.h</a:t>
            </a:r>
            <a:r>
              <a:rPr lang="es-ES" sz="800" dirty="0"/>
              <a:t>&gt;</a:t>
            </a:r>
          </a:p>
          <a:p>
            <a:r>
              <a:rPr lang="es-ES" sz="800" dirty="0"/>
              <a:t>#include &lt;esp32ModbusRTU.h&gt;</a:t>
            </a:r>
          </a:p>
          <a:p>
            <a:r>
              <a:rPr lang="es-ES" sz="800" dirty="0"/>
              <a:t>#include &lt;</a:t>
            </a:r>
            <a:r>
              <a:rPr lang="es-ES" sz="800" dirty="0" err="1"/>
              <a:t>algorithm</a:t>
            </a:r>
            <a:r>
              <a:rPr lang="es-ES" sz="800" dirty="0"/>
              <a:t>&gt;  // </a:t>
            </a:r>
            <a:r>
              <a:rPr lang="es-ES" sz="800" dirty="0" err="1"/>
              <a:t>for</a:t>
            </a:r>
            <a:r>
              <a:rPr lang="es-ES" sz="800" dirty="0"/>
              <a:t> </a:t>
            </a:r>
            <a:r>
              <a:rPr lang="es-ES" sz="800" dirty="0" err="1"/>
              <a:t>std</a:t>
            </a:r>
            <a:r>
              <a:rPr lang="es-ES" sz="800" dirty="0"/>
              <a:t>::reverse</a:t>
            </a:r>
          </a:p>
          <a:p>
            <a:r>
              <a:rPr lang="es-ES" sz="800" dirty="0"/>
              <a:t>#include "</a:t>
            </a:r>
            <a:r>
              <a:rPr lang="es-ES" sz="800" dirty="0" err="1"/>
              <a:t>ThingSpeak.h</a:t>
            </a:r>
            <a:r>
              <a:rPr lang="es-ES" sz="800" dirty="0"/>
              <a:t>"</a:t>
            </a:r>
          </a:p>
          <a:p>
            <a:r>
              <a:rPr lang="es-ES" sz="800" dirty="0"/>
              <a:t>#include "</a:t>
            </a:r>
            <a:r>
              <a:rPr lang="es-ES" sz="800" dirty="0" err="1"/>
              <a:t>secrets.h</a:t>
            </a:r>
            <a:r>
              <a:rPr lang="es-ES" sz="800" dirty="0"/>
              <a:t>"</a:t>
            </a:r>
          </a:p>
          <a:p>
            <a:r>
              <a:rPr lang="es-ES" sz="800" dirty="0"/>
              <a:t>#include &lt;</a:t>
            </a:r>
            <a:r>
              <a:rPr lang="es-ES" sz="800" dirty="0" err="1"/>
              <a:t>WiFi.h</a:t>
            </a:r>
            <a:r>
              <a:rPr lang="es-ES" sz="800" dirty="0"/>
              <a:t>&gt;</a:t>
            </a:r>
          </a:p>
          <a:p>
            <a:endParaRPr lang="es-ES" sz="800" dirty="0"/>
          </a:p>
          <a:p>
            <a:endParaRPr lang="es-ES" sz="800" dirty="0"/>
          </a:p>
          <a:p>
            <a:r>
              <a:rPr lang="es-ES" sz="800" dirty="0"/>
              <a:t>esp32ModbusRTU </a:t>
            </a:r>
            <a:r>
              <a:rPr lang="es-ES" sz="800" dirty="0" err="1"/>
              <a:t>modbus</a:t>
            </a:r>
            <a:r>
              <a:rPr lang="es-ES" sz="800" dirty="0"/>
              <a:t>(&amp;Serial1, 4);  // use Serial1 and pin 4 as RTS</a:t>
            </a:r>
          </a:p>
          <a:p>
            <a:endParaRPr lang="es-ES" sz="800" dirty="0"/>
          </a:p>
          <a:p>
            <a:r>
              <a:rPr lang="es-ES" sz="800" dirty="0"/>
              <a:t>#define TIMEOUT_MS 1000</a:t>
            </a:r>
          </a:p>
          <a:p>
            <a:r>
              <a:rPr lang="es-ES" sz="800" dirty="0"/>
              <a:t>#define QUEUE_SIZE 20</a:t>
            </a:r>
          </a:p>
          <a:p>
            <a:r>
              <a:rPr lang="es-ES" sz="800" dirty="0" err="1"/>
              <a:t>static</a:t>
            </a:r>
            <a:r>
              <a:rPr lang="es-ES" sz="800" dirty="0"/>
              <a:t> uint32_t </a:t>
            </a:r>
            <a:r>
              <a:rPr lang="es-ES" sz="800" dirty="0" err="1"/>
              <a:t>lastMillis</a:t>
            </a:r>
            <a:r>
              <a:rPr lang="es-ES" sz="800" dirty="0"/>
              <a:t> = 0;</a:t>
            </a:r>
          </a:p>
          <a:p>
            <a:r>
              <a:rPr lang="es-ES" sz="800" dirty="0" err="1"/>
              <a:t>static</a:t>
            </a:r>
            <a:r>
              <a:rPr lang="es-ES" sz="800" dirty="0"/>
              <a:t> uint32_t </a:t>
            </a:r>
            <a:r>
              <a:rPr lang="es-ES" sz="800" dirty="0" err="1"/>
              <a:t>delay_ms</a:t>
            </a:r>
            <a:r>
              <a:rPr lang="es-ES" sz="800" dirty="0"/>
              <a:t> = 750;</a:t>
            </a:r>
          </a:p>
          <a:p>
            <a:endParaRPr lang="es-ES" sz="800" dirty="0"/>
          </a:p>
          <a:p>
            <a:r>
              <a:rPr lang="es-ES" sz="800" dirty="0" err="1"/>
              <a:t>char</a:t>
            </a:r>
            <a:r>
              <a:rPr lang="es-ES" sz="800" dirty="0"/>
              <a:t> </a:t>
            </a:r>
            <a:r>
              <a:rPr lang="es-ES" sz="800" dirty="0" err="1"/>
              <a:t>ssid</a:t>
            </a:r>
            <a:r>
              <a:rPr lang="es-ES" sz="800" dirty="0"/>
              <a:t>[] = SECRET_SSID;   // </a:t>
            </a:r>
            <a:r>
              <a:rPr lang="es-ES" sz="800" dirty="0" err="1"/>
              <a:t>your</a:t>
            </a:r>
            <a:r>
              <a:rPr lang="es-ES" sz="800" dirty="0"/>
              <a:t> </a:t>
            </a:r>
            <a:r>
              <a:rPr lang="es-ES" sz="800" dirty="0" err="1"/>
              <a:t>network</a:t>
            </a:r>
            <a:r>
              <a:rPr lang="es-ES" sz="800" dirty="0"/>
              <a:t> SSID (</a:t>
            </a:r>
            <a:r>
              <a:rPr lang="es-ES" sz="800" dirty="0" err="1"/>
              <a:t>name</a:t>
            </a:r>
            <a:r>
              <a:rPr lang="es-ES" sz="800" dirty="0"/>
              <a:t>) </a:t>
            </a:r>
          </a:p>
          <a:p>
            <a:r>
              <a:rPr lang="es-ES" sz="800" dirty="0" err="1"/>
              <a:t>char</a:t>
            </a:r>
            <a:r>
              <a:rPr lang="es-ES" sz="800" dirty="0"/>
              <a:t> </a:t>
            </a:r>
            <a:r>
              <a:rPr lang="es-ES" sz="800" dirty="0" err="1"/>
              <a:t>pass</a:t>
            </a:r>
            <a:r>
              <a:rPr lang="es-ES" sz="800" dirty="0"/>
              <a:t>[] = SECRET_PASS;   // </a:t>
            </a:r>
            <a:r>
              <a:rPr lang="es-ES" sz="800" dirty="0" err="1"/>
              <a:t>your</a:t>
            </a:r>
            <a:r>
              <a:rPr lang="es-ES" sz="800" dirty="0"/>
              <a:t> </a:t>
            </a:r>
            <a:r>
              <a:rPr lang="es-ES" sz="800" dirty="0" err="1"/>
              <a:t>network</a:t>
            </a:r>
            <a:r>
              <a:rPr lang="es-ES" sz="800" dirty="0"/>
              <a:t> </a:t>
            </a:r>
            <a:r>
              <a:rPr lang="es-ES" sz="800" dirty="0" err="1"/>
              <a:t>password</a:t>
            </a:r>
            <a:endParaRPr lang="es-ES" sz="800" dirty="0"/>
          </a:p>
          <a:p>
            <a:r>
              <a:rPr lang="es-ES" sz="800" dirty="0" err="1"/>
              <a:t>int</a:t>
            </a:r>
            <a:r>
              <a:rPr lang="es-ES" sz="800" dirty="0"/>
              <a:t> </a:t>
            </a:r>
            <a:r>
              <a:rPr lang="es-ES" sz="800" dirty="0" err="1"/>
              <a:t>keyIndex</a:t>
            </a:r>
            <a:r>
              <a:rPr lang="es-ES" sz="800" dirty="0"/>
              <a:t> = 0;            // </a:t>
            </a:r>
            <a:r>
              <a:rPr lang="es-ES" sz="800" dirty="0" err="1"/>
              <a:t>your</a:t>
            </a:r>
            <a:r>
              <a:rPr lang="es-ES" sz="800" dirty="0"/>
              <a:t> </a:t>
            </a:r>
            <a:r>
              <a:rPr lang="es-ES" sz="800" dirty="0" err="1"/>
              <a:t>network</a:t>
            </a:r>
            <a:r>
              <a:rPr lang="es-ES" sz="800" dirty="0"/>
              <a:t> </a:t>
            </a:r>
            <a:r>
              <a:rPr lang="es-ES" sz="800" dirty="0" err="1"/>
              <a:t>key</a:t>
            </a:r>
            <a:r>
              <a:rPr lang="es-ES" sz="800" dirty="0"/>
              <a:t> </a:t>
            </a:r>
            <a:r>
              <a:rPr lang="es-ES" sz="800" dirty="0" err="1"/>
              <a:t>Index</a:t>
            </a:r>
            <a:r>
              <a:rPr lang="es-ES" sz="800" dirty="0"/>
              <a:t> </a:t>
            </a:r>
            <a:r>
              <a:rPr lang="es-ES" sz="800" dirty="0" err="1"/>
              <a:t>number</a:t>
            </a:r>
            <a:r>
              <a:rPr lang="es-ES" sz="800" dirty="0"/>
              <a:t> (</a:t>
            </a:r>
            <a:r>
              <a:rPr lang="es-ES" sz="800" dirty="0" err="1"/>
              <a:t>needed</a:t>
            </a:r>
            <a:r>
              <a:rPr lang="es-ES" sz="800" dirty="0"/>
              <a:t> </a:t>
            </a:r>
            <a:r>
              <a:rPr lang="es-ES" sz="800" dirty="0" err="1"/>
              <a:t>only</a:t>
            </a:r>
            <a:r>
              <a:rPr lang="es-ES" sz="800" dirty="0"/>
              <a:t> </a:t>
            </a:r>
            <a:r>
              <a:rPr lang="es-ES" sz="800" dirty="0" err="1"/>
              <a:t>for</a:t>
            </a:r>
            <a:r>
              <a:rPr lang="es-ES" sz="800" dirty="0"/>
              <a:t> WEP)</a:t>
            </a:r>
          </a:p>
          <a:p>
            <a:r>
              <a:rPr lang="es-ES" sz="800" dirty="0" err="1"/>
              <a:t>WiFiClient</a:t>
            </a:r>
            <a:r>
              <a:rPr lang="es-ES" sz="800" dirty="0"/>
              <a:t>  </a:t>
            </a:r>
            <a:r>
              <a:rPr lang="es-ES" sz="800" dirty="0" err="1"/>
              <a:t>client</a:t>
            </a:r>
            <a:r>
              <a:rPr lang="es-ES" sz="800" dirty="0"/>
              <a:t>;</a:t>
            </a:r>
          </a:p>
          <a:p>
            <a:endParaRPr lang="es-ES" sz="800" dirty="0"/>
          </a:p>
          <a:p>
            <a:r>
              <a:rPr lang="es-ES" sz="800" dirty="0" err="1"/>
              <a:t>unsigned</a:t>
            </a:r>
            <a:r>
              <a:rPr lang="es-ES" sz="800" dirty="0"/>
              <a:t> </a:t>
            </a:r>
            <a:r>
              <a:rPr lang="es-ES" sz="800" dirty="0" err="1"/>
              <a:t>long</a:t>
            </a:r>
            <a:r>
              <a:rPr lang="es-ES" sz="800" dirty="0"/>
              <a:t> </a:t>
            </a:r>
            <a:r>
              <a:rPr lang="es-ES" sz="800" dirty="0" err="1"/>
              <a:t>myChannelNumber</a:t>
            </a:r>
            <a:r>
              <a:rPr lang="es-ES" sz="800" dirty="0"/>
              <a:t> = SECRET_CH_ID;</a:t>
            </a:r>
          </a:p>
          <a:p>
            <a:r>
              <a:rPr lang="es-ES" sz="800" dirty="0" err="1"/>
              <a:t>const</a:t>
            </a:r>
            <a:r>
              <a:rPr lang="es-ES" sz="800" dirty="0"/>
              <a:t> </a:t>
            </a:r>
            <a:r>
              <a:rPr lang="es-ES" sz="800" dirty="0" err="1"/>
              <a:t>char</a:t>
            </a:r>
            <a:r>
              <a:rPr lang="es-ES" sz="800" dirty="0"/>
              <a:t> * </a:t>
            </a:r>
            <a:r>
              <a:rPr lang="es-ES" sz="800" dirty="0" err="1"/>
              <a:t>myWriteAPIKey</a:t>
            </a:r>
            <a:r>
              <a:rPr lang="es-ES" sz="800" dirty="0"/>
              <a:t> = SECRET_WRITE_APIKEY;</a:t>
            </a:r>
          </a:p>
          <a:p>
            <a:endParaRPr lang="es-ES" sz="800" dirty="0"/>
          </a:p>
          <a:p>
            <a:r>
              <a:rPr lang="es-ES" sz="800" dirty="0"/>
              <a:t>// </a:t>
            </a:r>
            <a:r>
              <a:rPr lang="es-ES" sz="800" dirty="0" err="1"/>
              <a:t>Initialize</a:t>
            </a:r>
            <a:r>
              <a:rPr lang="es-ES" sz="800" dirty="0"/>
              <a:t> </a:t>
            </a:r>
            <a:r>
              <a:rPr lang="es-ES" sz="800" dirty="0" err="1"/>
              <a:t>our</a:t>
            </a:r>
            <a:r>
              <a:rPr lang="es-ES" sz="800" dirty="0"/>
              <a:t> </a:t>
            </a:r>
            <a:r>
              <a:rPr lang="es-ES" sz="800" dirty="0" err="1"/>
              <a:t>values</a:t>
            </a:r>
            <a:endParaRPr lang="es-ES" sz="800" dirty="0"/>
          </a:p>
          <a:p>
            <a:r>
              <a:rPr lang="es-ES" sz="800" dirty="0" err="1"/>
              <a:t>float</a:t>
            </a:r>
            <a:r>
              <a:rPr lang="es-ES" sz="800" dirty="0"/>
              <a:t> </a:t>
            </a:r>
            <a:r>
              <a:rPr lang="es-ES" sz="800" dirty="0" err="1"/>
              <a:t>Vac</a:t>
            </a:r>
            <a:r>
              <a:rPr lang="es-ES" sz="800" dirty="0"/>
              <a:t> = 0;</a:t>
            </a:r>
          </a:p>
          <a:p>
            <a:r>
              <a:rPr lang="es-ES" sz="800" dirty="0" err="1"/>
              <a:t>float</a:t>
            </a:r>
            <a:r>
              <a:rPr lang="es-ES" sz="800" dirty="0"/>
              <a:t> IacPh1 = 0;</a:t>
            </a:r>
          </a:p>
          <a:p>
            <a:r>
              <a:rPr lang="es-ES" sz="800" dirty="0" err="1"/>
              <a:t>float</a:t>
            </a:r>
            <a:r>
              <a:rPr lang="es-ES" sz="800" dirty="0"/>
              <a:t> IacPh2 = 0;</a:t>
            </a:r>
          </a:p>
          <a:p>
            <a:r>
              <a:rPr lang="es-ES" sz="800" dirty="0" err="1"/>
              <a:t>float</a:t>
            </a:r>
            <a:r>
              <a:rPr lang="es-ES" sz="800" dirty="0"/>
              <a:t> IacPh3 = 0;</a:t>
            </a:r>
          </a:p>
          <a:p>
            <a:r>
              <a:rPr lang="es-ES" sz="800" dirty="0" err="1"/>
              <a:t>float</a:t>
            </a:r>
            <a:r>
              <a:rPr lang="es-ES" sz="800" dirty="0"/>
              <a:t> </a:t>
            </a:r>
            <a:r>
              <a:rPr lang="es-ES" sz="800" dirty="0" err="1"/>
              <a:t>Pac</a:t>
            </a:r>
            <a:r>
              <a:rPr lang="es-ES" sz="800" dirty="0"/>
              <a:t> = 0;</a:t>
            </a:r>
          </a:p>
          <a:p>
            <a:r>
              <a:rPr lang="es-ES" sz="800" dirty="0" err="1"/>
              <a:t>float</a:t>
            </a:r>
            <a:r>
              <a:rPr lang="es-ES" sz="800" dirty="0"/>
              <a:t> PF = 0;</a:t>
            </a:r>
          </a:p>
          <a:p>
            <a:r>
              <a:rPr lang="es-ES" sz="800" dirty="0" err="1"/>
              <a:t>float</a:t>
            </a:r>
            <a:r>
              <a:rPr lang="es-ES" sz="800" dirty="0"/>
              <a:t> Phi = 0;</a:t>
            </a:r>
          </a:p>
          <a:p>
            <a:r>
              <a:rPr lang="es-ES" sz="800" dirty="0" err="1"/>
              <a:t>float</a:t>
            </a:r>
            <a:r>
              <a:rPr lang="es-ES" sz="800" dirty="0"/>
              <a:t> </a:t>
            </a:r>
            <a:r>
              <a:rPr lang="es-ES" sz="800" dirty="0" err="1"/>
              <a:t>Freq</a:t>
            </a:r>
            <a:r>
              <a:rPr lang="es-ES" sz="800" dirty="0"/>
              <a:t> = 0;</a:t>
            </a:r>
          </a:p>
          <a:p>
            <a:r>
              <a:rPr lang="es-ES" sz="800" dirty="0" err="1"/>
              <a:t>String</a:t>
            </a:r>
            <a:r>
              <a:rPr lang="es-ES" sz="800" dirty="0"/>
              <a:t> </a:t>
            </a:r>
            <a:r>
              <a:rPr lang="es-ES" sz="800" dirty="0" err="1"/>
              <a:t>myStatus</a:t>
            </a:r>
            <a:r>
              <a:rPr lang="es-ES" sz="800" dirty="0"/>
              <a:t> = "";</a:t>
            </a:r>
          </a:p>
          <a:p>
            <a:endParaRPr lang="es-ES" sz="800" dirty="0"/>
          </a:p>
          <a:p>
            <a:endParaRPr lang="es-ES" sz="800" dirty="0"/>
          </a:p>
          <a:p>
            <a:endParaRPr lang="es-ES" sz="1000" dirty="0"/>
          </a:p>
        </p:txBody>
      </p:sp>
      <p:sp>
        <p:nvSpPr>
          <p:cNvPr id="4" name="CuadroTexto 3">
            <a:extLst>
              <a:ext uri="{FF2B5EF4-FFF2-40B4-BE49-F238E27FC236}">
                <a16:creationId xmlns:a16="http://schemas.microsoft.com/office/drawing/2014/main" id="{2D14FFB6-3DB7-472F-B3F5-AE93A305D76C}"/>
              </a:ext>
            </a:extLst>
          </p:cNvPr>
          <p:cNvSpPr txBox="1"/>
          <p:nvPr/>
        </p:nvSpPr>
        <p:spPr>
          <a:xfrm>
            <a:off x="5063233" y="940601"/>
            <a:ext cx="5752730" cy="5632311"/>
          </a:xfrm>
          <a:prstGeom prst="rect">
            <a:avLst/>
          </a:prstGeom>
          <a:noFill/>
        </p:spPr>
        <p:txBody>
          <a:bodyPr wrap="square" rtlCol="0">
            <a:spAutoFit/>
          </a:bodyPr>
          <a:lstStyle/>
          <a:p>
            <a:r>
              <a:rPr lang="es-ES" sz="800" dirty="0" err="1"/>
              <a:t>void</a:t>
            </a:r>
            <a:r>
              <a:rPr lang="es-ES" sz="800" dirty="0"/>
              <a:t> </a:t>
            </a:r>
            <a:r>
              <a:rPr lang="es-ES" sz="800" dirty="0" err="1"/>
              <a:t>setup</a:t>
            </a:r>
            <a:r>
              <a:rPr lang="es-ES" sz="800" dirty="0"/>
              <a:t>() {</a:t>
            </a:r>
          </a:p>
          <a:p>
            <a:r>
              <a:rPr lang="es-ES" sz="800" dirty="0"/>
              <a:t>  </a:t>
            </a:r>
            <a:r>
              <a:rPr lang="es-ES" sz="800" dirty="0" err="1"/>
              <a:t>Serial.begin</a:t>
            </a:r>
            <a:r>
              <a:rPr lang="es-ES" sz="800" dirty="0"/>
              <a:t>(115200);                            // Serial output</a:t>
            </a:r>
          </a:p>
          <a:p>
            <a:r>
              <a:rPr lang="es-ES" sz="800" dirty="0"/>
              <a:t>  Serial1.begin(9600, SERIAL_8N1, 16, 17, false);  // Modbus </a:t>
            </a:r>
            <a:r>
              <a:rPr lang="es-ES" sz="800" dirty="0" err="1"/>
              <a:t>connection</a:t>
            </a:r>
            <a:endParaRPr lang="es-ES" sz="800" dirty="0"/>
          </a:p>
          <a:p>
            <a:r>
              <a:rPr lang="es-ES" sz="800" dirty="0"/>
              <a:t>  </a:t>
            </a:r>
            <a:r>
              <a:rPr lang="es-ES" sz="800" dirty="0" err="1"/>
              <a:t>WiFi.mode</a:t>
            </a:r>
            <a:r>
              <a:rPr lang="es-ES" sz="800" dirty="0"/>
              <a:t>(WIFI_STA);                             // actuará en modo estación (STA, </a:t>
            </a:r>
            <a:r>
              <a:rPr lang="es-ES" sz="800" dirty="0" err="1"/>
              <a:t>Station</a:t>
            </a:r>
            <a:r>
              <a:rPr lang="es-ES" sz="800" dirty="0"/>
              <a:t>), es decir, como un dispositivo que se conecta a un punto de acceso (AP, Access Point). </a:t>
            </a:r>
          </a:p>
          <a:p>
            <a:r>
              <a:rPr lang="es-ES" sz="800" dirty="0"/>
              <a:t>  </a:t>
            </a:r>
            <a:r>
              <a:rPr lang="es-ES" sz="800" dirty="0" err="1"/>
              <a:t>ThingSpeak.begin</a:t>
            </a:r>
            <a:r>
              <a:rPr lang="es-ES" sz="800" dirty="0"/>
              <a:t>(</a:t>
            </a:r>
            <a:r>
              <a:rPr lang="es-ES" sz="800" dirty="0" err="1"/>
              <a:t>client</a:t>
            </a:r>
            <a:r>
              <a:rPr lang="es-ES" sz="800" dirty="0"/>
              <a:t>);                        // </a:t>
            </a:r>
            <a:r>
              <a:rPr lang="es-ES" sz="800" dirty="0" err="1"/>
              <a:t>Initialize</a:t>
            </a:r>
            <a:r>
              <a:rPr lang="es-ES" sz="800" dirty="0"/>
              <a:t> </a:t>
            </a:r>
            <a:r>
              <a:rPr lang="es-ES" sz="800" dirty="0" err="1"/>
              <a:t>ThingSpeak</a:t>
            </a:r>
            <a:endParaRPr lang="es-ES" sz="800" dirty="0"/>
          </a:p>
          <a:p>
            <a:r>
              <a:rPr lang="es-ES" sz="800" dirty="0"/>
              <a:t>  </a:t>
            </a:r>
          </a:p>
          <a:p>
            <a:r>
              <a:rPr lang="es-ES" sz="800" dirty="0"/>
              <a:t>  </a:t>
            </a:r>
            <a:r>
              <a:rPr lang="es-ES" sz="800" dirty="0" err="1"/>
              <a:t>modbus.onData</a:t>
            </a:r>
            <a:r>
              <a:rPr lang="es-ES" sz="800" dirty="0"/>
              <a:t>([](uint8_t </a:t>
            </a:r>
            <a:r>
              <a:rPr lang="es-ES" sz="800" dirty="0" err="1"/>
              <a:t>serverAddress</a:t>
            </a:r>
            <a:r>
              <a:rPr lang="es-ES" sz="800" dirty="0"/>
              <a:t>, esp32Modbus::</a:t>
            </a:r>
            <a:r>
              <a:rPr lang="es-ES" sz="800" dirty="0" err="1"/>
              <a:t>FunctionCode</a:t>
            </a:r>
            <a:r>
              <a:rPr lang="es-ES" sz="800" dirty="0"/>
              <a:t> </a:t>
            </a:r>
            <a:r>
              <a:rPr lang="es-ES" sz="800" dirty="0" err="1"/>
              <a:t>fc</a:t>
            </a:r>
            <a:r>
              <a:rPr lang="es-ES" sz="800" dirty="0"/>
              <a:t>, uint16_t </a:t>
            </a:r>
            <a:r>
              <a:rPr lang="es-ES" sz="800" dirty="0" err="1"/>
              <a:t>address</a:t>
            </a:r>
            <a:r>
              <a:rPr lang="es-ES" sz="800" dirty="0"/>
              <a:t>, uint8_t* data, </a:t>
            </a:r>
            <a:r>
              <a:rPr lang="es-ES" sz="800" dirty="0" err="1"/>
              <a:t>size_t</a:t>
            </a:r>
            <a:r>
              <a:rPr lang="es-ES" sz="800" dirty="0"/>
              <a:t> </a:t>
            </a:r>
            <a:r>
              <a:rPr lang="es-ES" sz="800" dirty="0" err="1"/>
              <a:t>length</a:t>
            </a:r>
            <a:r>
              <a:rPr lang="es-ES" sz="800" dirty="0"/>
              <a:t>) {</a:t>
            </a:r>
          </a:p>
          <a:p>
            <a:r>
              <a:rPr lang="es-ES" sz="800" dirty="0"/>
              <a:t>    //</a:t>
            </a:r>
            <a:r>
              <a:rPr lang="es-ES" sz="800" dirty="0" err="1"/>
              <a:t>Serial.printf</a:t>
            </a:r>
            <a:r>
              <a:rPr lang="es-ES" sz="800" dirty="0"/>
              <a:t>("</a:t>
            </a:r>
            <a:r>
              <a:rPr lang="es-ES" sz="800" dirty="0" err="1"/>
              <a:t>Address</a:t>
            </a:r>
            <a:r>
              <a:rPr lang="es-ES" sz="800" dirty="0"/>
              <a:t> id 0x%03x </a:t>
            </a:r>
            <a:r>
              <a:rPr lang="es-ES" sz="800" dirty="0" err="1"/>
              <a:t>function</a:t>
            </a:r>
            <a:r>
              <a:rPr lang="es-ES" sz="800" dirty="0"/>
              <a:t> </a:t>
            </a:r>
            <a:r>
              <a:rPr lang="es-ES" sz="800" dirty="0" err="1"/>
              <a:t>code</a:t>
            </a:r>
            <a:r>
              <a:rPr lang="es-ES" sz="800" dirty="0"/>
              <a:t> 0x%02x </a:t>
            </a:r>
            <a:r>
              <a:rPr lang="es-ES" sz="800" dirty="0" err="1"/>
              <a:t>address</a:t>
            </a:r>
            <a:r>
              <a:rPr lang="es-ES" sz="800" dirty="0"/>
              <a:t> </a:t>
            </a:r>
            <a:r>
              <a:rPr lang="es-ES" sz="800" dirty="0" err="1"/>
              <a:t>reg</a:t>
            </a:r>
            <a:r>
              <a:rPr lang="es-ES" sz="800" dirty="0"/>
              <a:t>: 0x%02x </a:t>
            </a:r>
            <a:r>
              <a:rPr lang="es-ES" sz="800" dirty="0" err="1"/>
              <a:t>len</a:t>
            </a:r>
            <a:r>
              <a:rPr lang="es-ES" sz="800" dirty="0"/>
              <a:t> %u: 0x%04x", </a:t>
            </a:r>
            <a:r>
              <a:rPr lang="es-ES" sz="800" dirty="0" err="1"/>
              <a:t>serverAddress</a:t>
            </a:r>
            <a:r>
              <a:rPr lang="es-ES" sz="800" dirty="0"/>
              <a:t>, </a:t>
            </a:r>
            <a:r>
              <a:rPr lang="es-ES" sz="800" dirty="0" err="1"/>
              <a:t>fc</a:t>
            </a:r>
            <a:r>
              <a:rPr lang="es-ES" sz="800" dirty="0"/>
              <a:t>, </a:t>
            </a:r>
            <a:r>
              <a:rPr lang="es-ES" sz="800" dirty="0" err="1"/>
              <a:t>address,length</a:t>
            </a:r>
            <a:r>
              <a:rPr lang="es-ES" sz="800" dirty="0"/>
              <a:t>);</a:t>
            </a:r>
          </a:p>
          <a:p>
            <a:r>
              <a:rPr lang="es-ES" sz="800" dirty="0"/>
              <a:t>    /*</a:t>
            </a:r>
            <a:r>
              <a:rPr lang="es-ES" sz="800" dirty="0" err="1"/>
              <a:t>for</a:t>
            </a:r>
            <a:r>
              <a:rPr lang="es-ES" sz="800" dirty="0"/>
              <a:t> (</a:t>
            </a:r>
            <a:r>
              <a:rPr lang="es-ES" sz="800" dirty="0" err="1"/>
              <a:t>size_t</a:t>
            </a:r>
            <a:r>
              <a:rPr lang="es-ES" sz="800" dirty="0"/>
              <a:t> i = 0; i &lt; </a:t>
            </a:r>
            <a:r>
              <a:rPr lang="es-ES" sz="800" dirty="0" err="1"/>
              <a:t>length</a:t>
            </a:r>
            <a:r>
              <a:rPr lang="es-ES" sz="800" dirty="0"/>
              <a:t>; ++i) {</a:t>
            </a:r>
          </a:p>
          <a:p>
            <a:r>
              <a:rPr lang="es-ES" sz="800" dirty="0"/>
              <a:t>      </a:t>
            </a:r>
            <a:r>
              <a:rPr lang="es-ES" sz="800" dirty="0" err="1"/>
              <a:t>Serial.printf</a:t>
            </a:r>
            <a:r>
              <a:rPr lang="es-ES" sz="800" dirty="0"/>
              <a:t>("%02x", data[i]);</a:t>
            </a:r>
          </a:p>
          <a:p>
            <a:r>
              <a:rPr lang="es-ES" sz="800" dirty="0"/>
              <a:t>    }*/</a:t>
            </a:r>
          </a:p>
          <a:p>
            <a:r>
              <a:rPr lang="es-ES" sz="800" dirty="0"/>
              <a:t>    </a:t>
            </a:r>
            <a:r>
              <a:rPr lang="es-ES" sz="800" dirty="0" err="1"/>
              <a:t>std</a:t>
            </a:r>
            <a:r>
              <a:rPr lang="es-ES" sz="800" dirty="0"/>
              <a:t>::reverse(data, data + 4);  // </a:t>
            </a:r>
            <a:r>
              <a:rPr lang="es-ES" sz="800" dirty="0" err="1"/>
              <a:t>fix</a:t>
            </a:r>
            <a:r>
              <a:rPr lang="es-ES" sz="800" dirty="0"/>
              <a:t> </a:t>
            </a:r>
            <a:r>
              <a:rPr lang="es-ES" sz="800" dirty="0" err="1"/>
              <a:t>endianness</a:t>
            </a:r>
            <a:endParaRPr lang="es-ES" sz="800" dirty="0"/>
          </a:p>
          <a:p>
            <a:r>
              <a:rPr lang="es-ES" sz="800" dirty="0"/>
              <a:t>    </a:t>
            </a:r>
            <a:r>
              <a:rPr lang="es-ES" sz="800" dirty="0" err="1"/>
              <a:t>if</a:t>
            </a:r>
            <a:r>
              <a:rPr lang="es-ES" sz="800" dirty="0"/>
              <a:t>(</a:t>
            </a:r>
            <a:r>
              <a:rPr lang="es-ES" sz="800" dirty="0" err="1"/>
              <a:t>address</a:t>
            </a:r>
            <a:r>
              <a:rPr lang="es-ES" sz="800" dirty="0"/>
              <a:t>==0x00)</a:t>
            </a:r>
          </a:p>
          <a:p>
            <a:r>
              <a:rPr lang="es-ES" sz="800" dirty="0"/>
              <a:t>      {</a:t>
            </a:r>
          </a:p>
          <a:p>
            <a:r>
              <a:rPr lang="es-ES" sz="800" dirty="0"/>
              <a:t>        </a:t>
            </a:r>
            <a:r>
              <a:rPr lang="es-ES" sz="800" dirty="0" err="1"/>
              <a:t>Vac</a:t>
            </a:r>
            <a:r>
              <a:rPr lang="es-ES" sz="800" dirty="0"/>
              <a:t> = </a:t>
            </a:r>
            <a:r>
              <a:rPr lang="es-ES" sz="800" dirty="0" err="1"/>
              <a:t>float</a:t>
            </a:r>
            <a:r>
              <a:rPr lang="es-ES" sz="800" dirty="0"/>
              <a:t>(*</a:t>
            </a:r>
            <a:r>
              <a:rPr lang="es-ES" sz="800" dirty="0" err="1"/>
              <a:t>reinterpret_cast</a:t>
            </a:r>
            <a:r>
              <a:rPr lang="es-ES" sz="800" dirty="0"/>
              <a:t>&lt;</a:t>
            </a:r>
            <a:r>
              <a:rPr lang="es-ES" sz="800" dirty="0" err="1"/>
              <a:t>float</a:t>
            </a:r>
            <a:r>
              <a:rPr lang="es-ES" sz="800" dirty="0"/>
              <a:t>*&gt;(data));</a:t>
            </a:r>
          </a:p>
          <a:p>
            <a:r>
              <a:rPr lang="es-ES" sz="800" dirty="0"/>
              <a:t>        </a:t>
            </a:r>
            <a:r>
              <a:rPr lang="es-ES" sz="800" dirty="0" err="1"/>
              <a:t>Serial.printf</a:t>
            </a:r>
            <a:r>
              <a:rPr lang="es-ES" sz="800" dirty="0"/>
              <a:t>("\n </a:t>
            </a:r>
            <a:r>
              <a:rPr lang="es-ES" sz="800" dirty="0" err="1"/>
              <a:t>Voltage</a:t>
            </a:r>
            <a:r>
              <a:rPr lang="es-ES" sz="800" dirty="0"/>
              <a:t> </a:t>
            </a:r>
            <a:r>
              <a:rPr lang="es-ES" sz="800" dirty="0" err="1"/>
              <a:t>all</a:t>
            </a:r>
            <a:r>
              <a:rPr lang="es-ES" sz="800" dirty="0"/>
              <a:t> </a:t>
            </a:r>
            <a:r>
              <a:rPr lang="es-ES" sz="800" dirty="0" err="1"/>
              <a:t>phases</a:t>
            </a:r>
            <a:r>
              <a:rPr lang="es-ES" sz="800" dirty="0"/>
              <a:t>: %.6f </a:t>
            </a:r>
            <a:r>
              <a:rPr lang="es-ES" sz="800" dirty="0" err="1"/>
              <a:t>V_ca</a:t>
            </a:r>
            <a:r>
              <a:rPr lang="es-ES" sz="800" dirty="0"/>
              <a:t>", </a:t>
            </a:r>
            <a:r>
              <a:rPr lang="es-ES" sz="800" dirty="0" err="1"/>
              <a:t>Vac</a:t>
            </a:r>
            <a:r>
              <a:rPr lang="es-ES" sz="800" dirty="0"/>
              <a:t>);</a:t>
            </a:r>
          </a:p>
          <a:p>
            <a:r>
              <a:rPr lang="es-ES" sz="800" dirty="0"/>
              <a:t>      }</a:t>
            </a:r>
          </a:p>
          <a:p>
            <a:r>
              <a:rPr lang="es-ES" sz="800" dirty="0"/>
              <a:t>    </a:t>
            </a:r>
            <a:r>
              <a:rPr lang="es-ES" sz="800" dirty="0" err="1"/>
              <a:t>else</a:t>
            </a:r>
            <a:r>
              <a:rPr lang="es-ES" sz="800" dirty="0"/>
              <a:t> </a:t>
            </a:r>
            <a:r>
              <a:rPr lang="es-ES" sz="800" dirty="0" err="1"/>
              <a:t>if</a:t>
            </a:r>
            <a:r>
              <a:rPr lang="es-ES" sz="800" dirty="0"/>
              <a:t>(</a:t>
            </a:r>
            <a:r>
              <a:rPr lang="es-ES" sz="800" dirty="0" err="1"/>
              <a:t>address</a:t>
            </a:r>
            <a:r>
              <a:rPr lang="es-ES" sz="800" dirty="0"/>
              <a:t>==0x06)</a:t>
            </a:r>
          </a:p>
          <a:p>
            <a:r>
              <a:rPr lang="es-ES" sz="800" dirty="0"/>
              <a:t>      {</a:t>
            </a:r>
          </a:p>
          <a:p>
            <a:r>
              <a:rPr lang="es-ES" sz="800" dirty="0"/>
              <a:t>        IacPh1 = </a:t>
            </a:r>
            <a:r>
              <a:rPr lang="es-ES" sz="800" dirty="0" err="1"/>
              <a:t>float</a:t>
            </a:r>
            <a:r>
              <a:rPr lang="es-ES" sz="800" dirty="0"/>
              <a:t>(*</a:t>
            </a:r>
            <a:r>
              <a:rPr lang="es-ES" sz="800" dirty="0" err="1"/>
              <a:t>reinterpret_cast</a:t>
            </a:r>
            <a:r>
              <a:rPr lang="es-ES" sz="800" dirty="0"/>
              <a:t>&lt;</a:t>
            </a:r>
            <a:r>
              <a:rPr lang="es-ES" sz="800" dirty="0" err="1"/>
              <a:t>float</a:t>
            </a:r>
            <a:r>
              <a:rPr lang="es-ES" sz="800" dirty="0"/>
              <a:t>*&gt;(data))*1000;</a:t>
            </a:r>
          </a:p>
          <a:p>
            <a:r>
              <a:rPr lang="es-ES" sz="800" dirty="0"/>
              <a:t>        </a:t>
            </a:r>
            <a:r>
              <a:rPr lang="es-ES" sz="800" dirty="0" err="1"/>
              <a:t>Serial.printf</a:t>
            </a:r>
            <a:r>
              <a:rPr lang="es-ES" sz="800" dirty="0"/>
              <a:t>("\n </a:t>
            </a:r>
            <a:r>
              <a:rPr lang="es-ES" sz="800" dirty="0" err="1"/>
              <a:t>Current</a:t>
            </a:r>
            <a:r>
              <a:rPr lang="es-ES" sz="800" dirty="0"/>
              <a:t> phase1: %.6f </a:t>
            </a:r>
            <a:r>
              <a:rPr lang="es-ES" sz="800" dirty="0" err="1"/>
              <a:t>A_ca</a:t>
            </a:r>
            <a:r>
              <a:rPr lang="es-ES" sz="800" dirty="0"/>
              <a:t>", IacPh1);</a:t>
            </a:r>
          </a:p>
          <a:p>
            <a:r>
              <a:rPr lang="es-ES" sz="800" dirty="0"/>
              <a:t>      }</a:t>
            </a:r>
          </a:p>
          <a:p>
            <a:r>
              <a:rPr lang="es-ES" sz="800" dirty="0"/>
              <a:t>    </a:t>
            </a:r>
            <a:r>
              <a:rPr lang="es-ES" sz="800" dirty="0" err="1"/>
              <a:t>else</a:t>
            </a:r>
            <a:r>
              <a:rPr lang="es-ES" sz="800" dirty="0"/>
              <a:t> </a:t>
            </a:r>
            <a:r>
              <a:rPr lang="es-ES" sz="800" dirty="0" err="1"/>
              <a:t>if</a:t>
            </a:r>
            <a:r>
              <a:rPr lang="es-ES" sz="800" dirty="0"/>
              <a:t>(</a:t>
            </a:r>
            <a:r>
              <a:rPr lang="es-ES" sz="800" dirty="0" err="1"/>
              <a:t>address</a:t>
            </a:r>
            <a:r>
              <a:rPr lang="es-ES" sz="800" dirty="0"/>
              <a:t>==0x08)</a:t>
            </a:r>
          </a:p>
          <a:p>
            <a:r>
              <a:rPr lang="es-ES" sz="800" dirty="0"/>
              <a:t>      {</a:t>
            </a:r>
          </a:p>
          <a:p>
            <a:r>
              <a:rPr lang="es-ES" sz="800" dirty="0"/>
              <a:t>        IacPh2 = </a:t>
            </a:r>
            <a:r>
              <a:rPr lang="es-ES" sz="800" dirty="0" err="1"/>
              <a:t>float</a:t>
            </a:r>
            <a:r>
              <a:rPr lang="es-ES" sz="800" dirty="0"/>
              <a:t>(*</a:t>
            </a:r>
            <a:r>
              <a:rPr lang="es-ES" sz="800" dirty="0" err="1"/>
              <a:t>reinterpret_cast</a:t>
            </a:r>
            <a:r>
              <a:rPr lang="es-ES" sz="800" dirty="0"/>
              <a:t>&lt;</a:t>
            </a:r>
            <a:r>
              <a:rPr lang="es-ES" sz="800" dirty="0" err="1"/>
              <a:t>float</a:t>
            </a:r>
            <a:r>
              <a:rPr lang="es-ES" sz="800" dirty="0"/>
              <a:t>*&gt;(data))*1000;</a:t>
            </a:r>
          </a:p>
          <a:p>
            <a:r>
              <a:rPr lang="es-ES" sz="800" dirty="0"/>
              <a:t>        </a:t>
            </a:r>
            <a:r>
              <a:rPr lang="es-ES" sz="800" dirty="0" err="1"/>
              <a:t>Serial.printf</a:t>
            </a:r>
            <a:r>
              <a:rPr lang="es-ES" sz="800" dirty="0"/>
              <a:t>("\n </a:t>
            </a:r>
            <a:r>
              <a:rPr lang="es-ES" sz="800" dirty="0" err="1"/>
              <a:t>Current</a:t>
            </a:r>
            <a:r>
              <a:rPr lang="es-ES" sz="800" dirty="0"/>
              <a:t> phase2: %.6f </a:t>
            </a:r>
            <a:r>
              <a:rPr lang="es-ES" sz="800" dirty="0" err="1"/>
              <a:t>A_ca</a:t>
            </a:r>
            <a:r>
              <a:rPr lang="es-ES" sz="800" dirty="0"/>
              <a:t>", IacPh2);</a:t>
            </a:r>
          </a:p>
          <a:p>
            <a:r>
              <a:rPr lang="es-ES" sz="800" dirty="0"/>
              <a:t>      }</a:t>
            </a:r>
          </a:p>
          <a:p>
            <a:r>
              <a:rPr lang="es-ES" sz="800" dirty="0"/>
              <a:t>    </a:t>
            </a:r>
            <a:r>
              <a:rPr lang="es-ES" sz="800" dirty="0" err="1"/>
              <a:t>else</a:t>
            </a:r>
            <a:r>
              <a:rPr lang="es-ES" sz="800" dirty="0"/>
              <a:t> </a:t>
            </a:r>
            <a:r>
              <a:rPr lang="es-ES" sz="800" dirty="0" err="1"/>
              <a:t>if</a:t>
            </a:r>
            <a:r>
              <a:rPr lang="es-ES" sz="800" dirty="0"/>
              <a:t>(</a:t>
            </a:r>
            <a:r>
              <a:rPr lang="es-ES" sz="800" dirty="0" err="1"/>
              <a:t>address</a:t>
            </a:r>
            <a:r>
              <a:rPr lang="es-ES" sz="800" dirty="0"/>
              <a:t>==0x0A)</a:t>
            </a:r>
          </a:p>
          <a:p>
            <a:r>
              <a:rPr lang="es-ES" sz="800" dirty="0"/>
              <a:t>      {</a:t>
            </a:r>
          </a:p>
          <a:p>
            <a:r>
              <a:rPr lang="es-ES" sz="800" dirty="0"/>
              <a:t>        IacPh3 = </a:t>
            </a:r>
            <a:r>
              <a:rPr lang="es-ES" sz="800" dirty="0" err="1"/>
              <a:t>float</a:t>
            </a:r>
            <a:r>
              <a:rPr lang="es-ES" sz="800" dirty="0"/>
              <a:t>(*</a:t>
            </a:r>
            <a:r>
              <a:rPr lang="es-ES" sz="800" dirty="0" err="1"/>
              <a:t>reinterpret_cast</a:t>
            </a:r>
            <a:r>
              <a:rPr lang="es-ES" sz="800" dirty="0"/>
              <a:t>&lt;</a:t>
            </a:r>
            <a:r>
              <a:rPr lang="es-ES" sz="800" dirty="0" err="1"/>
              <a:t>float</a:t>
            </a:r>
            <a:r>
              <a:rPr lang="es-ES" sz="800" dirty="0"/>
              <a:t>*&gt;(data))*1000;</a:t>
            </a:r>
          </a:p>
          <a:p>
            <a:r>
              <a:rPr lang="es-ES" sz="800" dirty="0"/>
              <a:t>        </a:t>
            </a:r>
            <a:r>
              <a:rPr lang="es-ES" sz="800" dirty="0" err="1"/>
              <a:t>Serial.printf</a:t>
            </a:r>
            <a:r>
              <a:rPr lang="es-ES" sz="800" dirty="0"/>
              <a:t>("\n </a:t>
            </a:r>
            <a:r>
              <a:rPr lang="es-ES" sz="800" dirty="0" err="1"/>
              <a:t>Current</a:t>
            </a:r>
            <a:r>
              <a:rPr lang="es-ES" sz="800" dirty="0"/>
              <a:t> phase3: %.6f </a:t>
            </a:r>
            <a:r>
              <a:rPr lang="es-ES" sz="800" dirty="0" err="1"/>
              <a:t>A_ca</a:t>
            </a:r>
            <a:r>
              <a:rPr lang="es-ES" sz="800" dirty="0"/>
              <a:t>", IacPh3);</a:t>
            </a:r>
          </a:p>
          <a:p>
            <a:r>
              <a:rPr lang="es-ES" sz="800" dirty="0"/>
              <a:t>      }</a:t>
            </a:r>
          </a:p>
          <a:p>
            <a:r>
              <a:rPr lang="es-ES" sz="800" dirty="0"/>
              <a:t>    </a:t>
            </a:r>
            <a:r>
              <a:rPr lang="es-ES" sz="800" dirty="0" err="1"/>
              <a:t>else</a:t>
            </a:r>
            <a:r>
              <a:rPr lang="es-ES" sz="800" dirty="0"/>
              <a:t> </a:t>
            </a:r>
            <a:r>
              <a:rPr lang="es-ES" sz="800" dirty="0" err="1"/>
              <a:t>if</a:t>
            </a:r>
            <a:r>
              <a:rPr lang="es-ES" sz="800" dirty="0"/>
              <a:t>(</a:t>
            </a:r>
            <a:r>
              <a:rPr lang="es-ES" sz="800" dirty="0" err="1"/>
              <a:t>address</a:t>
            </a:r>
            <a:r>
              <a:rPr lang="es-ES" sz="800" dirty="0"/>
              <a:t>==0x34)</a:t>
            </a:r>
          </a:p>
          <a:p>
            <a:r>
              <a:rPr lang="es-ES" sz="800" dirty="0"/>
              <a:t>      {</a:t>
            </a:r>
          </a:p>
          <a:p>
            <a:r>
              <a:rPr lang="es-ES" sz="800" dirty="0"/>
              <a:t>        </a:t>
            </a:r>
            <a:r>
              <a:rPr lang="es-ES" sz="800" dirty="0" err="1"/>
              <a:t>Pac</a:t>
            </a:r>
            <a:r>
              <a:rPr lang="es-ES" sz="800" dirty="0"/>
              <a:t> = </a:t>
            </a:r>
            <a:r>
              <a:rPr lang="es-ES" sz="800" dirty="0" err="1"/>
              <a:t>float</a:t>
            </a:r>
            <a:r>
              <a:rPr lang="es-ES" sz="800" dirty="0"/>
              <a:t>(*</a:t>
            </a:r>
            <a:r>
              <a:rPr lang="es-ES" sz="800" dirty="0" err="1"/>
              <a:t>reinterpret_cast</a:t>
            </a:r>
            <a:r>
              <a:rPr lang="es-ES" sz="800" dirty="0"/>
              <a:t>&lt;</a:t>
            </a:r>
            <a:r>
              <a:rPr lang="es-ES" sz="800" dirty="0" err="1"/>
              <a:t>float</a:t>
            </a:r>
            <a:r>
              <a:rPr lang="es-ES" sz="800" dirty="0"/>
              <a:t>*&gt;(data));</a:t>
            </a:r>
          </a:p>
          <a:p>
            <a:r>
              <a:rPr lang="es-ES" sz="800" dirty="0"/>
              <a:t>        </a:t>
            </a:r>
            <a:r>
              <a:rPr lang="es-ES" sz="800" dirty="0" err="1"/>
              <a:t>Serial.printf</a:t>
            </a:r>
            <a:r>
              <a:rPr lang="es-ES" sz="800" dirty="0"/>
              <a:t>("\n </a:t>
            </a:r>
            <a:r>
              <a:rPr lang="es-ES" sz="800" dirty="0" err="1"/>
              <a:t>Power</a:t>
            </a:r>
            <a:r>
              <a:rPr lang="es-ES" sz="800" dirty="0"/>
              <a:t>: %.6f W", </a:t>
            </a:r>
            <a:r>
              <a:rPr lang="es-ES" sz="800" dirty="0" err="1"/>
              <a:t>Pac</a:t>
            </a:r>
            <a:r>
              <a:rPr lang="es-ES" sz="800" dirty="0"/>
              <a:t>);</a:t>
            </a:r>
          </a:p>
          <a:p>
            <a:r>
              <a:rPr lang="es-ES" sz="800" dirty="0"/>
              <a:t>      }</a:t>
            </a:r>
          </a:p>
          <a:p>
            <a:r>
              <a:rPr lang="es-ES" sz="800" dirty="0"/>
              <a:t>    </a:t>
            </a:r>
            <a:r>
              <a:rPr lang="es-ES" sz="800" dirty="0" err="1"/>
              <a:t>else</a:t>
            </a:r>
            <a:r>
              <a:rPr lang="es-ES" sz="800" dirty="0"/>
              <a:t> </a:t>
            </a:r>
            <a:r>
              <a:rPr lang="es-ES" sz="800" dirty="0" err="1"/>
              <a:t>if</a:t>
            </a:r>
            <a:r>
              <a:rPr lang="es-ES" sz="800" dirty="0"/>
              <a:t>(</a:t>
            </a:r>
            <a:r>
              <a:rPr lang="es-ES" sz="800" dirty="0" err="1"/>
              <a:t>address</a:t>
            </a:r>
            <a:r>
              <a:rPr lang="es-ES" sz="800" dirty="0"/>
              <a:t>==0x3E)</a:t>
            </a:r>
          </a:p>
          <a:p>
            <a:r>
              <a:rPr lang="es-ES" sz="800" dirty="0"/>
              <a:t>      {</a:t>
            </a:r>
          </a:p>
          <a:p>
            <a:r>
              <a:rPr lang="es-ES" sz="800" dirty="0"/>
              <a:t>        PF = </a:t>
            </a:r>
            <a:r>
              <a:rPr lang="es-ES" sz="800" dirty="0" err="1"/>
              <a:t>float</a:t>
            </a:r>
            <a:r>
              <a:rPr lang="es-ES" sz="800" dirty="0"/>
              <a:t>(*</a:t>
            </a:r>
            <a:r>
              <a:rPr lang="es-ES" sz="800" dirty="0" err="1"/>
              <a:t>reinterpret_cast</a:t>
            </a:r>
            <a:r>
              <a:rPr lang="es-ES" sz="800" dirty="0"/>
              <a:t>&lt;</a:t>
            </a:r>
            <a:r>
              <a:rPr lang="es-ES" sz="800" dirty="0" err="1"/>
              <a:t>float</a:t>
            </a:r>
            <a:r>
              <a:rPr lang="es-ES" sz="800" dirty="0"/>
              <a:t>*&gt;(data))*100;  </a:t>
            </a:r>
          </a:p>
          <a:p>
            <a:r>
              <a:rPr lang="es-ES" sz="800" dirty="0"/>
              <a:t>        </a:t>
            </a:r>
            <a:r>
              <a:rPr lang="es-ES" sz="800" dirty="0" err="1"/>
              <a:t>Serial.printf</a:t>
            </a:r>
            <a:r>
              <a:rPr lang="es-ES" sz="800" dirty="0"/>
              <a:t>("\n PF: %.6f", PF);</a:t>
            </a:r>
          </a:p>
          <a:p>
            <a:r>
              <a:rPr lang="es-ES" sz="800" dirty="0"/>
              <a:t>      }</a:t>
            </a:r>
          </a:p>
          <a:p>
            <a:r>
              <a:rPr lang="es-ES" sz="800" dirty="0"/>
              <a:t>    </a:t>
            </a:r>
            <a:r>
              <a:rPr lang="es-ES" sz="800" dirty="0" err="1"/>
              <a:t>else</a:t>
            </a:r>
            <a:r>
              <a:rPr lang="es-ES" sz="800" dirty="0"/>
              <a:t> </a:t>
            </a:r>
            <a:r>
              <a:rPr lang="es-ES" sz="800" dirty="0" err="1"/>
              <a:t>if</a:t>
            </a:r>
            <a:r>
              <a:rPr lang="es-ES" sz="800" dirty="0"/>
              <a:t>(</a:t>
            </a:r>
            <a:r>
              <a:rPr lang="es-ES" sz="800" dirty="0" err="1"/>
              <a:t>address</a:t>
            </a:r>
            <a:r>
              <a:rPr lang="es-ES" sz="800" dirty="0"/>
              <a:t>==0x42)</a:t>
            </a:r>
          </a:p>
          <a:p>
            <a:endParaRPr lang="es-ES" sz="800" dirty="0"/>
          </a:p>
        </p:txBody>
      </p:sp>
    </p:spTree>
    <p:extLst>
      <p:ext uri="{BB962C8B-B14F-4D97-AF65-F5344CB8AC3E}">
        <p14:creationId xmlns:p14="http://schemas.microsoft.com/office/powerpoint/2010/main" val="28840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9688"/>
            <a:ext cx="12192000"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adroTexto 2">
            <a:extLst>
              <a:ext uri="{FF2B5EF4-FFF2-40B4-BE49-F238E27FC236}">
                <a16:creationId xmlns:a16="http://schemas.microsoft.com/office/drawing/2014/main" id="{8C92E80E-85B9-4CA2-8DA4-29A9A20CC362}"/>
              </a:ext>
            </a:extLst>
          </p:cNvPr>
          <p:cNvSpPr txBox="1"/>
          <p:nvPr/>
        </p:nvSpPr>
        <p:spPr>
          <a:xfrm>
            <a:off x="506027" y="221942"/>
            <a:ext cx="11532093" cy="707886"/>
          </a:xfrm>
          <a:prstGeom prst="rect">
            <a:avLst/>
          </a:prstGeom>
          <a:noFill/>
        </p:spPr>
        <p:txBody>
          <a:bodyPr wrap="square" rtlCol="0">
            <a:spAutoFit/>
          </a:bodyPr>
          <a:lstStyle/>
          <a:p>
            <a:pPr algn="ctr"/>
            <a:r>
              <a:rPr lang="es-ES" sz="4000" dirty="0"/>
              <a:t>Programa en Entorno Arduino</a:t>
            </a:r>
          </a:p>
        </p:txBody>
      </p:sp>
      <p:sp>
        <p:nvSpPr>
          <p:cNvPr id="2" name="CuadroTexto 1">
            <a:extLst>
              <a:ext uri="{FF2B5EF4-FFF2-40B4-BE49-F238E27FC236}">
                <a16:creationId xmlns:a16="http://schemas.microsoft.com/office/drawing/2014/main" id="{734A5B7B-62F5-464F-BB30-678B2A58AD83}"/>
              </a:ext>
            </a:extLst>
          </p:cNvPr>
          <p:cNvSpPr txBox="1"/>
          <p:nvPr/>
        </p:nvSpPr>
        <p:spPr>
          <a:xfrm>
            <a:off x="612559" y="1012054"/>
            <a:ext cx="3639845" cy="4770537"/>
          </a:xfrm>
          <a:prstGeom prst="rect">
            <a:avLst/>
          </a:prstGeom>
          <a:noFill/>
        </p:spPr>
        <p:txBody>
          <a:bodyPr wrap="square" rtlCol="0">
            <a:spAutoFit/>
          </a:bodyPr>
          <a:lstStyle/>
          <a:p>
            <a:r>
              <a:rPr lang="es-ES" sz="800" dirty="0"/>
              <a:t> {</a:t>
            </a:r>
          </a:p>
          <a:p>
            <a:r>
              <a:rPr lang="es-ES" sz="800" dirty="0"/>
              <a:t>        Phi = </a:t>
            </a:r>
            <a:r>
              <a:rPr lang="es-ES" sz="800" dirty="0" err="1"/>
              <a:t>float</a:t>
            </a:r>
            <a:r>
              <a:rPr lang="es-ES" sz="800" dirty="0"/>
              <a:t>(*</a:t>
            </a:r>
            <a:r>
              <a:rPr lang="es-ES" sz="800" dirty="0" err="1"/>
              <a:t>reinterpret_cast</a:t>
            </a:r>
            <a:r>
              <a:rPr lang="es-ES" sz="800" dirty="0"/>
              <a:t>&lt;</a:t>
            </a:r>
            <a:r>
              <a:rPr lang="es-ES" sz="800" dirty="0" err="1"/>
              <a:t>float</a:t>
            </a:r>
            <a:r>
              <a:rPr lang="es-ES" sz="800" dirty="0"/>
              <a:t>*&gt;(data));</a:t>
            </a:r>
          </a:p>
          <a:p>
            <a:r>
              <a:rPr lang="es-ES" sz="800" dirty="0"/>
              <a:t>        </a:t>
            </a:r>
            <a:r>
              <a:rPr lang="es-ES" sz="800" dirty="0" err="1"/>
              <a:t>Serial.printf</a:t>
            </a:r>
            <a:r>
              <a:rPr lang="es-ES" sz="800" dirty="0"/>
              <a:t>("\n </a:t>
            </a:r>
            <a:r>
              <a:rPr lang="es-ES" sz="800" dirty="0" err="1"/>
              <a:t>Phase</a:t>
            </a:r>
            <a:r>
              <a:rPr lang="es-ES" sz="800" dirty="0"/>
              <a:t> </a:t>
            </a:r>
            <a:r>
              <a:rPr lang="es-ES" sz="800" dirty="0" err="1"/>
              <a:t>Angle</a:t>
            </a:r>
            <a:r>
              <a:rPr lang="es-ES" sz="800" dirty="0"/>
              <a:t>: %.6f DEG", Phi);</a:t>
            </a:r>
          </a:p>
          <a:p>
            <a:r>
              <a:rPr lang="es-ES" sz="800" dirty="0"/>
              <a:t>      }</a:t>
            </a:r>
          </a:p>
          <a:p>
            <a:r>
              <a:rPr lang="es-ES" sz="800" dirty="0"/>
              <a:t>    </a:t>
            </a:r>
            <a:r>
              <a:rPr lang="es-ES" sz="800" dirty="0" err="1"/>
              <a:t>else</a:t>
            </a:r>
            <a:r>
              <a:rPr lang="es-ES" sz="800" dirty="0"/>
              <a:t> </a:t>
            </a:r>
            <a:r>
              <a:rPr lang="es-ES" sz="800" dirty="0" err="1"/>
              <a:t>if</a:t>
            </a:r>
            <a:r>
              <a:rPr lang="es-ES" sz="800" dirty="0"/>
              <a:t>(</a:t>
            </a:r>
            <a:r>
              <a:rPr lang="es-ES" sz="800" dirty="0" err="1"/>
              <a:t>address</a:t>
            </a:r>
            <a:r>
              <a:rPr lang="es-ES" sz="800" dirty="0"/>
              <a:t>==0x46)</a:t>
            </a:r>
          </a:p>
          <a:p>
            <a:r>
              <a:rPr lang="es-ES" sz="800" dirty="0"/>
              <a:t>      {</a:t>
            </a:r>
          </a:p>
          <a:p>
            <a:r>
              <a:rPr lang="es-ES" sz="800" dirty="0"/>
              <a:t>        </a:t>
            </a:r>
            <a:r>
              <a:rPr lang="es-ES" sz="800" dirty="0" err="1"/>
              <a:t>Freq</a:t>
            </a:r>
            <a:r>
              <a:rPr lang="es-ES" sz="800" dirty="0"/>
              <a:t> = </a:t>
            </a:r>
            <a:r>
              <a:rPr lang="es-ES" sz="800" dirty="0" err="1"/>
              <a:t>float</a:t>
            </a:r>
            <a:r>
              <a:rPr lang="es-ES" sz="800" dirty="0"/>
              <a:t>(*</a:t>
            </a:r>
            <a:r>
              <a:rPr lang="es-ES" sz="800" dirty="0" err="1"/>
              <a:t>reinterpret_cast</a:t>
            </a:r>
            <a:r>
              <a:rPr lang="es-ES" sz="800" dirty="0"/>
              <a:t>&lt;</a:t>
            </a:r>
            <a:r>
              <a:rPr lang="es-ES" sz="800" dirty="0" err="1"/>
              <a:t>float</a:t>
            </a:r>
            <a:r>
              <a:rPr lang="es-ES" sz="800" dirty="0"/>
              <a:t>*&gt;(data));</a:t>
            </a:r>
          </a:p>
          <a:p>
            <a:r>
              <a:rPr lang="es-ES" sz="800" dirty="0"/>
              <a:t>        </a:t>
            </a:r>
            <a:r>
              <a:rPr lang="es-ES" sz="800" dirty="0" err="1"/>
              <a:t>Serial.printf</a:t>
            </a:r>
            <a:r>
              <a:rPr lang="es-ES" sz="800" dirty="0"/>
              <a:t>("\n </a:t>
            </a:r>
            <a:r>
              <a:rPr lang="es-ES" sz="800" dirty="0" err="1"/>
              <a:t>Frequency</a:t>
            </a:r>
            <a:r>
              <a:rPr lang="es-ES" sz="800" dirty="0"/>
              <a:t>: %.6f </a:t>
            </a:r>
            <a:r>
              <a:rPr lang="es-ES" sz="800" dirty="0" err="1"/>
              <a:t>hz</a:t>
            </a:r>
            <a:r>
              <a:rPr lang="es-ES" sz="800" dirty="0"/>
              <a:t>", </a:t>
            </a:r>
            <a:r>
              <a:rPr lang="es-ES" sz="800" dirty="0" err="1"/>
              <a:t>Freq</a:t>
            </a:r>
            <a:r>
              <a:rPr lang="es-ES" sz="800" dirty="0"/>
              <a:t>);</a:t>
            </a:r>
          </a:p>
          <a:p>
            <a:r>
              <a:rPr lang="es-ES" sz="800" dirty="0"/>
              <a:t>      }</a:t>
            </a:r>
          </a:p>
          <a:p>
            <a:r>
              <a:rPr lang="es-ES" sz="800" dirty="0"/>
              <a:t>    </a:t>
            </a:r>
            <a:r>
              <a:rPr lang="es-ES" sz="800" dirty="0" err="1"/>
              <a:t>else</a:t>
            </a:r>
            <a:endParaRPr lang="es-ES" sz="800" dirty="0"/>
          </a:p>
          <a:p>
            <a:r>
              <a:rPr lang="es-ES" sz="800" dirty="0"/>
              <a:t>      {</a:t>
            </a:r>
          </a:p>
          <a:p>
            <a:r>
              <a:rPr lang="es-ES" sz="800" dirty="0"/>
              <a:t>      </a:t>
            </a:r>
            <a:r>
              <a:rPr lang="es-ES" sz="800" dirty="0" err="1"/>
              <a:t>Serial.printf</a:t>
            </a:r>
            <a:r>
              <a:rPr lang="es-ES" sz="800" dirty="0"/>
              <a:t>("\n val: %.6f </a:t>
            </a:r>
            <a:r>
              <a:rPr lang="es-ES" sz="800" dirty="0" err="1"/>
              <a:t>address</a:t>
            </a:r>
            <a:r>
              <a:rPr lang="es-ES" sz="800" dirty="0"/>
              <a:t> </a:t>
            </a:r>
            <a:r>
              <a:rPr lang="es-ES" sz="800" dirty="0" err="1"/>
              <a:t>reg</a:t>
            </a:r>
            <a:r>
              <a:rPr lang="es-ES" sz="800" dirty="0"/>
              <a:t>: 0x%02x", *</a:t>
            </a:r>
            <a:r>
              <a:rPr lang="es-ES" sz="800" dirty="0" err="1"/>
              <a:t>reinterpret_cast</a:t>
            </a:r>
            <a:r>
              <a:rPr lang="es-ES" sz="800" dirty="0"/>
              <a:t>&lt;</a:t>
            </a:r>
            <a:r>
              <a:rPr lang="es-ES" sz="800" dirty="0" err="1"/>
              <a:t>float</a:t>
            </a:r>
            <a:r>
              <a:rPr lang="es-ES" sz="800" dirty="0"/>
              <a:t>*&gt;(data), </a:t>
            </a:r>
            <a:r>
              <a:rPr lang="es-ES" sz="800" dirty="0" err="1"/>
              <a:t>address</a:t>
            </a:r>
            <a:r>
              <a:rPr lang="es-ES" sz="800" dirty="0"/>
              <a:t>);</a:t>
            </a:r>
          </a:p>
          <a:p>
            <a:r>
              <a:rPr lang="es-ES" sz="800" dirty="0"/>
              <a:t>      }</a:t>
            </a:r>
          </a:p>
          <a:p>
            <a:r>
              <a:rPr lang="es-ES" sz="800" dirty="0"/>
              <a:t>    //</a:t>
            </a:r>
            <a:r>
              <a:rPr lang="es-ES" sz="800" dirty="0" err="1"/>
              <a:t>Serial.print</a:t>
            </a:r>
            <a:r>
              <a:rPr lang="es-ES" sz="800" dirty="0"/>
              <a:t>("\n\n");</a:t>
            </a:r>
          </a:p>
          <a:p>
            <a:r>
              <a:rPr lang="es-ES" sz="800" dirty="0"/>
              <a:t>  });</a:t>
            </a:r>
          </a:p>
          <a:p>
            <a:r>
              <a:rPr lang="es-ES" sz="800" dirty="0"/>
              <a:t>  </a:t>
            </a:r>
            <a:r>
              <a:rPr lang="es-ES" sz="800" dirty="0" err="1"/>
              <a:t>modbus.onError</a:t>
            </a:r>
            <a:r>
              <a:rPr lang="es-ES" sz="800" dirty="0"/>
              <a:t>([](esp32Modbus::Error error) {</a:t>
            </a:r>
          </a:p>
          <a:p>
            <a:r>
              <a:rPr lang="es-ES" sz="800" dirty="0"/>
              <a:t>    </a:t>
            </a:r>
            <a:r>
              <a:rPr lang="es-ES" sz="800" dirty="0" err="1"/>
              <a:t>Serial.printf</a:t>
            </a:r>
            <a:r>
              <a:rPr lang="es-ES" sz="800" dirty="0"/>
              <a:t>("\n error!");</a:t>
            </a:r>
          </a:p>
          <a:p>
            <a:r>
              <a:rPr lang="es-ES" sz="800" dirty="0"/>
              <a:t>  });</a:t>
            </a:r>
          </a:p>
          <a:p>
            <a:r>
              <a:rPr lang="es-ES" sz="800" dirty="0"/>
              <a:t>  </a:t>
            </a:r>
            <a:r>
              <a:rPr lang="es-ES" sz="800" dirty="0" err="1"/>
              <a:t>modbus.begin</a:t>
            </a:r>
            <a:r>
              <a:rPr lang="es-ES" sz="800" dirty="0"/>
              <a:t>();</a:t>
            </a:r>
          </a:p>
          <a:p>
            <a:r>
              <a:rPr lang="es-ES" sz="800" dirty="0"/>
              <a:t>  </a:t>
            </a:r>
            <a:r>
              <a:rPr lang="es-ES" sz="800" dirty="0" err="1"/>
              <a:t>delay</a:t>
            </a:r>
            <a:r>
              <a:rPr lang="es-ES" sz="800" dirty="0"/>
              <a:t>(700);</a:t>
            </a:r>
          </a:p>
          <a:p>
            <a:r>
              <a:rPr lang="es-ES" sz="800" dirty="0"/>
              <a:t>}</a:t>
            </a:r>
          </a:p>
          <a:p>
            <a:endParaRPr lang="es-ES" sz="800" dirty="0"/>
          </a:p>
          <a:p>
            <a:r>
              <a:rPr lang="es-ES" sz="800" dirty="0" err="1"/>
              <a:t>void</a:t>
            </a:r>
            <a:r>
              <a:rPr lang="es-ES" sz="800" dirty="0"/>
              <a:t> </a:t>
            </a:r>
            <a:r>
              <a:rPr lang="es-ES" sz="800" dirty="0" err="1"/>
              <a:t>loop</a:t>
            </a:r>
            <a:r>
              <a:rPr lang="es-ES" sz="800" dirty="0"/>
              <a:t>() {</a:t>
            </a:r>
          </a:p>
          <a:p>
            <a:r>
              <a:rPr lang="es-ES" sz="800" dirty="0"/>
              <a:t>  // </a:t>
            </a:r>
            <a:r>
              <a:rPr lang="es-ES" sz="800" dirty="0" err="1"/>
              <a:t>Connect</a:t>
            </a:r>
            <a:r>
              <a:rPr lang="es-ES" sz="800" dirty="0"/>
              <a:t> </a:t>
            </a:r>
            <a:r>
              <a:rPr lang="es-ES" sz="800" dirty="0" err="1"/>
              <a:t>or</a:t>
            </a:r>
            <a:r>
              <a:rPr lang="es-ES" sz="800" dirty="0"/>
              <a:t> </a:t>
            </a:r>
            <a:r>
              <a:rPr lang="es-ES" sz="800" dirty="0" err="1"/>
              <a:t>reconnect</a:t>
            </a:r>
            <a:r>
              <a:rPr lang="es-ES" sz="800" dirty="0"/>
              <a:t> </a:t>
            </a:r>
            <a:r>
              <a:rPr lang="es-ES" sz="800" dirty="0" err="1"/>
              <a:t>to</a:t>
            </a:r>
            <a:r>
              <a:rPr lang="es-ES" sz="800" dirty="0"/>
              <a:t> </a:t>
            </a:r>
            <a:r>
              <a:rPr lang="es-ES" sz="800" dirty="0" err="1"/>
              <a:t>WiFi</a:t>
            </a:r>
            <a:endParaRPr lang="es-ES" sz="800" dirty="0"/>
          </a:p>
          <a:p>
            <a:r>
              <a:rPr lang="es-ES" sz="800" dirty="0"/>
              <a:t>  </a:t>
            </a:r>
            <a:r>
              <a:rPr lang="es-ES" sz="800" dirty="0" err="1"/>
              <a:t>if</a:t>
            </a:r>
            <a:r>
              <a:rPr lang="es-ES" sz="800" dirty="0"/>
              <a:t>(</a:t>
            </a:r>
            <a:r>
              <a:rPr lang="es-ES" sz="800" dirty="0" err="1"/>
              <a:t>WiFi.status</a:t>
            </a:r>
            <a:r>
              <a:rPr lang="es-ES" sz="800" dirty="0"/>
              <a:t>() != WL_CONNECTED){</a:t>
            </a:r>
          </a:p>
          <a:p>
            <a:r>
              <a:rPr lang="es-ES" sz="800" dirty="0"/>
              <a:t>    </a:t>
            </a:r>
            <a:r>
              <a:rPr lang="es-ES" sz="800" dirty="0" err="1"/>
              <a:t>Serial.print</a:t>
            </a:r>
            <a:r>
              <a:rPr lang="es-ES" sz="800" dirty="0"/>
              <a:t>("</a:t>
            </a:r>
            <a:r>
              <a:rPr lang="es-ES" sz="800" dirty="0" err="1"/>
              <a:t>Attempting</a:t>
            </a:r>
            <a:r>
              <a:rPr lang="es-ES" sz="800" dirty="0"/>
              <a:t> </a:t>
            </a:r>
            <a:r>
              <a:rPr lang="es-ES" sz="800" dirty="0" err="1"/>
              <a:t>to</a:t>
            </a:r>
            <a:r>
              <a:rPr lang="es-ES" sz="800" dirty="0"/>
              <a:t> </a:t>
            </a:r>
            <a:r>
              <a:rPr lang="es-ES" sz="800" dirty="0" err="1"/>
              <a:t>connect</a:t>
            </a:r>
            <a:r>
              <a:rPr lang="es-ES" sz="800" dirty="0"/>
              <a:t> </a:t>
            </a:r>
            <a:r>
              <a:rPr lang="es-ES" sz="800" dirty="0" err="1"/>
              <a:t>to</a:t>
            </a:r>
            <a:r>
              <a:rPr lang="es-ES" sz="800" dirty="0"/>
              <a:t> SSID: ");</a:t>
            </a:r>
          </a:p>
          <a:p>
            <a:r>
              <a:rPr lang="es-ES" sz="800" dirty="0"/>
              <a:t>    </a:t>
            </a:r>
            <a:r>
              <a:rPr lang="es-ES" sz="800" dirty="0" err="1"/>
              <a:t>Serial.println</a:t>
            </a:r>
            <a:r>
              <a:rPr lang="es-ES" sz="800" dirty="0"/>
              <a:t>(SECRET_SSID);</a:t>
            </a:r>
          </a:p>
          <a:p>
            <a:r>
              <a:rPr lang="es-ES" sz="800" dirty="0"/>
              <a:t>    </a:t>
            </a:r>
            <a:r>
              <a:rPr lang="es-ES" sz="800" dirty="0" err="1"/>
              <a:t>while</a:t>
            </a:r>
            <a:r>
              <a:rPr lang="es-ES" sz="800" dirty="0"/>
              <a:t>(</a:t>
            </a:r>
            <a:r>
              <a:rPr lang="es-ES" sz="800" dirty="0" err="1"/>
              <a:t>WiFi.status</a:t>
            </a:r>
            <a:r>
              <a:rPr lang="es-ES" sz="800" dirty="0"/>
              <a:t>() != WL_CONNECTED){</a:t>
            </a:r>
          </a:p>
          <a:p>
            <a:r>
              <a:rPr lang="es-ES" sz="800" dirty="0"/>
              <a:t>      </a:t>
            </a:r>
            <a:r>
              <a:rPr lang="es-ES" sz="800" dirty="0" err="1"/>
              <a:t>WiFi.begin</a:t>
            </a:r>
            <a:r>
              <a:rPr lang="es-ES" sz="800" dirty="0"/>
              <a:t>(</a:t>
            </a:r>
            <a:r>
              <a:rPr lang="es-ES" sz="800" dirty="0" err="1"/>
              <a:t>ssid</a:t>
            </a:r>
            <a:r>
              <a:rPr lang="es-ES" sz="800" dirty="0"/>
              <a:t>, </a:t>
            </a:r>
            <a:r>
              <a:rPr lang="es-ES" sz="800" dirty="0" err="1"/>
              <a:t>pass</a:t>
            </a:r>
            <a:r>
              <a:rPr lang="es-ES" sz="800" dirty="0"/>
              <a:t>);  // </a:t>
            </a:r>
            <a:r>
              <a:rPr lang="es-ES" sz="800" dirty="0" err="1"/>
              <a:t>Connect</a:t>
            </a:r>
            <a:r>
              <a:rPr lang="es-ES" sz="800" dirty="0"/>
              <a:t> </a:t>
            </a:r>
            <a:r>
              <a:rPr lang="es-ES" sz="800" dirty="0" err="1"/>
              <a:t>to</a:t>
            </a:r>
            <a:r>
              <a:rPr lang="es-ES" sz="800" dirty="0"/>
              <a:t> WPA/WPA2 </a:t>
            </a:r>
            <a:r>
              <a:rPr lang="es-ES" sz="800" dirty="0" err="1"/>
              <a:t>network</a:t>
            </a:r>
            <a:r>
              <a:rPr lang="es-ES" sz="800" dirty="0"/>
              <a:t>. Change </a:t>
            </a:r>
            <a:r>
              <a:rPr lang="es-ES" sz="800" dirty="0" err="1"/>
              <a:t>this</a:t>
            </a:r>
            <a:r>
              <a:rPr lang="es-ES" sz="800" dirty="0"/>
              <a:t> line </a:t>
            </a:r>
            <a:r>
              <a:rPr lang="es-ES" sz="800" dirty="0" err="1"/>
              <a:t>if</a:t>
            </a:r>
            <a:r>
              <a:rPr lang="es-ES" sz="800" dirty="0"/>
              <a:t> </a:t>
            </a:r>
            <a:r>
              <a:rPr lang="es-ES" sz="800" dirty="0" err="1"/>
              <a:t>using</a:t>
            </a:r>
            <a:r>
              <a:rPr lang="es-ES" sz="800" dirty="0"/>
              <a:t> open </a:t>
            </a:r>
            <a:r>
              <a:rPr lang="es-ES" sz="800" dirty="0" err="1"/>
              <a:t>or</a:t>
            </a:r>
            <a:r>
              <a:rPr lang="es-ES" sz="800" dirty="0"/>
              <a:t> WEP </a:t>
            </a:r>
            <a:r>
              <a:rPr lang="es-ES" sz="800" dirty="0" err="1"/>
              <a:t>network</a:t>
            </a:r>
            <a:endParaRPr lang="es-ES" sz="800" dirty="0"/>
          </a:p>
          <a:p>
            <a:r>
              <a:rPr lang="es-ES" sz="800" dirty="0"/>
              <a:t>      </a:t>
            </a:r>
            <a:r>
              <a:rPr lang="es-ES" sz="800" dirty="0" err="1"/>
              <a:t>Serial.print</a:t>
            </a:r>
            <a:r>
              <a:rPr lang="es-ES" sz="800" dirty="0"/>
              <a:t>(".");</a:t>
            </a:r>
          </a:p>
          <a:p>
            <a:r>
              <a:rPr lang="es-ES" sz="800" dirty="0"/>
              <a:t>      </a:t>
            </a:r>
            <a:r>
              <a:rPr lang="es-ES" sz="800" dirty="0" err="1"/>
              <a:t>delay</a:t>
            </a:r>
            <a:r>
              <a:rPr lang="es-ES" sz="800" dirty="0"/>
              <a:t>(5000);     </a:t>
            </a:r>
          </a:p>
          <a:p>
            <a:r>
              <a:rPr lang="es-ES" sz="800" dirty="0"/>
              <a:t>    } </a:t>
            </a:r>
          </a:p>
          <a:p>
            <a:r>
              <a:rPr lang="es-ES" sz="800" dirty="0"/>
              <a:t>    </a:t>
            </a:r>
            <a:r>
              <a:rPr lang="es-ES" sz="800" dirty="0" err="1"/>
              <a:t>Serial.println</a:t>
            </a:r>
            <a:r>
              <a:rPr lang="es-ES" sz="800" dirty="0"/>
              <a:t>("\</a:t>
            </a:r>
            <a:r>
              <a:rPr lang="es-ES" sz="800" dirty="0" err="1"/>
              <a:t>nConnected</a:t>
            </a:r>
            <a:r>
              <a:rPr lang="es-ES" sz="800" dirty="0"/>
              <a:t>.");</a:t>
            </a:r>
          </a:p>
          <a:p>
            <a:r>
              <a:rPr lang="es-ES" sz="800" dirty="0"/>
              <a:t>  }</a:t>
            </a:r>
          </a:p>
          <a:p>
            <a:r>
              <a:rPr lang="es-ES" sz="800" dirty="0"/>
              <a:t>  </a:t>
            </a:r>
          </a:p>
          <a:p>
            <a:r>
              <a:rPr lang="es-ES" sz="800" dirty="0"/>
              <a:t>  </a:t>
            </a:r>
            <a:endParaRPr lang="es-ES" sz="1000" dirty="0"/>
          </a:p>
        </p:txBody>
      </p:sp>
      <p:sp>
        <p:nvSpPr>
          <p:cNvPr id="4" name="CuadroTexto 3">
            <a:extLst>
              <a:ext uri="{FF2B5EF4-FFF2-40B4-BE49-F238E27FC236}">
                <a16:creationId xmlns:a16="http://schemas.microsoft.com/office/drawing/2014/main" id="{2D14FFB6-3DB7-472F-B3F5-AE93A305D76C}"/>
              </a:ext>
            </a:extLst>
          </p:cNvPr>
          <p:cNvSpPr txBox="1"/>
          <p:nvPr/>
        </p:nvSpPr>
        <p:spPr>
          <a:xfrm>
            <a:off x="5063233" y="940601"/>
            <a:ext cx="5752730" cy="5632311"/>
          </a:xfrm>
          <a:prstGeom prst="rect">
            <a:avLst/>
          </a:prstGeom>
          <a:noFill/>
        </p:spPr>
        <p:txBody>
          <a:bodyPr wrap="square" rtlCol="0">
            <a:spAutoFit/>
          </a:bodyPr>
          <a:lstStyle/>
          <a:p>
            <a:r>
              <a:rPr lang="es-ES" sz="800" dirty="0" err="1"/>
              <a:t>if</a:t>
            </a:r>
            <a:r>
              <a:rPr lang="es-ES" sz="800" dirty="0"/>
              <a:t> (</a:t>
            </a:r>
            <a:r>
              <a:rPr lang="es-ES" sz="800" dirty="0" err="1"/>
              <a:t>millis</a:t>
            </a:r>
            <a:r>
              <a:rPr lang="es-ES" sz="800" dirty="0"/>
              <a:t>() - </a:t>
            </a:r>
            <a:r>
              <a:rPr lang="es-ES" sz="800" dirty="0" err="1"/>
              <a:t>lastMillis</a:t>
            </a:r>
            <a:r>
              <a:rPr lang="es-ES" sz="800" dirty="0"/>
              <a:t> &gt; 20000) {</a:t>
            </a:r>
          </a:p>
          <a:p>
            <a:r>
              <a:rPr lang="es-ES" sz="800" dirty="0"/>
              <a:t>    </a:t>
            </a:r>
            <a:r>
              <a:rPr lang="es-ES" sz="800" dirty="0" err="1"/>
              <a:t>lastMillis</a:t>
            </a:r>
            <a:r>
              <a:rPr lang="es-ES" sz="800" dirty="0"/>
              <a:t> = </a:t>
            </a:r>
            <a:r>
              <a:rPr lang="es-ES" sz="800" dirty="0" err="1"/>
              <a:t>millis</a:t>
            </a:r>
            <a:r>
              <a:rPr lang="es-ES" sz="800" dirty="0"/>
              <a:t>();</a:t>
            </a:r>
          </a:p>
          <a:p>
            <a:r>
              <a:rPr lang="es-ES" sz="800" dirty="0"/>
              <a:t>    </a:t>
            </a:r>
            <a:r>
              <a:rPr lang="es-ES" sz="800" dirty="0" err="1"/>
              <a:t>Serial.print</a:t>
            </a:r>
            <a:r>
              <a:rPr lang="es-ES" sz="800" dirty="0"/>
              <a:t>("\n\</a:t>
            </a:r>
            <a:r>
              <a:rPr lang="es-ES" sz="800" dirty="0" err="1"/>
              <a:t>nsending</a:t>
            </a:r>
            <a:r>
              <a:rPr lang="es-ES" sz="800" dirty="0"/>
              <a:t> Modbus </a:t>
            </a:r>
            <a:r>
              <a:rPr lang="es-ES" sz="800" dirty="0" err="1"/>
              <a:t>request</a:t>
            </a:r>
            <a:r>
              <a:rPr lang="es-ES" sz="800" dirty="0"/>
              <a:t>...\n");</a:t>
            </a:r>
          </a:p>
          <a:p>
            <a:r>
              <a:rPr lang="es-ES" sz="800" dirty="0"/>
              <a:t>    </a:t>
            </a:r>
            <a:r>
              <a:rPr lang="es-ES" sz="800" dirty="0" err="1"/>
              <a:t>delay</a:t>
            </a:r>
            <a:r>
              <a:rPr lang="es-ES" sz="800" dirty="0"/>
              <a:t>(</a:t>
            </a:r>
            <a:r>
              <a:rPr lang="es-ES" sz="800" dirty="0" err="1"/>
              <a:t>delay_ms</a:t>
            </a:r>
            <a:r>
              <a:rPr lang="es-ES" sz="800" dirty="0"/>
              <a:t>);</a:t>
            </a:r>
          </a:p>
          <a:p>
            <a:r>
              <a:rPr lang="es-ES" sz="800" dirty="0"/>
              <a:t>    </a:t>
            </a:r>
            <a:r>
              <a:rPr lang="es-ES" sz="800" dirty="0" err="1"/>
              <a:t>modbus.readInputRegisters</a:t>
            </a:r>
            <a:r>
              <a:rPr lang="es-ES" sz="800" dirty="0"/>
              <a:t>(0x002, 0x00, 0x02);</a:t>
            </a:r>
          </a:p>
          <a:p>
            <a:r>
              <a:rPr lang="es-ES" sz="800" dirty="0"/>
              <a:t>    </a:t>
            </a:r>
            <a:r>
              <a:rPr lang="es-ES" sz="800" dirty="0" err="1"/>
              <a:t>delay</a:t>
            </a:r>
            <a:r>
              <a:rPr lang="es-ES" sz="800" dirty="0"/>
              <a:t>(</a:t>
            </a:r>
            <a:r>
              <a:rPr lang="es-ES" sz="800" dirty="0" err="1"/>
              <a:t>delay_ms</a:t>
            </a:r>
            <a:r>
              <a:rPr lang="es-ES" sz="800" dirty="0"/>
              <a:t>);</a:t>
            </a:r>
          </a:p>
          <a:p>
            <a:r>
              <a:rPr lang="es-ES" sz="800" dirty="0"/>
              <a:t>    </a:t>
            </a:r>
            <a:r>
              <a:rPr lang="es-ES" sz="800" dirty="0" err="1"/>
              <a:t>modbus.readInputRegisters</a:t>
            </a:r>
            <a:r>
              <a:rPr lang="es-ES" sz="800" dirty="0"/>
              <a:t>(0x002, 0x06, 0x02);</a:t>
            </a:r>
          </a:p>
          <a:p>
            <a:r>
              <a:rPr lang="es-ES" sz="800" dirty="0"/>
              <a:t>    </a:t>
            </a:r>
            <a:r>
              <a:rPr lang="es-ES" sz="800" dirty="0" err="1"/>
              <a:t>delay</a:t>
            </a:r>
            <a:r>
              <a:rPr lang="es-ES" sz="800" dirty="0"/>
              <a:t>(</a:t>
            </a:r>
            <a:r>
              <a:rPr lang="es-ES" sz="800" dirty="0" err="1"/>
              <a:t>delay_ms</a:t>
            </a:r>
            <a:r>
              <a:rPr lang="es-ES" sz="800" dirty="0"/>
              <a:t>);</a:t>
            </a:r>
          </a:p>
          <a:p>
            <a:r>
              <a:rPr lang="es-ES" sz="800" dirty="0"/>
              <a:t>    </a:t>
            </a:r>
            <a:r>
              <a:rPr lang="es-ES" sz="800" dirty="0" err="1"/>
              <a:t>modbus.readInputRegisters</a:t>
            </a:r>
            <a:r>
              <a:rPr lang="es-ES" sz="800" dirty="0"/>
              <a:t>(0x002, 0x08, 0x02);</a:t>
            </a:r>
          </a:p>
          <a:p>
            <a:r>
              <a:rPr lang="es-ES" sz="800" dirty="0"/>
              <a:t>    </a:t>
            </a:r>
            <a:r>
              <a:rPr lang="es-ES" sz="800" dirty="0" err="1"/>
              <a:t>delay</a:t>
            </a:r>
            <a:r>
              <a:rPr lang="es-ES" sz="800" dirty="0"/>
              <a:t>(</a:t>
            </a:r>
            <a:r>
              <a:rPr lang="es-ES" sz="800" dirty="0" err="1"/>
              <a:t>delay_ms</a:t>
            </a:r>
            <a:r>
              <a:rPr lang="es-ES" sz="800" dirty="0"/>
              <a:t>);</a:t>
            </a:r>
          </a:p>
          <a:p>
            <a:r>
              <a:rPr lang="es-ES" sz="800" dirty="0"/>
              <a:t>    </a:t>
            </a:r>
            <a:r>
              <a:rPr lang="es-ES" sz="800" dirty="0" err="1"/>
              <a:t>modbus.readInputRegisters</a:t>
            </a:r>
            <a:r>
              <a:rPr lang="es-ES" sz="800" dirty="0"/>
              <a:t>(0x002, 0x0A, 0x02);</a:t>
            </a:r>
          </a:p>
          <a:p>
            <a:r>
              <a:rPr lang="es-ES" sz="800" dirty="0"/>
              <a:t>    </a:t>
            </a:r>
            <a:r>
              <a:rPr lang="es-ES" sz="800" dirty="0" err="1"/>
              <a:t>delay</a:t>
            </a:r>
            <a:r>
              <a:rPr lang="es-ES" sz="800" dirty="0"/>
              <a:t>(</a:t>
            </a:r>
            <a:r>
              <a:rPr lang="es-ES" sz="800" dirty="0" err="1"/>
              <a:t>delay_ms</a:t>
            </a:r>
            <a:r>
              <a:rPr lang="es-ES" sz="800" dirty="0"/>
              <a:t>);</a:t>
            </a:r>
          </a:p>
          <a:p>
            <a:r>
              <a:rPr lang="es-ES" sz="800" dirty="0"/>
              <a:t>    </a:t>
            </a:r>
            <a:r>
              <a:rPr lang="es-ES" sz="800" dirty="0" err="1"/>
              <a:t>modbus.readInputRegisters</a:t>
            </a:r>
            <a:r>
              <a:rPr lang="es-ES" sz="800" dirty="0"/>
              <a:t>(0x002, 0x34, 0x02);</a:t>
            </a:r>
          </a:p>
          <a:p>
            <a:r>
              <a:rPr lang="es-ES" sz="800" dirty="0"/>
              <a:t>    </a:t>
            </a:r>
            <a:r>
              <a:rPr lang="es-ES" sz="800" dirty="0" err="1"/>
              <a:t>delay</a:t>
            </a:r>
            <a:r>
              <a:rPr lang="es-ES" sz="800" dirty="0"/>
              <a:t>(</a:t>
            </a:r>
            <a:r>
              <a:rPr lang="es-ES" sz="800" dirty="0" err="1"/>
              <a:t>delay_ms</a:t>
            </a:r>
            <a:r>
              <a:rPr lang="es-ES" sz="800" dirty="0"/>
              <a:t>);</a:t>
            </a:r>
          </a:p>
          <a:p>
            <a:r>
              <a:rPr lang="es-ES" sz="800" dirty="0"/>
              <a:t>    </a:t>
            </a:r>
            <a:r>
              <a:rPr lang="es-ES" sz="800" dirty="0" err="1"/>
              <a:t>modbus.readInputRegisters</a:t>
            </a:r>
            <a:r>
              <a:rPr lang="es-ES" sz="800" dirty="0"/>
              <a:t>(0x002, 0x3E, 0x02);</a:t>
            </a:r>
          </a:p>
          <a:p>
            <a:r>
              <a:rPr lang="es-ES" sz="800" dirty="0"/>
              <a:t>    </a:t>
            </a:r>
            <a:r>
              <a:rPr lang="es-ES" sz="800" dirty="0" err="1"/>
              <a:t>delay</a:t>
            </a:r>
            <a:r>
              <a:rPr lang="es-ES" sz="800" dirty="0"/>
              <a:t>(</a:t>
            </a:r>
            <a:r>
              <a:rPr lang="es-ES" sz="800" dirty="0" err="1"/>
              <a:t>delay_ms</a:t>
            </a:r>
            <a:r>
              <a:rPr lang="es-ES" sz="800" dirty="0"/>
              <a:t>);</a:t>
            </a:r>
          </a:p>
          <a:p>
            <a:r>
              <a:rPr lang="es-ES" sz="800" dirty="0"/>
              <a:t>    </a:t>
            </a:r>
            <a:r>
              <a:rPr lang="es-ES" sz="800" dirty="0" err="1"/>
              <a:t>modbus.readInputRegisters</a:t>
            </a:r>
            <a:r>
              <a:rPr lang="es-ES" sz="800" dirty="0"/>
              <a:t>(0x002, 0x42, 0x02);</a:t>
            </a:r>
          </a:p>
          <a:p>
            <a:r>
              <a:rPr lang="es-ES" sz="800" dirty="0"/>
              <a:t>    </a:t>
            </a:r>
            <a:r>
              <a:rPr lang="es-ES" sz="800" dirty="0" err="1"/>
              <a:t>delay</a:t>
            </a:r>
            <a:r>
              <a:rPr lang="es-ES" sz="800" dirty="0"/>
              <a:t>(</a:t>
            </a:r>
            <a:r>
              <a:rPr lang="es-ES" sz="800" dirty="0" err="1"/>
              <a:t>delay_ms</a:t>
            </a:r>
            <a:r>
              <a:rPr lang="es-ES" sz="800" dirty="0"/>
              <a:t>);</a:t>
            </a:r>
          </a:p>
          <a:p>
            <a:r>
              <a:rPr lang="es-ES" sz="800" dirty="0"/>
              <a:t>    </a:t>
            </a:r>
            <a:r>
              <a:rPr lang="es-ES" sz="800" dirty="0" err="1"/>
              <a:t>modbus.readInputRegisters</a:t>
            </a:r>
            <a:r>
              <a:rPr lang="es-ES" sz="800" dirty="0"/>
              <a:t>(0x002, 0x46, 0x02);</a:t>
            </a:r>
          </a:p>
          <a:p>
            <a:r>
              <a:rPr lang="es-ES" sz="800" dirty="0"/>
              <a:t>    </a:t>
            </a:r>
            <a:r>
              <a:rPr lang="es-ES" sz="800" dirty="0" err="1"/>
              <a:t>delay</a:t>
            </a:r>
            <a:r>
              <a:rPr lang="es-ES" sz="800" dirty="0"/>
              <a:t>(</a:t>
            </a:r>
            <a:r>
              <a:rPr lang="es-ES" sz="800" dirty="0" err="1"/>
              <a:t>delay_ms</a:t>
            </a:r>
            <a:r>
              <a:rPr lang="es-ES" sz="800" dirty="0"/>
              <a:t>);</a:t>
            </a:r>
          </a:p>
          <a:p>
            <a:r>
              <a:rPr lang="es-ES" sz="800" dirty="0"/>
              <a:t>  </a:t>
            </a:r>
          </a:p>
          <a:p>
            <a:r>
              <a:rPr lang="es-ES" sz="800" dirty="0"/>
              <a:t> </a:t>
            </a:r>
          </a:p>
          <a:p>
            <a:r>
              <a:rPr lang="es-ES" sz="800" dirty="0"/>
              <a:t>    // set </a:t>
            </a:r>
            <a:r>
              <a:rPr lang="es-ES" sz="800" dirty="0" err="1"/>
              <a:t>the</a:t>
            </a:r>
            <a:r>
              <a:rPr lang="es-ES" sz="800" dirty="0"/>
              <a:t> </a:t>
            </a:r>
            <a:r>
              <a:rPr lang="es-ES" sz="800" dirty="0" err="1"/>
              <a:t>fields</a:t>
            </a:r>
            <a:r>
              <a:rPr lang="es-ES" sz="800" dirty="0"/>
              <a:t> </a:t>
            </a:r>
            <a:r>
              <a:rPr lang="es-ES" sz="800" dirty="0" err="1"/>
              <a:t>with</a:t>
            </a:r>
            <a:r>
              <a:rPr lang="es-ES" sz="800" dirty="0"/>
              <a:t> </a:t>
            </a:r>
            <a:r>
              <a:rPr lang="es-ES" sz="800" dirty="0" err="1"/>
              <a:t>the</a:t>
            </a:r>
            <a:r>
              <a:rPr lang="es-ES" sz="800" dirty="0"/>
              <a:t> </a:t>
            </a:r>
            <a:r>
              <a:rPr lang="es-ES" sz="800" dirty="0" err="1"/>
              <a:t>values</a:t>
            </a:r>
            <a:endParaRPr lang="es-ES" sz="800" dirty="0"/>
          </a:p>
          <a:p>
            <a:r>
              <a:rPr lang="es-ES" sz="800" dirty="0"/>
              <a:t>    </a:t>
            </a:r>
            <a:r>
              <a:rPr lang="es-ES" sz="800" dirty="0" err="1"/>
              <a:t>ThingSpeak.setField</a:t>
            </a:r>
            <a:r>
              <a:rPr lang="es-ES" sz="800" dirty="0"/>
              <a:t>(1, </a:t>
            </a:r>
            <a:r>
              <a:rPr lang="es-ES" sz="800" dirty="0" err="1"/>
              <a:t>Vac</a:t>
            </a:r>
            <a:r>
              <a:rPr lang="es-ES" sz="800" dirty="0"/>
              <a:t>);</a:t>
            </a:r>
          </a:p>
          <a:p>
            <a:r>
              <a:rPr lang="es-ES" sz="800" dirty="0"/>
              <a:t>    </a:t>
            </a:r>
            <a:r>
              <a:rPr lang="es-ES" sz="800" dirty="0" err="1"/>
              <a:t>ThingSpeak.setField</a:t>
            </a:r>
            <a:r>
              <a:rPr lang="es-ES" sz="800" dirty="0"/>
              <a:t>(2, IacPh1);</a:t>
            </a:r>
          </a:p>
          <a:p>
            <a:r>
              <a:rPr lang="es-ES" sz="800" dirty="0"/>
              <a:t>    </a:t>
            </a:r>
            <a:r>
              <a:rPr lang="es-ES" sz="800" dirty="0" err="1"/>
              <a:t>ThingSpeak.setField</a:t>
            </a:r>
            <a:r>
              <a:rPr lang="es-ES" sz="800" dirty="0"/>
              <a:t>(3, IacPh2);</a:t>
            </a:r>
          </a:p>
          <a:p>
            <a:r>
              <a:rPr lang="es-ES" sz="800" dirty="0"/>
              <a:t>    </a:t>
            </a:r>
            <a:r>
              <a:rPr lang="es-ES" sz="800" dirty="0" err="1"/>
              <a:t>ThingSpeak.setField</a:t>
            </a:r>
            <a:r>
              <a:rPr lang="es-ES" sz="800" dirty="0"/>
              <a:t>(4, IacPh3);</a:t>
            </a:r>
          </a:p>
          <a:p>
            <a:r>
              <a:rPr lang="es-ES" sz="800" dirty="0"/>
              <a:t>    </a:t>
            </a:r>
            <a:r>
              <a:rPr lang="es-ES" sz="800" dirty="0" err="1"/>
              <a:t>ThingSpeak.setField</a:t>
            </a:r>
            <a:r>
              <a:rPr lang="es-ES" sz="800" dirty="0"/>
              <a:t>(5, </a:t>
            </a:r>
            <a:r>
              <a:rPr lang="es-ES" sz="800" dirty="0" err="1"/>
              <a:t>Pac</a:t>
            </a:r>
            <a:r>
              <a:rPr lang="es-ES" sz="800" dirty="0"/>
              <a:t>);</a:t>
            </a:r>
          </a:p>
          <a:p>
            <a:r>
              <a:rPr lang="es-ES" sz="800" dirty="0"/>
              <a:t>    </a:t>
            </a:r>
            <a:r>
              <a:rPr lang="es-ES" sz="800" dirty="0" err="1"/>
              <a:t>ThingSpeak.setField</a:t>
            </a:r>
            <a:r>
              <a:rPr lang="es-ES" sz="800" dirty="0"/>
              <a:t>(6, PF);</a:t>
            </a:r>
          </a:p>
          <a:p>
            <a:r>
              <a:rPr lang="es-ES" sz="800" dirty="0"/>
              <a:t>    </a:t>
            </a:r>
            <a:r>
              <a:rPr lang="es-ES" sz="800" dirty="0" err="1"/>
              <a:t>ThingSpeak.setField</a:t>
            </a:r>
            <a:r>
              <a:rPr lang="es-ES" sz="800" dirty="0"/>
              <a:t>(7, Phi);</a:t>
            </a:r>
          </a:p>
          <a:p>
            <a:r>
              <a:rPr lang="es-ES" sz="800" dirty="0"/>
              <a:t>    </a:t>
            </a:r>
            <a:r>
              <a:rPr lang="es-ES" sz="800" dirty="0" err="1"/>
              <a:t>ThingSpeak.setField</a:t>
            </a:r>
            <a:r>
              <a:rPr lang="es-ES" sz="800" dirty="0"/>
              <a:t>(8, </a:t>
            </a:r>
            <a:r>
              <a:rPr lang="es-ES" sz="800" dirty="0" err="1"/>
              <a:t>Freq</a:t>
            </a:r>
            <a:r>
              <a:rPr lang="es-ES" sz="800" dirty="0"/>
              <a:t>);</a:t>
            </a:r>
          </a:p>
          <a:p>
            <a:r>
              <a:rPr lang="es-ES" sz="800" dirty="0"/>
              <a:t>  </a:t>
            </a:r>
          </a:p>
          <a:p>
            <a:r>
              <a:rPr lang="es-ES" sz="800" dirty="0"/>
              <a:t>    // set </a:t>
            </a:r>
            <a:r>
              <a:rPr lang="es-ES" sz="800" dirty="0" err="1"/>
              <a:t>the</a:t>
            </a:r>
            <a:r>
              <a:rPr lang="es-ES" sz="800" dirty="0"/>
              <a:t> status</a:t>
            </a:r>
          </a:p>
          <a:p>
            <a:r>
              <a:rPr lang="es-ES" sz="800" dirty="0"/>
              <a:t>    </a:t>
            </a:r>
            <a:r>
              <a:rPr lang="es-ES" sz="800" dirty="0" err="1"/>
              <a:t>ThingSpeak.setStatus</a:t>
            </a:r>
            <a:r>
              <a:rPr lang="es-ES" sz="800" dirty="0"/>
              <a:t>(</a:t>
            </a:r>
            <a:r>
              <a:rPr lang="es-ES" sz="800" dirty="0" err="1"/>
              <a:t>myStatus</a:t>
            </a:r>
            <a:r>
              <a:rPr lang="es-ES" sz="800" dirty="0"/>
              <a:t>);</a:t>
            </a:r>
          </a:p>
          <a:p>
            <a:r>
              <a:rPr lang="es-ES" sz="800" dirty="0"/>
              <a:t>    </a:t>
            </a:r>
          </a:p>
          <a:p>
            <a:r>
              <a:rPr lang="es-ES" sz="800" dirty="0"/>
              <a:t>    // </a:t>
            </a:r>
            <a:r>
              <a:rPr lang="es-ES" sz="800" dirty="0" err="1"/>
              <a:t>write</a:t>
            </a:r>
            <a:r>
              <a:rPr lang="es-ES" sz="800" dirty="0"/>
              <a:t> </a:t>
            </a:r>
            <a:r>
              <a:rPr lang="es-ES" sz="800" dirty="0" err="1"/>
              <a:t>to</a:t>
            </a:r>
            <a:r>
              <a:rPr lang="es-ES" sz="800" dirty="0"/>
              <a:t> </a:t>
            </a:r>
            <a:r>
              <a:rPr lang="es-ES" sz="800" dirty="0" err="1"/>
              <a:t>the</a:t>
            </a:r>
            <a:r>
              <a:rPr lang="es-ES" sz="800" dirty="0"/>
              <a:t> </a:t>
            </a:r>
            <a:r>
              <a:rPr lang="es-ES" sz="800" dirty="0" err="1"/>
              <a:t>ThingSpeak</a:t>
            </a:r>
            <a:r>
              <a:rPr lang="es-ES" sz="800" dirty="0"/>
              <a:t> </a:t>
            </a:r>
            <a:r>
              <a:rPr lang="es-ES" sz="800" dirty="0" err="1"/>
              <a:t>channel</a:t>
            </a:r>
            <a:endParaRPr lang="es-ES" sz="800" dirty="0"/>
          </a:p>
          <a:p>
            <a:r>
              <a:rPr lang="es-ES" sz="800" dirty="0"/>
              <a:t>    </a:t>
            </a:r>
            <a:r>
              <a:rPr lang="es-ES" sz="800" dirty="0" err="1"/>
              <a:t>int</a:t>
            </a:r>
            <a:r>
              <a:rPr lang="es-ES" sz="800" dirty="0"/>
              <a:t> x = </a:t>
            </a:r>
            <a:r>
              <a:rPr lang="es-ES" sz="800" dirty="0" err="1"/>
              <a:t>ThingSpeak.writeFields</a:t>
            </a:r>
            <a:r>
              <a:rPr lang="es-ES" sz="800" dirty="0"/>
              <a:t>(</a:t>
            </a:r>
            <a:r>
              <a:rPr lang="es-ES" sz="800" dirty="0" err="1"/>
              <a:t>myChannelNumber</a:t>
            </a:r>
            <a:r>
              <a:rPr lang="es-ES" sz="800" dirty="0"/>
              <a:t>, </a:t>
            </a:r>
            <a:r>
              <a:rPr lang="es-ES" sz="800" dirty="0" err="1"/>
              <a:t>myWriteAPIKey</a:t>
            </a:r>
            <a:r>
              <a:rPr lang="es-ES" sz="800" dirty="0"/>
              <a:t>);</a:t>
            </a:r>
          </a:p>
          <a:p>
            <a:r>
              <a:rPr lang="es-ES" sz="800" dirty="0"/>
              <a:t>    </a:t>
            </a:r>
            <a:r>
              <a:rPr lang="es-ES" sz="800" dirty="0" err="1"/>
              <a:t>if</a:t>
            </a:r>
            <a:r>
              <a:rPr lang="es-ES" sz="800" dirty="0"/>
              <a:t>(x == 200){</a:t>
            </a:r>
          </a:p>
          <a:p>
            <a:r>
              <a:rPr lang="es-ES" sz="800" dirty="0"/>
              <a:t>      </a:t>
            </a:r>
            <a:r>
              <a:rPr lang="es-ES" sz="800" dirty="0" err="1"/>
              <a:t>Serial.println</a:t>
            </a:r>
            <a:r>
              <a:rPr lang="es-ES" sz="800" dirty="0"/>
              <a:t>("\</a:t>
            </a:r>
            <a:r>
              <a:rPr lang="es-ES" sz="800" dirty="0" err="1"/>
              <a:t>nChannel</a:t>
            </a:r>
            <a:r>
              <a:rPr lang="es-ES" sz="800" dirty="0"/>
              <a:t> </a:t>
            </a:r>
            <a:r>
              <a:rPr lang="es-ES" sz="800" dirty="0" err="1"/>
              <a:t>update</a:t>
            </a:r>
            <a:r>
              <a:rPr lang="es-ES" sz="800" dirty="0"/>
              <a:t> </a:t>
            </a:r>
            <a:r>
              <a:rPr lang="es-ES" sz="800" dirty="0" err="1"/>
              <a:t>successful</a:t>
            </a:r>
            <a:r>
              <a:rPr lang="es-ES" sz="800" dirty="0"/>
              <a:t>.");</a:t>
            </a:r>
          </a:p>
          <a:p>
            <a:r>
              <a:rPr lang="es-ES" sz="800" dirty="0"/>
              <a:t>    }</a:t>
            </a:r>
          </a:p>
          <a:p>
            <a:r>
              <a:rPr lang="es-ES" sz="800" dirty="0"/>
              <a:t>    </a:t>
            </a:r>
            <a:r>
              <a:rPr lang="es-ES" sz="800" dirty="0" err="1"/>
              <a:t>else</a:t>
            </a:r>
            <a:r>
              <a:rPr lang="es-ES" sz="800" dirty="0"/>
              <a:t>{</a:t>
            </a:r>
          </a:p>
          <a:p>
            <a:r>
              <a:rPr lang="es-ES" sz="800" dirty="0"/>
              <a:t>      </a:t>
            </a:r>
            <a:r>
              <a:rPr lang="es-ES" sz="800" dirty="0" err="1"/>
              <a:t>Serial.println</a:t>
            </a:r>
            <a:r>
              <a:rPr lang="es-ES" sz="800" dirty="0"/>
              <a:t>("\</a:t>
            </a:r>
            <a:r>
              <a:rPr lang="es-ES" sz="800" dirty="0" err="1"/>
              <a:t>nProblem</a:t>
            </a:r>
            <a:r>
              <a:rPr lang="es-ES" sz="800" dirty="0"/>
              <a:t> </a:t>
            </a:r>
            <a:r>
              <a:rPr lang="es-ES" sz="800" dirty="0" err="1"/>
              <a:t>updating</a:t>
            </a:r>
            <a:r>
              <a:rPr lang="es-ES" sz="800" dirty="0"/>
              <a:t> </a:t>
            </a:r>
            <a:r>
              <a:rPr lang="es-ES" sz="800" dirty="0" err="1"/>
              <a:t>channel</a:t>
            </a:r>
            <a:r>
              <a:rPr lang="es-ES" sz="800" dirty="0"/>
              <a:t>. HTTP error </a:t>
            </a:r>
            <a:r>
              <a:rPr lang="es-ES" sz="800" dirty="0" err="1"/>
              <a:t>code</a:t>
            </a:r>
            <a:r>
              <a:rPr lang="es-ES" sz="800" dirty="0"/>
              <a:t> " + </a:t>
            </a:r>
            <a:r>
              <a:rPr lang="es-ES" sz="800" dirty="0" err="1"/>
              <a:t>String</a:t>
            </a:r>
            <a:r>
              <a:rPr lang="es-ES" sz="800" dirty="0"/>
              <a:t>(x));</a:t>
            </a:r>
          </a:p>
          <a:p>
            <a:r>
              <a:rPr lang="es-ES" sz="800" dirty="0"/>
              <a:t>    } </a:t>
            </a:r>
          </a:p>
          <a:p>
            <a:r>
              <a:rPr lang="es-ES" sz="800" dirty="0"/>
              <a:t>  }</a:t>
            </a:r>
          </a:p>
          <a:p>
            <a:r>
              <a:rPr lang="es-ES" sz="800" dirty="0"/>
              <a:t>}</a:t>
            </a:r>
          </a:p>
        </p:txBody>
      </p:sp>
    </p:spTree>
    <p:extLst>
      <p:ext uri="{BB962C8B-B14F-4D97-AF65-F5344CB8AC3E}">
        <p14:creationId xmlns:p14="http://schemas.microsoft.com/office/powerpoint/2010/main" val="49933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9688"/>
            <a:ext cx="12192000"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CDA48B3A-9FDD-4805-91E4-17D1ABAA3AFF}"/>
              </a:ext>
            </a:extLst>
          </p:cNvPr>
          <p:cNvSpPr txBox="1"/>
          <p:nvPr/>
        </p:nvSpPr>
        <p:spPr>
          <a:xfrm>
            <a:off x="532660" y="159797"/>
            <a:ext cx="11105965" cy="707886"/>
          </a:xfrm>
          <a:prstGeom prst="rect">
            <a:avLst/>
          </a:prstGeom>
          <a:noFill/>
        </p:spPr>
        <p:txBody>
          <a:bodyPr wrap="square" rtlCol="0">
            <a:spAutoFit/>
          </a:bodyPr>
          <a:lstStyle/>
          <a:p>
            <a:pPr algn="ctr"/>
            <a:r>
              <a:rPr lang="es-ES" sz="4000" dirty="0"/>
              <a:t>Creación del entorno </a:t>
            </a:r>
            <a:r>
              <a:rPr lang="es-ES" sz="4000" dirty="0" err="1"/>
              <a:t>ThingSpeak</a:t>
            </a:r>
            <a:endParaRPr lang="es-ES" dirty="0"/>
          </a:p>
        </p:txBody>
      </p:sp>
      <p:sp>
        <p:nvSpPr>
          <p:cNvPr id="3" name="CuadroTexto 2">
            <a:extLst>
              <a:ext uri="{FF2B5EF4-FFF2-40B4-BE49-F238E27FC236}">
                <a16:creationId xmlns:a16="http://schemas.microsoft.com/office/drawing/2014/main" id="{2F9E625F-9F24-4661-8101-C76B1EBDDDC6}"/>
              </a:ext>
            </a:extLst>
          </p:cNvPr>
          <p:cNvSpPr txBox="1"/>
          <p:nvPr/>
        </p:nvSpPr>
        <p:spPr>
          <a:xfrm>
            <a:off x="648070" y="867683"/>
            <a:ext cx="11011270" cy="1200329"/>
          </a:xfrm>
          <a:prstGeom prst="rect">
            <a:avLst/>
          </a:prstGeom>
          <a:noFill/>
        </p:spPr>
        <p:txBody>
          <a:bodyPr wrap="square" rtlCol="0">
            <a:spAutoFit/>
          </a:bodyPr>
          <a:lstStyle/>
          <a:p>
            <a:r>
              <a:rPr lang="es-ES" dirty="0"/>
              <a:t>El entorno de </a:t>
            </a:r>
            <a:r>
              <a:rPr lang="es-ES" dirty="0" err="1"/>
              <a:t>ThingSpeak</a:t>
            </a:r>
            <a:r>
              <a:rPr lang="es-ES" dirty="0"/>
              <a:t> es facilitado por la compañía </a:t>
            </a:r>
            <a:r>
              <a:rPr lang="es-ES" dirty="0" err="1"/>
              <a:t>MathWorks</a:t>
            </a:r>
            <a:r>
              <a:rPr lang="es-ES" dirty="0"/>
              <a:t> por lo que es fácilmente integrable con MATLAB, Sin Embargo lo primero que debemos hacer es crear un </a:t>
            </a:r>
            <a:r>
              <a:rPr lang="es-ES" dirty="0" err="1"/>
              <a:t>dashboard</a:t>
            </a:r>
            <a:r>
              <a:rPr lang="es-ES" dirty="0"/>
              <a:t> con las variables que queremos visualizar, en nuestro caso fue el voltaje de la red, la corriente de tres </a:t>
            </a:r>
            <a:r>
              <a:rPr lang="es-ES" dirty="0" err="1"/>
              <a:t>lamparas</a:t>
            </a:r>
            <a:r>
              <a:rPr lang="es-ES" dirty="0"/>
              <a:t>, la potencia total consumida, el factor de </a:t>
            </a:r>
            <a:r>
              <a:rPr lang="es-ES" dirty="0" err="1"/>
              <a:t>pontencia</a:t>
            </a:r>
            <a:r>
              <a:rPr lang="es-ES" dirty="0"/>
              <a:t>, el </a:t>
            </a:r>
            <a:r>
              <a:rPr lang="es-ES" dirty="0" err="1"/>
              <a:t>angulo</a:t>
            </a:r>
            <a:r>
              <a:rPr lang="es-ES" dirty="0"/>
              <a:t>, y finalmente la frecuencia de la red.</a:t>
            </a:r>
          </a:p>
        </p:txBody>
      </p:sp>
      <p:pic>
        <p:nvPicPr>
          <p:cNvPr id="5" name="Imagen 4">
            <a:extLst>
              <a:ext uri="{FF2B5EF4-FFF2-40B4-BE49-F238E27FC236}">
                <a16:creationId xmlns:a16="http://schemas.microsoft.com/office/drawing/2014/main" id="{5F9AF130-AF0D-446C-A2A7-9E5DAC379C77}"/>
              </a:ext>
            </a:extLst>
          </p:cNvPr>
          <p:cNvPicPr>
            <a:picLocks noChangeAspect="1"/>
          </p:cNvPicPr>
          <p:nvPr/>
        </p:nvPicPr>
        <p:blipFill>
          <a:blip r:embed="rId4"/>
          <a:stretch>
            <a:fillRect/>
          </a:stretch>
        </p:blipFill>
        <p:spPr>
          <a:xfrm>
            <a:off x="6386004" y="2068012"/>
            <a:ext cx="5157926" cy="4554126"/>
          </a:xfrm>
          <a:prstGeom prst="rect">
            <a:avLst/>
          </a:prstGeom>
        </p:spPr>
      </p:pic>
      <p:pic>
        <p:nvPicPr>
          <p:cNvPr id="7" name="Imagen 6">
            <a:extLst>
              <a:ext uri="{FF2B5EF4-FFF2-40B4-BE49-F238E27FC236}">
                <a16:creationId xmlns:a16="http://schemas.microsoft.com/office/drawing/2014/main" id="{88FDFF66-AEBA-48D0-90ED-5A8BDA0C8EB4}"/>
              </a:ext>
            </a:extLst>
          </p:cNvPr>
          <p:cNvPicPr>
            <a:picLocks noChangeAspect="1"/>
          </p:cNvPicPr>
          <p:nvPr/>
        </p:nvPicPr>
        <p:blipFill>
          <a:blip r:embed="rId5"/>
          <a:stretch>
            <a:fillRect/>
          </a:stretch>
        </p:blipFill>
        <p:spPr>
          <a:xfrm>
            <a:off x="845900" y="2249945"/>
            <a:ext cx="4960097" cy="4190259"/>
          </a:xfrm>
          <a:prstGeom prst="rect">
            <a:avLst/>
          </a:prstGeom>
        </p:spPr>
      </p:pic>
    </p:spTree>
    <p:extLst>
      <p:ext uri="{BB962C8B-B14F-4D97-AF65-F5344CB8AC3E}">
        <p14:creationId xmlns:p14="http://schemas.microsoft.com/office/powerpoint/2010/main" val="106965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9688"/>
            <a:ext cx="12192000"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CDA48B3A-9FDD-4805-91E4-17D1ABAA3AFF}"/>
              </a:ext>
            </a:extLst>
          </p:cNvPr>
          <p:cNvSpPr txBox="1"/>
          <p:nvPr/>
        </p:nvSpPr>
        <p:spPr>
          <a:xfrm>
            <a:off x="532660" y="159797"/>
            <a:ext cx="11105965" cy="707886"/>
          </a:xfrm>
          <a:prstGeom prst="rect">
            <a:avLst/>
          </a:prstGeom>
          <a:noFill/>
        </p:spPr>
        <p:txBody>
          <a:bodyPr wrap="square" rtlCol="0">
            <a:spAutoFit/>
          </a:bodyPr>
          <a:lstStyle/>
          <a:p>
            <a:pPr algn="ctr"/>
            <a:r>
              <a:rPr lang="es-ES" sz="4000" dirty="0"/>
              <a:t>Creación del entorno </a:t>
            </a:r>
            <a:r>
              <a:rPr lang="es-ES" sz="4000" dirty="0" err="1"/>
              <a:t>ThingSpeak</a:t>
            </a:r>
            <a:endParaRPr lang="es-ES" dirty="0"/>
          </a:p>
        </p:txBody>
      </p:sp>
      <p:pic>
        <p:nvPicPr>
          <p:cNvPr id="6" name="Imagen 5">
            <a:extLst>
              <a:ext uri="{FF2B5EF4-FFF2-40B4-BE49-F238E27FC236}">
                <a16:creationId xmlns:a16="http://schemas.microsoft.com/office/drawing/2014/main" id="{C16CB4D2-14E5-4730-93CB-AA96FE78D629}"/>
              </a:ext>
            </a:extLst>
          </p:cNvPr>
          <p:cNvPicPr>
            <a:picLocks noChangeAspect="1"/>
          </p:cNvPicPr>
          <p:nvPr/>
        </p:nvPicPr>
        <p:blipFill>
          <a:blip r:embed="rId4"/>
          <a:stretch>
            <a:fillRect/>
          </a:stretch>
        </p:blipFill>
        <p:spPr>
          <a:xfrm>
            <a:off x="3384287" y="867683"/>
            <a:ext cx="5423426" cy="5636542"/>
          </a:xfrm>
          <a:prstGeom prst="rect">
            <a:avLst/>
          </a:prstGeom>
        </p:spPr>
      </p:pic>
    </p:spTree>
    <p:extLst>
      <p:ext uri="{BB962C8B-B14F-4D97-AF65-F5344CB8AC3E}">
        <p14:creationId xmlns:p14="http://schemas.microsoft.com/office/powerpoint/2010/main" val="2290725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9688"/>
            <a:ext cx="12192000"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CDA48B3A-9FDD-4805-91E4-17D1ABAA3AFF}"/>
              </a:ext>
            </a:extLst>
          </p:cNvPr>
          <p:cNvSpPr txBox="1"/>
          <p:nvPr/>
        </p:nvSpPr>
        <p:spPr>
          <a:xfrm>
            <a:off x="532660" y="159797"/>
            <a:ext cx="11105965" cy="707886"/>
          </a:xfrm>
          <a:prstGeom prst="rect">
            <a:avLst/>
          </a:prstGeom>
          <a:noFill/>
        </p:spPr>
        <p:txBody>
          <a:bodyPr wrap="square" rtlCol="0">
            <a:spAutoFit/>
          </a:bodyPr>
          <a:lstStyle/>
          <a:p>
            <a:pPr algn="ctr"/>
            <a:r>
              <a:rPr lang="es-ES" sz="4000" dirty="0"/>
              <a:t>Para que sirven las PMU</a:t>
            </a:r>
            <a:endParaRPr lang="es-ES" dirty="0"/>
          </a:p>
        </p:txBody>
      </p:sp>
      <p:sp>
        <p:nvSpPr>
          <p:cNvPr id="3" name="CuadroTexto 2">
            <a:extLst>
              <a:ext uri="{FF2B5EF4-FFF2-40B4-BE49-F238E27FC236}">
                <a16:creationId xmlns:a16="http://schemas.microsoft.com/office/drawing/2014/main" id="{B5E717CC-9F5B-4CF2-BF71-01B626A7123B}"/>
              </a:ext>
            </a:extLst>
          </p:cNvPr>
          <p:cNvSpPr txBox="1"/>
          <p:nvPr/>
        </p:nvSpPr>
        <p:spPr>
          <a:xfrm>
            <a:off x="790113" y="1118586"/>
            <a:ext cx="11105965" cy="4247317"/>
          </a:xfrm>
          <a:prstGeom prst="rect">
            <a:avLst/>
          </a:prstGeom>
          <a:noFill/>
        </p:spPr>
        <p:txBody>
          <a:bodyPr wrap="square" rtlCol="0">
            <a:spAutoFit/>
          </a:bodyPr>
          <a:lstStyle/>
          <a:p>
            <a:pPr marL="285750" indent="-285750" algn="just">
              <a:buFont typeface="Arial" panose="020B0604020202020204" pitchFamily="34" charset="0"/>
              <a:buChar char="•"/>
            </a:pPr>
            <a:r>
              <a:rPr lang="es-ES" dirty="0"/>
              <a:t>Hoy en día el mundo entero esta preocupado por los gases de efecto de invernadero, en Colombia tenemos una matriz energética que depende por encima del 70% de la energía renovable como es la hidráulica, aunque actualmente se prefieren las energías renovables que no afecten grandes extensiones como la energía solar o eólica, pero estas aun no están masificadas. Una de las formas de  ahorrar energía, es medir los consumos de un hogar promedio y ojala en diferentes electrodomésticos para hacer un historial que permita identificar los dispositivos que mas consumen energía, para estableces un protocolo de uso, con el objetivo de </a:t>
            </a:r>
            <a:r>
              <a:rPr lang="es-ES" dirty="0" err="1"/>
              <a:t>búscar</a:t>
            </a:r>
            <a:r>
              <a:rPr lang="es-ES" dirty="0"/>
              <a:t> reducir el consumo de energía, detectando consumos irregulares o reemplazando el dispositivo por uno nuevo de bajo consumo. Tener un registro nos permite tomar decisiones y documentar los consumos que acrediten eficiencia de tal forma que podamos aplicar a el cumplimiento de las normas ISO/ICONTEC 50001.</a:t>
            </a:r>
          </a:p>
          <a:p>
            <a:pPr marL="285750" indent="-285750" algn="just">
              <a:buFont typeface="Arial" panose="020B0604020202020204" pitchFamily="34" charset="0"/>
              <a:buChar char="•"/>
            </a:pPr>
            <a:r>
              <a:rPr lang="es-ES" dirty="0"/>
              <a:t>Este proyecto permite medir diversas variables como factor de potencia, voltajes por fase, corrientes por fase, potencias activa, reactiva y aparente por fase, y del sistema trifásico, permite medir consumo de energía en kWh, </a:t>
            </a:r>
            <a:r>
              <a:rPr lang="es-ES" dirty="0" err="1"/>
              <a:t>VAh</a:t>
            </a:r>
            <a:r>
              <a:rPr lang="es-ES" dirty="0"/>
              <a:t>, </a:t>
            </a:r>
            <a:r>
              <a:rPr lang="es-ES" dirty="0" err="1"/>
              <a:t>VArh</a:t>
            </a:r>
            <a:r>
              <a:rPr lang="es-ES" dirty="0"/>
              <a:t>, y finalmente el PF que debe ser siempre lo mas cercano posible a la unidad para que los fasores de corriente y voltaje estén siempre con el mismo ángulo, simulando un consumo puramente resistivo. </a:t>
            </a:r>
          </a:p>
          <a:p>
            <a:pPr marL="285750" indent="-285750" algn="just">
              <a:buFont typeface="Arial" panose="020B0604020202020204" pitchFamily="34" charset="0"/>
              <a:buChar char="•"/>
            </a:pPr>
            <a:r>
              <a:rPr lang="es-ES" dirty="0"/>
              <a:t>La principal novedad de este proyecto es la opción de cargar los datos a la nube de </a:t>
            </a:r>
            <a:r>
              <a:rPr lang="es-ES" dirty="0" err="1"/>
              <a:t>ThingSpeak</a:t>
            </a:r>
            <a:r>
              <a:rPr lang="es-ES" dirty="0"/>
              <a:t> y permitirme ver desde cualquier punto que tenga conexión a internet los consumos de mi hogar o empresa en tiempo real.</a:t>
            </a:r>
          </a:p>
        </p:txBody>
      </p:sp>
    </p:spTree>
    <p:extLst>
      <p:ext uri="{BB962C8B-B14F-4D97-AF65-F5344CB8AC3E}">
        <p14:creationId xmlns:p14="http://schemas.microsoft.com/office/powerpoint/2010/main" val="1973269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Imagen 1">
            <a:extLst>
              <a:ext uri="{FF2B5EF4-FFF2-40B4-BE49-F238E27FC236}">
                <a16:creationId xmlns:a16="http://schemas.microsoft.com/office/drawing/2014/main" id="{87CE190B-A304-44C9-A34B-C3F98F8EF7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700"/>
            <a:ext cx="12192000" cy="681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9688"/>
            <a:ext cx="12192000"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uadroTexto 1">
            <a:extLst>
              <a:ext uri="{FF2B5EF4-FFF2-40B4-BE49-F238E27FC236}">
                <a16:creationId xmlns:a16="http://schemas.microsoft.com/office/drawing/2014/main" id="{E10D4749-9F08-4AA9-BB76-965C2D71FD0B}"/>
              </a:ext>
            </a:extLst>
          </p:cNvPr>
          <p:cNvSpPr txBox="1"/>
          <p:nvPr/>
        </p:nvSpPr>
        <p:spPr>
          <a:xfrm>
            <a:off x="999241" y="424206"/>
            <a:ext cx="10086681" cy="2308324"/>
          </a:xfrm>
          <a:prstGeom prst="rect">
            <a:avLst/>
          </a:prstGeom>
          <a:noFill/>
        </p:spPr>
        <p:txBody>
          <a:bodyPr wrap="square" rtlCol="0">
            <a:spAutoFit/>
          </a:bodyPr>
          <a:lstStyle/>
          <a:p>
            <a:pPr algn="ctr"/>
            <a:r>
              <a:rPr lang="es-ES" sz="3600" b="1" dirty="0">
                <a:solidFill>
                  <a:srgbClr val="FF0000"/>
                </a:solidFill>
              </a:rPr>
              <a:t>Sistema de Medición Energético Basado en un MCU ESP32 y un PMU SDM530CT comunicados por MODBUS e IOT para sistemas Monofásicos/Trifásicos</a:t>
            </a:r>
          </a:p>
        </p:txBody>
      </p:sp>
      <p:sp>
        <p:nvSpPr>
          <p:cNvPr id="3" name="CuadroTexto 2">
            <a:extLst>
              <a:ext uri="{FF2B5EF4-FFF2-40B4-BE49-F238E27FC236}">
                <a16:creationId xmlns:a16="http://schemas.microsoft.com/office/drawing/2014/main" id="{6D856754-970C-476C-9086-D826B26C4F87}"/>
              </a:ext>
            </a:extLst>
          </p:cNvPr>
          <p:cNvSpPr txBox="1"/>
          <p:nvPr/>
        </p:nvSpPr>
        <p:spPr>
          <a:xfrm>
            <a:off x="688156" y="2968200"/>
            <a:ext cx="11170763" cy="707886"/>
          </a:xfrm>
          <a:prstGeom prst="rect">
            <a:avLst/>
          </a:prstGeom>
          <a:noFill/>
        </p:spPr>
        <p:txBody>
          <a:bodyPr wrap="square" rtlCol="0">
            <a:spAutoFit/>
          </a:bodyPr>
          <a:lstStyle/>
          <a:p>
            <a:pPr algn="ctr"/>
            <a:r>
              <a:rPr lang="es-ES" sz="4000" dirty="0"/>
              <a:t>Julián Peláez Restrepo, </a:t>
            </a:r>
            <a:r>
              <a:rPr lang="es-ES" sz="4000" dirty="0" err="1"/>
              <a:t>Ph.D</a:t>
            </a:r>
            <a:r>
              <a:rPr lang="es-ES" sz="4000" dirty="0"/>
              <a:t>. </a:t>
            </a:r>
          </a:p>
        </p:txBody>
      </p:sp>
      <p:sp>
        <p:nvSpPr>
          <p:cNvPr id="4" name="CuadroTexto 3">
            <a:extLst>
              <a:ext uri="{FF2B5EF4-FFF2-40B4-BE49-F238E27FC236}">
                <a16:creationId xmlns:a16="http://schemas.microsoft.com/office/drawing/2014/main" id="{C52370C4-191D-45B8-868D-59A1096A8C04}"/>
              </a:ext>
            </a:extLst>
          </p:cNvPr>
          <p:cNvSpPr txBox="1"/>
          <p:nvPr/>
        </p:nvSpPr>
        <p:spPr>
          <a:xfrm>
            <a:off x="593889" y="3930242"/>
            <a:ext cx="11265030" cy="1200329"/>
          </a:xfrm>
          <a:prstGeom prst="rect">
            <a:avLst/>
          </a:prstGeom>
          <a:noFill/>
        </p:spPr>
        <p:txBody>
          <a:bodyPr wrap="square" rtlCol="0">
            <a:spAutoFit/>
          </a:bodyPr>
          <a:lstStyle/>
          <a:p>
            <a:pPr algn="ctr"/>
            <a:r>
              <a:rPr lang="es-ES" dirty="0"/>
              <a:t>Ingeniero Electrónico de la Universidad del Quindío, Armenia, Quindío, Colombia.</a:t>
            </a:r>
          </a:p>
          <a:p>
            <a:pPr algn="ctr"/>
            <a:r>
              <a:rPr lang="es-ES" dirty="0"/>
              <a:t>Magister en Ingeniería Electronica de la </a:t>
            </a:r>
            <a:r>
              <a:rPr lang="es-ES" dirty="0" err="1"/>
              <a:t>Universitat</a:t>
            </a:r>
            <a:r>
              <a:rPr lang="es-ES" dirty="0"/>
              <a:t> Rovira i Virgili, Tarragona, Cataluña, España.</a:t>
            </a:r>
          </a:p>
          <a:p>
            <a:pPr algn="ctr"/>
            <a:r>
              <a:rPr lang="es-ES" dirty="0"/>
              <a:t>Doctor en Ingeniería Electronica de la </a:t>
            </a:r>
            <a:r>
              <a:rPr lang="es-ES" dirty="0" err="1"/>
              <a:t>Universitat</a:t>
            </a:r>
            <a:r>
              <a:rPr lang="es-ES" dirty="0"/>
              <a:t> Rovira i Virgili, Tarragona, Cataluña, España.</a:t>
            </a:r>
          </a:p>
          <a:p>
            <a:pPr algn="ctr"/>
            <a:r>
              <a:rPr lang="es-ES" dirty="0"/>
              <a:t>Énfasis en Electronica de Potencia y Energías Renovables.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87" name="Rectangle 6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C6C61B-EF5B-4E97-A9B6-10ABFDDC37F7}"/>
              </a:ext>
            </a:extLst>
          </p:cNvPr>
          <p:cNvSpPr txBox="1"/>
          <p:nvPr/>
        </p:nvSpPr>
        <p:spPr>
          <a:xfrm>
            <a:off x="1198181" y="560881"/>
            <a:ext cx="9795638" cy="1114380"/>
          </a:xfrm>
          <a:prstGeom prst="rect">
            <a:avLst/>
          </a:prstGeom>
        </p:spPr>
        <p:txBody>
          <a:bodyPr vert="horz" lIns="91440" tIns="45720" rIns="91440" bIns="45720" rtlCol="0" anchor="b">
            <a:normAutofit/>
          </a:bodyPr>
          <a:lstStyle/>
          <a:p>
            <a:pPr algn="ctr" eaLnBrk="1" hangingPunct="1">
              <a:lnSpc>
                <a:spcPct val="90000"/>
              </a:lnSpc>
              <a:spcAft>
                <a:spcPts val="600"/>
              </a:spcAft>
            </a:pPr>
            <a:r>
              <a:rPr lang="en-US" sz="5200" dirty="0" err="1">
                <a:latin typeface="+mj-lt"/>
                <a:ea typeface="+mj-ea"/>
                <a:cs typeface="+mj-cs"/>
              </a:rPr>
              <a:t>Porque</a:t>
            </a:r>
            <a:r>
              <a:rPr lang="en-US" sz="5200" dirty="0">
                <a:latin typeface="+mj-lt"/>
                <a:ea typeface="+mj-ea"/>
                <a:cs typeface="+mj-cs"/>
              </a:rPr>
              <a:t> el </a:t>
            </a:r>
            <a:r>
              <a:rPr lang="en-US" sz="5200" dirty="0" err="1">
                <a:latin typeface="+mj-lt"/>
                <a:ea typeface="+mj-ea"/>
                <a:cs typeface="+mj-cs"/>
              </a:rPr>
              <a:t>Microcontrolador</a:t>
            </a:r>
            <a:r>
              <a:rPr lang="en-US" sz="5200" dirty="0">
                <a:latin typeface="+mj-lt"/>
                <a:ea typeface="+mj-ea"/>
                <a:cs typeface="+mj-cs"/>
              </a:rPr>
              <a:t> ESP32?</a:t>
            </a:r>
          </a:p>
        </p:txBody>
      </p:sp>
      <p:sp>
        <p:nvSpPr>
          <p:cNvPr id="8" name="CuadroTexto 7">
            <a:extLst>
              <a:ext uri="{FF2B5EF4-FFF2-40B4-BE49-F238E27FC236}">
                <a16:creationId xmlns:a16="http://schemas.microsoft.com/office/drawing/2014/main" id="{C9E32CB8-7164-421F-B2B5-A260764A8CB5}"/>
              </a:ext>
            </a:extLst>
          </p:cNvPr>
          <p:cNvSpPr txBox="1"/>
          <p:nvPr/>
        </p:nvSpPr>
        <p:spPr>
          <a:xfrm>
            <a:off x="1102936" y="1781666"/>
            <a:ext cx="5260157" cy="4247317"/>
          </a:xfrm>
          <a:prstGeom prst="rect">
            <a:avLst/>
          </a:prstGeom>
          <a:noFill/>
        </p:spPr>
        <p:txBody>
          <a:bodyPr wrap="square" rtlCol="0">
            <a:spAutoFit/>
          </a:bodyPr>
          <a:lstStyle/>
          <a:p>
            <a:pPr marL="285750" indent="-285750">
              <a:buFont typeface="Arial" panose="020B0604020202020204" pitchFamily="34" charset="0"/>
              <a:buChar char="•"/>
            </a:pPr>
            <a:r>
              <a:rPr lang="es-ES" dirty="0"/>
              <a:t>Dos Procesadores </a:t>
            </a:r>
            <a:r>
              <a:rPr lang="es-ES" dirty="0" err="1"/>
              <a:t>Tensilica</a:t>
            </a:r>
            <a:r>
              <a:rPr lang="es-ES" dirty="0"/>
              <a:t> </a:t>
            </a:r>
            <a:r>
              <a:rPr lang="es-ES" dirty="0" err="1"/>
              <a:t>Xtensa</a:t>
            </a:r>
            <a:r>
              <a:rPr lang="es-ES" dirty="0"/>
              <a:t> 32Bits LX6 MCU</a:t>
            </a:r>
          </a:p>
          <a:p>
            <a:pPr marL="285750" indent="-285750">
              <a:buFont typeface="Arial" panose="020B0604020202020204" pitchFamily="34" charset="0"/>
              <a:buChar char="•"/>
            </a:pPr>
            <a:r>
              <a:rPr lang="es-ES" dirty="0"/>
              <a:t>Frecuencia de Reloj: Hasta 240 </a:t>
            </a:r>
            <a:r>
              <a:rPr lang="es-ES" dirty="0" err="1"/>
              <a:t>Mhz</a:t>
            </a:r>
            <a:endParaRPr lang="es-ES" dirty="0"/>
          </a:p>
          <a:p>
            <a:pPr marL="285750" indent="-285750">
              <a:buFont typeface="Arial" panose="020B0604020202020204" pitchFamily="34" charset="0"/>
              <a:buChar char="•"/>
            </a:pPr>
            <a:r>
              <a:rPr lang="es-ES" dirty="0"/>
              <a:t>Rendimiento: hasta 600 DMIPS</a:t>
            </a:r>
          </a:p>
          <a:p>
            <a:pPr marL="285750" indent="-285750">
              <a:buFont typeface="Arial" panose="020B0604020202020204" pitchFamily="34" charset="0"/>
              <a:buChar char="•"/>
            </a:pPr>
            <a:r>
              <a:rPr lang="es-ES" dirty="0"/>
              <a:t>Conectividad </a:t>
            </a:r>
            <a:r>
              <a:rPr lang="es-ES" dirty="0" err="1"/>
              <a:t>WiFi</a:t>
            </a:r>
            <a:r>
              <a:rPr lang="es-ES" dirty="0"/>
              <a:t>: 802.11 b/g/n/e/i hasta 150 Mbit/s</a:t>
            </a:r>
          </a:p>
          <a:p>
            <a:pPr marL="285750" indent="-285750">
              <a:buFont typeface="Arial" panose="020B0604020202020204" pitchFamily="34" charset="0"/>
              <a:buChar char="•"/>
            </a:pPr>
            <a:r>
              <a:rPr lang="es-ES" dirty="0"/>
              <a:t>Conectividad </a:t>
            </a:r>
            <a:r>
              <a:rPr lang="es-ES" dirty="0" err="1"/>
              <a:t>Blutooth</a:t>
            </a:r>
            <a:r>
              <a:rPr lang="es-ES" dirty="0"/>
              <a:t> BR/EDR y BLE.</a:t>
            </a:r>
          </a:p>
          <a:p>
            <a:pPr marL="285750" indent="-285750">
              <a:buFont typeface="Arial" panose="020B0604020202020204" pitchFamily="34" charset="0"/>
              <a:buChar char="•"/>
            </a:pPr>
            <a:r>
              <a:rPr lang="es-ES" dirty="0"/>
              <a:t>ROM: 448 kb, RTC </a:t>
            </a:r>
            <a:r>
              <a:rPr lang="es-ES" dirty="0" err="1"/>
              <a:t>slow</a:t>
            </a:r>
            <a:r>
              <a:rPr lang="es-ES" dirty="0"/>
              <a:t> SRAM: 8kb, RTC </a:t>
            </a:r>
            <a:r>
              <a:rPr lang="es-ES" dirty="0" err="1"/>
              <a:t>fast</a:t>
            </a:r>
            <a:r>
              <a:rPr lang="es-ES" dirty="0"/>
              <a:t> SRAM: 8kb , </a:t>
            </a:r>
            <a:r>
              <a:rPr lang="es-ES" dirty="0" err="1"/>
              <a:t>eFuse</a:t>
            </a:r>
            <a:r>
              <a:rPr lang="es-ES" dirty="0"/>
              <a:t>: 1kb.</a:t>
            </a:r>
          </a:p>
          <a:p>
            <a:pPr marL="285750" indent="-285750">
              <a:buFont typeface="Arial" panose="020B0604020202020204" pitchFamily="34" charset="0"/>
              <a:buChar char="•"/>
            </a:pPr>
            <a:r>
              <a:rPr lang="es-ES" dirty="0"/>
              <a:t>Una SDIO v3.0, dos interfaces I2C,2 interfaces I2S, SPI, tres interfaces UART, 2ch de 8 bits DAC, 12 bit SAR 18 ch ADC, DMA, CAN v2.0, 16 ch de 16 bits PWM. Arquitectura 32 bits RISC con un set de 80 instrucciones, 10 pines de táctiles de </a:t>
            </a:r>
            <a:r>
              <a:rPr lang="es-ES" dirty="0" err="1"/>
              <a:t>sensado</a:t>
            </a:r>
            <a:r>
              <a:rPr lang="es-ES" dirty="0"/>
              <a:t> capacitivo, 1 interfaz ethernet, Interfaz IR.</a:t>
            </a:r>
          </a:p>
          <a:p>
            <a:pPr marL="285750" indent="-285750">
              <a:buFont typeface="Arial" panose="020B0604020202020204" pitchFamily="34" charset="0"/>
              <a:buChar char="•"/>
            </a:pPr>
            <a:r>
              <a:rPr lang="es-ES" dirty="0"/>
              <a:t>34 GPIO, capacidades de DSP  como MAC. </a:t>
            </a:r>
          </a:p>
        </p:txBody>
      </p:sp>
      <p:pic>
        <p:nvPicPr>
          <p:cNvPr id="10" name="Imagen 9">
            <a:extLst>
              <a:ext uri="{FF2B5EF4-FFF2-40B4-BE49-F238E27FC236}">
                <a16:creationId xmlns:a16="http://schemas.microsoft.com/office/drawing/2014/main" id="{22A01248-47C6-41EC-9C95-DA196C7AF312}"/>
              </a:ext>
            </a:extLst>
          </p:cNvPr>
          <p:cNvPicPr>
            <a:picLocks noChangeAspect="1"/>
          </p:cNvPicPr>
          <p:nvPr/>
        </p:nvPicPr>
        <p:blipFill>
          <a:blip r:embed="rId3"/>
          <a:stretch>
            <a:fillRect/>
          </a:stretch>
        </p:blipFill>
        <p:spPr>
          <a:xfrm>
            <a:off x="6529477" y="1675261"/>
            <a:ext cx="5139491" cy="4685709"/>
          </a:xfrm>
          <a:prstGeom prst="rect">
            <a:avLst/>
          </a:prstGeom>
        </p:spPr>
      </p:pic>
    </p:spTree>
    <p:extLst>
      <p:ext uri="{BB962C8B-B14F-4D97-AF65-F5344CB8AC3E}">
        <p14:creationId xmlns:p14="http://schemas.microsoft.com/office/powerpoint/2010/main" val="94317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87" name="Rectangle 6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C6C61B-EF5B-4E97-A9B6-10ABFDDC37F7}"/>
              </a:ext>
            </a:extLst>
          </p:cNvPr>
          <p:cNvSpPr txBox="1"/>
          <p:nvPr/>
        </p:nvSpPr>
        <p:spPr>
          <a:xfrm>
            <a:off x="1198181" y="560881"/>
            <a:ext cx="9795638" cy="1114380"/>
          </a:xfrm>
          <a:prstGeom prst="rect">
            <a:avLst/>
          </a:prstGeom>
        </p:spPr>
        <p:txBody>
          <a:bodyPr vert="horz" lIns="91440" tIns="45720" rIns="91440" bIns="45720" rtlCol="0" anchor="b">
            <a:normAutofit/>
          </a:bodyPr>
          <a:lstStyle/>
          <a:p>
            <a:pPr algn="ctr" eaLnBrk="1" hangingPunct="1">
              <a:lnSpc>
                <a:spcPct val="90000"/>
              </a:lnSpc>
              <a:spcAft>
                <a:spcPts val="600"/>
              </a:spcAft>
            </a:pPr>
            <a:r>
              <a:rPr lang="en-US" sz="5200">
                <a:latin typeface="+mj-lt"/>
                <a:ea typeface="+mj-ea"/>
                <a:cs typeface="+mj-cs"/>
              </a:rPr>
              <a:t>Porque el Microcontrolador ESP32?</a:t>
            </a:r>
          </a:p>
        </p:txBody>
      </p:sp>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81234" y="3006225"/>
            <a:ext cx="5828261" cy="32492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5">
            <a:extLst>
              <a:ext uri="{FF2B5EF4-FFF2-40B4-BE49-F238E27FC236}">
                <a16:creationId xmlns:a16="http://schemas.microsoft.com/office/drawing/2014/main" id="{BA829DEE-4F89-4902-8F31-1DA97A08F619}"/>
              </a:ext>
            </a:extLst>
          </p:cNvPr>
          <p:cNvPicPr>
            <a:picLocks noChangeAspect="1"/>
          </p:cNvPicPr>
          <p:nvPr/>
        </p:nvPicPr>
        <p:blipFill>
          <a:blip r:embed="rId4"/>
          <a:stretch>
            <a:fillRect/>
          </a:stretch>
        </p:blipFill>
        <p:spPr>
          <a:xfrm>
            <a:off x="1293233" y="1669090"/>
            <a:ext cx="9778548" cy="4009203"/>
          </a:xfrm>
          <a:prstGeom prst="rect">
            <a:avLst/>
          </a:prstGeom>
        </p:spPr>
      </p:pic>
    </p:spTree>
    <p:extLst>
      <p:ext uri="{BB962C8B-B14F-4D97-AF65-F5344CB8AC3E}">
        <p14:creationId xmlns:p14="http://schemas.microsoft.com/office/powerpoint/2010/main" val="138340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87" name="Rectangle 6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BC6C61B-EF5B-4E97-A9B6-10ABFDDC37F7}"/>
              </a:ext>
            </a:extLst>
          </p:cNvPr>
          <p:cNvSpPr txBox="1"/>
          <p:nvPr/>
        </p:nvSpPr>
        <p:spPr>
          <a:xfrm>
            <a:off x="1198181" y="560881"/>
            <a:ext cx="9795638" cy="1114380"/>
          </a:xfrm>
          <a:prstGeom prst="rect">
            <a:avLst/>
          </a:prstGeom>
        </p:spPr>
        <p:txBody>
          <a:bodyPr vert="horz" lIns="91440" tIns="45720" rIns="91440" bIns="45720" rtlCol="0" anchor="b">
            <a:normAutofit/>
          </a:bodyPr>
          <a:lstStyle/>
          <a:p>
            <a:pPr algn="ctr" eaLnBrk="1" hangingPunct="1">
              <a:lnSpc>
                <a:spcPct val="90000"/>
              </a:lnSpc>
              <a:spcAft>
                <a:spcPts val="600"/>
              </a:spcAft>
            </a:pPr>
            <a:r>
              <a:rPr lang="en-US" sz="5200" dirty="0" err="1">
                <a:latin typeface="+mj-lt"/>
                <a:ea typeface="+mj-ea"/>
                <a:cs typeface="+mj-cs"/>
              </a:rPr>
              <a:t>Porque</a:t>
            </a:r>
            <a:r>
              <a:rPr lang="en-US" sz="5200" dirty="0">
                <a:latin typeface="+mj-lt"/>
                <a:ea typeface="+mj-ea"/>
                <a:cs typeface="+mj-cs"/>
              </a:rPr>
              <a:t> el </a:t>
            </a:r>
            <a:r>
              <a:rPr lang="en-US" sz="5200" dirty="0" err="1">
                <a:latin typeface="+mj-lt"/>
                <a:ea typeface="+mj-ea"/>
                <a:cs typeface="+mj-cs"/>
              </a:rPr>
              <a:t>Microcontrolador</a:t>
            </a:r>
            <a:r>
              <a:rPr lang="en-US" sz="5200" dirty="0">
                <a:latin typeface="+mj-lt"/>
                <a:ea typeface="+mj-ea"/>
                <a:cs typeface="+mj-cs"/>
              </a:rPr>
              <a:t> ESP32?</a:t>
            </a:r>
          </a:p>
        </p:txBody>
      </p:sp>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81234" y="3006225"/>
            <a:ext cx="5828261" cy="32492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MICROPYTHON – ESPloradores">
            <a:extLst>
              <a:ext uri="{FF2B5EF4-FFF2-40B4-BE49-F238E27FC236}">
                <a16:creationId xmlns:a16="http://schemas.microsoft.com/office/drawing/2014/main" id="{E9B9FCC0-A835-43D4-88AC-B3A6D764E3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952" y="1771258"/>
            <a:ext cx="29337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duino - Wikipedia, la enciclopedia libre">
            <a:extLst>
              <a:ext uri="{FF2B5EF4-FFF2-40B4-BE49-F238E27FC236}">
                <a16:creationId xmlns:a16="http://schemas.microsoft.com/office/drawing/2014/main" id="{E39E28E7-6471-4B2A-98B9-B42C09C6B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413" y="1675261"/>
            <a:ext cx="25908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os pasos con los ESP32 y el Framework oficial ESP-IDF - YouTube">
            <a:extLst>
              <a:ext uri="{FF2B5EF4-FFF2-40B4-BE49-F238E27FC236}">
                <a16:creationId xmlns:a16="http://schemas.microsoft.com/office/drawing/2014/main" id="{72666182-4FF9-4707-849B-681F70EC1A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1048" y="1863374"/>
            <a:ext cx="3048000" cy="17145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8" descr="Lua - Wikipedia, la enciclopedia libre">
            <a:extLst>
              <a:ext uri="{FF2B5EF4-FFF2-40B4-BE49-F238E27FC236}">
                <a16:creationId xmlns:a16="http://schemas.microsoft.com/office/drawing/2014/main" id="{FC283C30-1965-4E19-94C2-D65A1140AA79}"/>
              </a:ext>
            </a:extLst>
          </p:cNvPr>
          <p:cNvSpPr>
            <a:spLocks noChangeAspect="1" noChangeArrowheads="1"/>
          </p:cNvSpPr>
          <p:nvPr/>
        </p:nvSpPr>
        <p:spPr bwMode="auto">
          <a:xfrm>
            <a:off x="2201680" y="39494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4" name="Picture 10" descr="Lua - Wikipedia, la enciclopedia libre">
            <a:extLst>
              <a:ext uri="{FF2B5EF4-FFF2-40B4-BE49-F238E27FC236}">
                <a16:creationId xmlns:a16="http://schemas.microsoft.com/office/drawing/2014/main" id="{CCAA6469-73E0-44B6-925B-464E87DF47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2181" y="416835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SP32: Flasheando LowJS para poder programar con Javascript">
            <a:extLst>
              <a:ext uri="{FF2B5EF4-FFF2-40B4-BE49-F238E27FC236}">
                <a16:creationId xmlns:a16="http://schemas.microsoft.com/office/drawing/2014/main" id="{70486EB1-1FF4-42C0-A815-D47EBAA747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75196" y="437683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21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9688"/>
            <a:ext cx="12192000"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adroTexto 2">
            <a:extLst>
              <a:ext uri="{FF2B5EF4-FFF2-40B4-BE49-F238E27FC236}">
                <a16:creationId xmlns:a16="http://schemas.microsoft.com/office/drawing/2014/main" id="{249067D6-CB0D-45D4-AD25-7CF37F2F26ED}"/>
              </a:ext>
            </a:extLst>
          </p:cNvPr>
          <p:cNvSpPr txBox="1"/>
          <p:nvPr/>
        </p:nvSpPr>
        <p:spPr>
          <a:xfrm>
            <a:off x="1198181" y="560881"/>
            <a:ext cx="9795638" cy="1114380"/>
          </a:xfrm>
          <a:prstGeom prst="rect">
            <a:avLst/>
          </a:prstGeom>
        </p:spPr>
        <p:txBody>
          <a:bodyPr vert="horz" lIns="91440" tIns="45720" rIns="91440" bIns="45720" rtlCol="0" anchor="b">
            <a:normAutofit fontScale="85000" lnSpcReduction="20000"/>
          </a:bodyPr>
          <a:lstStyle/>
          <a:p>
            <a:pPr algn="ctr" eaLnBrk="1" hangingPunct="1">
              <a:lnSpc>
                <a:spcPct val="90000"/>
              </a:lnSpc>
              <a:spcAft>
                <a:spcPts val="600"/>
              </a:spcAft>
            </a:pPr>
            <a:r>
              <a:rPr lang="es-ES" sz="5200" dirty="0">
                <a:latin typeface="+mj-lt"/>
                <a:ea typeface="+mj-ea"/>
                <a:cs typeface="+mj-cs"/>
              </a:rPr>
              <a:t>Que recursos utilizamos del ESP32, para esta </a:t>
            </a:r>
            <a:r>
              <a:rPr lang="es-ES" sz="5200" dirty="0" err="1">
                <a:latin typeface="+mj-lt"/>
                <a:ea typeface="+mj-ea"/>
                <a:cs typeface="+mj-cs"/>
              </a:rPr>
              <a:t>aplicacion</a:t>
            </a:r>
            <a:r>
              <a:rPr lang="es-ES" sz="5200" dirty="0">
                <a:latin typeface="+mj-lt"/>
                <a:ea typeface="+mj-ea"/>
                <a:cs typeface="+mj-cs"/>
              </a:rPr>
              <a:t>?</a:t>
            </a:r>
          </a:p>
        </p:txBody>
      </p:sp>
      <p:pic>
        <p:nvPicPr>
          <p:cNvPr id="2050" name="Picture 2" descr="Wifi - Wikipedia, la enciclopedia libre">
            <a:extLst>
              <a:ext uri="{FF2B5EF4-FFF2-40B4-BE49-F238E27FC236}">
                <a16:creationId xmlns:a16="http://schemas.microsoft.com/office/drawing/2014/main" id="{0DDB6F45-EC4F-4194-8A56-930D9BE44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517" y="1926685"/>
            <a:ext cx="2042846" cy="12103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ART | Android Things | Android Developers">
            <a:extLst>
              <a:ext uri="{FF2B5EF4-FFF2-40B4-BE49-F238E27FC236}">
                <a16:creationId xmlns:a16="http://schemas.microsoft.com/office/drawing/2014/main" id="{F7B92DA3-CFB9-4BDF-8F51-E50CCC02DE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742" y="2042910"/>
            <a:ext cx="4750773" cy="1081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Qué es IOT? ¿Por qué está de moda? | !nformes !nternet">
            <a:extLst>
              <a:ext uri="{FF2B5EF4-FFF2-40B4-BE49-F238E27FC236}">
                <a16:creationId xmlns:a16="http://schemas.microsoft.com/office/drawing/2014/main" id="{6A5E4C12-3A07-4FDA-939F-AA643D20D1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844" y="3881467"/>
            <a:ext cx="2638425" cy="17335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ow-Cost Microcontroller-Based Phasor Measurement | DigiKey">
            <a:extLst>
              <a:ext uri="{FF2B5EF4-FFF2-40B4-BE49-F238E27FC236}">
                <a16:creationId xmlns:a16="http://schemas.microsoft.com/office/drawing/2014/main" id="{15137DDD-2F8C-4E5A-B280-BAF1DBD9E3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2737" y="4208135"/>
            <a:ext cx="297180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mparación de rendimiento entre RS-232 y RS-485 - conocimiento - p  precisión Electronic Co., Ltd">
            <a:extLst>
              <a:ext uri="{FF2B5EF4-FFF2-40B4-BE49-F238E27FC236}">
                <a16:creationId xmlns:a16="http://schemas.microsoft.com/office/drawing/2014/main" id="{C56572DF-E0A6-4216-A970-16DACBD6C4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5041" y="4208135"/>
            <a:ext cx="48768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9C793600-634C-444F-8F29-41D998AA38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2567" y="3331427"/>
            <a:ext cx="2103433" cy="6659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ThingSpeak - Home Assistant">
            <a:extLst>
              <a:ext uri="{FF2B5EF4-FFF2-40B4-BE49-F238E27FC236}">
                <a16:creationId xmlns:a16="http://schemas.microsoft.com/office/drawing/2014/main" id="{EA129A62-D793-4F13-86CF-325051F8D4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0716" y="3331835"/>
            <a:ext cx="5191125" cy="8763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Qué es Cloud computing y como funciona? - RedFibra">
            <a:extLst>
              <a:ext uri="{FF2B5EF4-FFF2-40B4-BE49-F238E27FC236}">
                <a16:creationId xmlns:a16="http://schemas.microsoft.com/office/drawing/2014/main" id="{8CD115C9-2CC3-4199-8F8E-D77828B4C6C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07974" y="1530521"/>
            <a:ext cx="1850236" cy="1633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29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adroTexto 2">
            <a:extLst>
              <a:ext uri="{FF2B5EF4-FFF2-40B4-BE49-F238E27FC236}">
                <a16:creationId xmlns:a16="http://schemas.microsoft.com/office/drawing/2014/main" id="{A4D9AAFB-627C-469D-A9AB-C54BB87EF3CE}"/>
              </a:ext>
            </a:extLst>
          </p:cNvPr>
          <p:cNvSpPr txBox="1"/>
          <p:nvPr/>
        </p:nvSpPr>
        <p:spPr>
          <a:xfrm>
            <a:off x="1198181" y="560881"/>
            <a:ext cx="9795638" cy="1114380"/>
          </a:xfrm>
          <a:prstGeom prst="rect">
            <a:avLst/>
          </a:prstGeom>
        </p:spPr>
        <p:txBody>
          <a:bodyPr vert="horz" lIns="91440" tIns="45720" rIns="91440" bIns="45720" rtlCol="0" anchor="b">
            <a:normAutofit/>
          </a:bodyPr>
          <a:lstStyle/>
          <a:p>
            <a:pPr algn="ctr" eaLnBrk="1" hangingPunct="1">
              <a:lnSpc>
                <a:spcPct val="90000"/>
              </a:lnSpc>
              <a:spcAft>
                <a:spcPts val="600"/>
              </a:spcAft>
            </a:pPr>
            <a:r>
              <a:rPr lang="es-ES" sz="5200" dirty="0">
                <a:latin typeface="+mj-lt"/>
                <a:ea typeface="+mj-ea"/>
                <a:cs typeface="+mj-cs"/>
              </a:rPr>
              <a:t>Esquemático?</a:t>
            </a:r>
          </a:p>
        </p:txBody>
      </p:sp>
      <p:pic>
        <p:nvPicPr>
          <p:cNvPr id="3074" name="Picture 2" descr="Circuito_Final">
            <a:extLst>
              <a:ext uri="{FF2B5EF4-FFF2-40B4-BE49-F238E27FC236}">
                <a16:creationId xmlns:a16="http://schemas.microsoft.com/office/drawing/2014/main" id="{FA81E0B1-AFF4-4521-98F8-E953E0EA92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682" y="1745673"/>
            <a:ext cx="7659064" cy="484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69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Full_Project">
            <a:extLst>
              <a:ext uri="{FF2B5EF4-FFF2-40B4-BE49-F238E27FC236}">
                <a16:creationId xmlns:a16="http://schemas.microsoft.com/office/drawing/2014/main" id="{50EBCD8E-09E3-4A3D-A96A-30DB2FA7C4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145756" y="-445294"/>
            <a:ext cx="6015038" cy="802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40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Imagen 3">
            <a:extLst>
              <a:ext uri="{FF2B5EF4-FFF2-40B4-BE49-F238E27FC236}">
                <a16:creationId xmlns:a16="http://schemas.microsoft.com/office/drawing/2014/main" id="{1FB5FA2A-9871-4587-AF61-1C3A455CE8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15" y="102187"/>
            <a:ext cx="12192000"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uadroTexto 2">
            <a:extLst>
              <a:ext uri="{FF2B5EF4-FFF2-40B4-BE49-F238E27FC236}">
                <a16:creationId xmlns:a16="http://schemas.microsoft.com/office/drawing/2014/main" id="{6A3DCDF9-5A75-4D6F-AD8B-AB6A941F54AE}"/>
              </a:ext>
            </a:extLst>
          </p:cNvPr>
          <p:cNvSpPr txBox="1"/>
          <p:nvPr/>
        </p:nvSpPr>
        <p:spPr>
          <a:xfrm>
            <a:off x="506027" y="221942"/>
            <a:ext cx="11532093" cy="707886"/>
          </a:xfrm>
          <a:prstGeom prst="rect">
            <a:avLst/>
          </a:prstGeom>
          <a:noFill/>
        </p:spPr>
        <p:txBody>
          <a:bodyPr wrap="square" rtlCol="0">
            <a:spAutoFit/>
          </a:bodyPr>
          <a:lstStyle/>
          <a:p>
            <a:pPr algn="ctr"/>
            <a:r>
              <a:rPr lang="es-ES" sz="4000" dirty="0"/>
              <a:t>Diagrama de Flujo del Programa</a:t>
            </a:r>
          </a:p>
        </p:txBody>
      </p:sp>
      <p:sp>
        <p:nvSpPr>
          <p:cNvPr id="4" name="Rectángulo 3">
            <a:extLst>
              <a:ext uri="{FF2B5EF4-FFF2-40B4-BE49-F238E27FC236}">
                <a16:creationId xmlns:a16="http://schemas.microsoft.com/office/drawing/2014/main" id="{53EB6CFB-B9DB-4F86-8F97-15962656AC5B}"/>
              </a:ext>
            </a:extLst>
          </p:cNvPr>
          <p:cNvSpPr/>
          <p:nvPr/>
        </p:nvSpPr>
        <p:spPr>
          <a:xfrm>
            <a:off x="1118586" y="1198485"/>
            <a:ext cx="2689934" cy="479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Inicio</a:t>
            </a:r>
          </a:p>
        </p:txBody>
      </p:sp>
      <p:sp>
        <p:nvSpPr>
          <p:cNvPr id="5" name="Rombo 4">
            <a:extLst>
              <a:ext uri="{FF2B5EF4-FFF2-40B4-BE49-F238E27FC236}">
                <a16:creationId xmlns:a16="http://schemas.microsoft.com/office/drawing/2014/main" id="{C5027584-EC71-4528-B879-953C02E14E83}"/>
              </a:ext>
            </a:extLst>
          </p:cNvPr>
          <p:cNvSpPr/>
          <p:nvPr/>
        </p:nvSpPr>
        <p:spPr>
          <a:xfrm>
            <a:off x="1083075" y="2308195"/>
            <a:ext cx="2760956" cy="16956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¿Estableció conexión Wifi?</a:t>
            </a:r>
          </a:p>
        </p:txBody>
      </p:sp>
      <p:cxnSp>
        <p:nvCxnSpPr>
          <p:cNvPr id="7" name="Conector recto de flecha 6">
            <a:extLst>
              <a:ext uri="{FF2B5EF4-FFF2-40B4-BE49-F238E27FC236}">
                <a16:creationId xmlns:a16="http://schemas.microsoft.com/office/drawing/2014/main" id="{1B633834-0EF0-4D1C-BE8B-60CF44A53C3B}"/>
              </a:ext>
            </a:extLst>
          </p:cNvPr>
          <p:cNvCxnSpPr>
            <a:stCxn id="4" idx="2"/>
          </p:cNvCxnSpPr>
          <p:nvPr/>
        </p:nvCxnSpPr>
        <p:spPr>
          <a:xfrm>
            <a:off x="2463553" y="1677880"/>
            <a:ext cx="0" cy="630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angular 8">
            <a:extLst>
              <a:ext uri="{FF2B5EF4-FFF2-40B4-BE49-F238E27FC236}">
                <a16:creationId xmlns:a16="http://schemas.microsoft.com/office/drawing/2014/main" id="{45D4BC88-C7B9-4790-B4F4-46795DC0AD99}"/>
              </a:ext>
            </a:extLst>
          </p:cNvPr>
          <p:cNvCxnSpPr>
            <a:stCxn id="5" idx="3"/>
          </p:cNvCxnSpPr>
          <p:nvPr/>
        </p:nvCxnSpPr>
        <p:spPr>
          <a:xfrm flipH="1" flipV="1">
            <a:off x="2463553" y="1899821"/>
            <a:ext cx="1380478" cy="1256191"/>
          </a:xfrm>
          <a:prstGeom prst="bentConnector3">
            <a:avLst>
              <a:gd name="adj1" fmla="val -16559"/>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38463D75-57DA-47FC-A354-ECD3CF7753B5}"/>
              </a:ext>
            </a:extLst>
          </p:cNvPr>
          <p:cNvSpPr txBox="1"/>
          <p:nvPr/>
        </p:nvSpPr>
        <p:spPr>
          <a:xfrm>
            <a:off x="3844031" y="3249227"/>
            <a:ext cx="550416" cy="369332"/>
          </a:xfrm>
          <a:prstGeom prst="rect">
            <a:avLst/>
          </a:prstGeom>
          <a:noFill/>
        </p:spPr>
        <p:txBody>
          <a:bodyPr wrap="square" rtlCol="0">
            <a:spAutoFit/>
          </a:bodyPr>
          <a:lstStyle/>
          <a:p>
            <a:r>
              <a:rPr lang="es-ES" dirty="0"/>
              <a:t>no</a:t>
            </a:r>
          </a:p>
        </p:txBody>
      </p:sp>
      <p:sp>
        <p:nvSpPr>
          <p:cNvPr id="11" name="CuadroTexto 10">
            <a:extLst>
              <a:ext uri="{FF2B5EF4-FFF2-40B4-BE49-F238E27FC236}">
                <a16:creationId xmlns:a16="http://schemas.microsoft.com/office/drawing/2014/main" id="{0640A85C-141F-4F23-961A-8F798B480060}"/>
              </a:ext>
            </a:extLst>
          </p:cNvPr>
          <p:cNvSpPr txBox="1"/>
          <p:nvPr/>
        </p:nvSpPr>
        <p:spPr>
          <a:xfrm>
            <a:off x="2565647" y="4003829"/>
            <a:ext cx="568170" cy="369332"/>
          </a:xfrm>
          <a:prstGeom prst="rect">
            <a:avLst/>
          </a:prstGeom>
          <a:noFill/>
        </p:spPr>
        <p:txBody>
          <a:bodyPr wrap="square" rtlCol="0">
            <a:spAutoFit/>
          </a:bodyPr>
          <a:lstStyle/>
          <a:p>
            <a:r>
              <a:rPr lang="es-ES" dirty="0"/>
              <a:t>si</a:t>
            </a:r>
          </a:p>
        </p:txBody>
      </p:sp>
      <p:sp>
        <p:nvSpPr>
          <p:cNvPr id="12" name="Rectángulo 11">
            <a:extLst>
              <a:ext uri="{FF2B5EF4-FFF2-40B4-BE49-F238E27FC236}">
                <a16:creationId xmlns:a16="http://schemas.microsoft.com/office/drawing/2014/main" id="{85C1B5BA-410A-4A41-B4DD-F98B7416D302}"/>
              </a:ext>
            </a:extLst>
          </p:cNvPr>
          <p:cNvSpPr/>
          <p:nvPr/>
        </p:nvSpPr>
        <p:spPr>
          <a:xfrm>
            <a:off x="1216241" y="4447713"/>
            <a:ext cx="2627790" cy="1127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Leer Registros del PMU 0x00 al 0x46 vía UART, y Guardar en sus Respectivas Variables.</a:t>
            </a:r>
          </a:p>
        </p:txBody>
      </p:sp>
      <p:cxnSp>
        <p:nvCxnSpPr>
          <p:cNvPr id="14" name="Conector recto de flecha 13">
            <a:extLst>
              <a:ext uri="{FF2B5EF4-FFF2-40B4-BE49-F238E27FC236}">
                <a16:creationId xmlns:a16="http://schemas.microsoft.com/office/drawing/2014/main" id="{85C74B83-BC62-4B57-B83C-464BB18B1E34}"/>
              </a:ext>
            </a:extLst>
          </p:cNvPr>
          <p:cNvCxnSpPr>
            <a:stCxn id="5" idx="2"/>
          </p:cNvCxnSpPr>
          <p:nvPr/>
        </p:nvCxnSpPr>
        <p:spPr>
          <a:xfrm>
            <a:off x="2463553" y="4003829"/>
            <a:ext cx="0" cy="44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8EE67338-1614-4E05-B1A6-3B73E8CC009F}"/>
              </a:ext>
            </a:extLst>
          </p:cNvPr>
          <p:cNvSpPr/>
          <p:nvPr/>
        </p:nvSpPr>
        <p:spPr>
          <a:xfrm>
            <a:off x="6981550" y="4461139"/>
            <a:ext cx="2732841" cy="1127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Cargar los 8 Campos de </a:t>
            </a:r>
            <a:r>
              <a:rPr lang="es-ES" dirty="0" err="1"/>
              <a:t>ThingSpeak</a:t>
            </a:r>
            <a:r>
              <a:rPr lang="es-ES" dirty="0"/>
              <a:t> con las variables medidas en el PMU</a:t>
            </a:r>
          </a:p>
        </p:txBody>
      </p:sp>
      <p:cxnSp>
        <p:nvCxnSpPr>
          <p:cNvPr id="17" name="Conector: angular 16">
            <a:extLst>
              <a:ext uri="{FF2B5EF4-FFF2-40B4-BE49-F238E27FC236}">
                <a16:creationId xmlns:a16="http://schemas.microsoft.com/office/drawing/2014/main" id="{0A8FCE80-4675-40D4-A5B2-87F8AF4610E7}"/>
              </a:ext>
            </a:extLst>
          </p:cNvPr>
          <p:cNvCxnSpPr>
            <a:cxnSpLocks/>
            <a:stCxn id="12" idx="3"/>
            <a:endCxn id="15" idx="1"/>
          </p:cNvCxnSpPr>
          <p:nvPr/>
        </p:nvCxnSpPr>
        <p:spPr>
          <a:xfrm>
            <a:off x="3844031" y="5011445"/>
            <a:ext cx="3137519" cy="134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ombo 24">
            <a:extLst>
              <a:ext uri="{FF2B5EF4-FFF2-40B4-BE49-F238E27FC236}">
                <a16:creationId xmlns:a16="http://schemas.microsoft.com/office/drawing/2014/main" id="{0ED958E7-6864-4C90-BA42-2D6CDB2A7560}"/>
              </a:ext>
            </a:extLst>
          </p:cNvPr>
          <p:cNvSpPr/>
          <p:nvPr/>
        </p:nvSpPr>
        <p:spPr>
          <a:xfrm>
            <a:off x="6778830" y="2223249"/>
            <a:ext cx="3110151" cy="16956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¿Han pasado 20000 milisegundos?</a:t>
            </a:r>
          </a:p>
        </p:txBody>
      </p:sp>
      <p:cxnSp>
        <p:nvCxnSpPr>
          <p:cNvPr id="26" name="Conector recto de flecha 25">
            <a:extLst>
              <a:ext uri="{FF2B5EF4-FFF2-40B4-BE49-F238E27FC236}">
                <a16:creationId xmlns:a16="http://schemas.microsoft.com/office/drawing/2014/main" id="{F5297C3B-BBF8-45FD-889D-BB75DB78E48F}"/>
              </a:ext>
            </a:extLst>
          </p:cNvPr>
          <p:cNvCxnSpPr/>
          <p:nvPr/>
        </p:nvCxnSpPr>
        <p:spPr>
          <a:xfrm flipV="1">
            <a:off x="8333906" y="3912069"/>
            <a:ext cx="0" cy="57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E89ABEDD-4431-4DFD-B2AB-B56600B5AF6E}"/>
              </a:ext>
            </a:extLst>
          </p:cNvPr>
          <p:cNvCxnSpPr>
            <a:cxnSpLocks/>
            <a:stCxn id="25" idx="3"/>
          </p:cNvCxnSpPr>
          <p:nvPr/>
        </p:nvCxnSpPr>
        <p:spPr>
          <a:xfrm flipH="1">
            <a:off x="8333906" y="3071066"/>
            <a:ext cx="1555075" cy="1135186"/>
          </a:xfrm>
          <a:prstGeom prst="bentConnector3">
            <a:avLst>
              <a:gd name="adj1" fmla="val -147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8CAB634E-1B70-4053-B452-B1AE777F2AE9}"/>
              </a:ext>
            </a:extLst>
          </p:cNvPr>
          <p:cNvCxnSpPr>
            <a:stCxn id="25" idx="0"/>
          </p:cNvCxnSpPr>
          <p:nvPr/>
        </p:nvCxnSpPr>
        <p:spPr>
          <a:xfrm flipH="1" flipV="1">
            <a:off x="8333905" y="1615736"/>
            <a:ext cx="1" cy="607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9E27E64F-22B3-4C93-9CF5-D0F552FB6B62}"/>
              </a:ext>
            </a:extLst>
          </p:cNvPr>
          <p:cNvCxnSpPr>
            <a:cxnSpLocks/>
          </p:cNvCxnSpPr>
          <p:nvPr/>
        </p:nvCxnSpPr>
        <p:spPr>
          <a:xfrm flipH="1" flipV="1">
            <a:off x="5672831" y="1606858"/>
            <a:ext cx="2661074" cy="8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E6781732-E158-40C4-B416-B50C236C535D}"/>
              </a:ext>
            </a:extLst>
          </p:cNvPr>
          <p:cNvCxnSpPr>
            <a:cxnSpLocks/>
          </p:cNvCxnSpPr>
          <p:nvPr/>
        </p:nvCxnSpPr>
        <p:spPr>
          <a:xfrm>
            <a:off x="5672831" y="1606858"/>
            <a:ext cx="0" cy="2599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5C7280E3-A1B2-421A-973B-D1780F8DD311}"/>
              </a:ext>
            </a:extLst>
          </p:cNvPr>
          <p:cNvCxnSpPr/>
          <p:nvPr/>
        </p:nvCxnSpPr>
        <p:spPr>
          <a:xfrm flipH="1">
            <a:off x="2463553" y="4188495"/>
            <a:ext cx="3209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E4E57D07-1FDE-4827-8619-BB8BCF26A511}"/>
              </a:ext>
            </a:extLst>
          </p:cNvPr>
          <p:cNvSpPr txBox="1"/>
          <p:nvPr/>
        </p:nvSpPr>
        <p:spPr>
          <a:xfrm flipH="1">
            <a:off x="8550527" y="1555108"/>
            <a:ext cx="469185" cy="369332"/>
          </a:xfrm>
          <a:prstGeom prst="rect">
            <a:avLst/>
          </a:prstGeom>
          <a:noFill/>
        </p:spPr>
        <p:txBody>
          <a:bodyPr wrap="square" rtlCol="0">
            <a:spAutoFit/>
          </a:bodyPr>
          <a:lstStyle/>
          <a:p>
            <a:r>
              <a:rPr lang="es-ES" dirty="0"/>
              <a:t>si</a:t>
            </a:r>
          </a:p>
        </p:txBody>
      </p:sp>
      <p:sp>
        <p:nvSpPr>
          <p:cNvPr id="46" name="CuadroTexto 45">
            <a:extLst>
              <a:ext uri="{FF2B5EF4-FFF2-40B4-BE49-F238E27FC236}">
                <a16:creationId xmlns:a16="http://schemas.microsoft.com/office/drawing/2014/main" id="{33826B31-936C-4989-AFFB-44BF75E52F33}"/>
              </a:ext>
            </a:extLst>
          </p:cNvPr>
          <p:cNvSpPr txBox="1"/>
          <p:nvPr/>
        </p:nvSpPr>
        <p:spPr>
          <a:xfrm>
            <a:off x="9888980" y="2556769"/>
            <a:ext cx="542281" cy="369332"/>
          </a:xfrm>
          <a:prstGeom prst="rect">
            <a:avLst/>
          </a:prstGeom>
          <a:noFill/>
        </p:spPr>
        <p:txBody>
          <a:bodyPr wrap="square" rtlCol="0">
            <a:spAutoFit/>
          </a:bodyPr>
          <a:lstStyle/>
          <a:p>
            <a:r>
              <a:rPr lang="es-ES" dirty="0"/>
              <a:t>no</a:t>
            </a:r>
          </a:p>
        </p:txBody>
      </p:sp>
    </p:spTree>
    <p:extLst>
      <p:ext uri="{BB962C8B-B14F-4D97-AF65-F5344CB8AC3E}">
        <p14:creationId xmlns:p14="http://schemas.microsoft.com/office/powerpoint/2010/main" val="35957676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57B3929F0E6124D8B447DE0D447F0C1" ma:contentTypeVersion="9" ma:contentTypeDescription="Create a new document." ma:contentTypeScope="" ma:versionID="edf6d6c6775da7de217a0ad5556f4f59">
  <xsd:schema xmlns:xsd="http://www.w3.org/2001/XMLSchema" xmlns:xs="http://www.w3.org/2001/XMLSchema" xmlns:p="http://schemas.microsoft.com/office/2006/metadata/properties" xmlns:ns3="1e5d329a-531f-4a4f-a8f4-484c37cba16e" xmlns:ns4="2d9fdefe-8ad1-43c0-b29b-8ae2da832a35" targetNamespace="http://schemas.microsoft.com/office/2006/metadata/properties" ma:root="true" ma:fieldsID="9929bc41cf284a831deb7f0a9edfaedb" ns3:_="" ns4:_="">
    <xsd:import namespace="1e5d329a-531f-4a4f-a8f4-484c37cba16e"/>
    <xsd:import namespace="2d9fdefe-8ad1-43c0-b29b-8ae2da832a3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5d329a-531f-4a4f-a8f4-484c37cba16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9fdefe-8ad1-43c0-b29b-8ae2da832a3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D666B-1BE8-4AB5-AE79-563EC4694AEF}">
  <ds:schemaRefs>
    <ds:schemaRef ds:uri="http://www.w3.org/XML/1998/namespace"/>
    <ds:schemaRef ds:uri="http://purl.org/dc/elements/1.1/"/>
    <ds:schemaRef ds:uri="2d9fdefe-8ad1-43c0-b29b-8ae2da832a35"/>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1e5d329a-531f-4a4f-a8f4-484c37cba16e"/>
    <ds:schemaRef ds:uri="http://schemas.microsoft.com/office/2006/metadata/properties"/>
  </ds:schemaRefs>
</ds:datastoreItem>
</file>

<file path=customXml/itemProps2.xml><?xml version="1.0" encoding="utf-8"?>
<ds:datastoreItem xmlns:ds="http://schemas.openxmlformats.org/officeDocument/2006/customXml" ds:itemID="{137DABF3-C13A-443A-B02D-99D2715F43FD}">
  <ds:schemaRefs>
    <ds:schemaRef ds:uri="http://schemas.microsoft.com/sharepoint/v3/contenttype/forms"/>
  </ds:schemaRefs>
</ds:datastoreItem>
</file>

<file path=customXml/itemProps3.xml><?xml version="1.0" encoding="utf-8"?>
<ds:datastoreItem xmlns:ds="http://schemas.openxmlformats.org/officeDocument/2006/customXml" ds:itemID="{A45F9243-3B87-46DB-A7E1-FB2E97DB2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5d329a-531f-4a4f-a8f4-484c37cba16e"/>
    <ds:schemaRef ds:uri="2d9fdefe-8ad1-43c0-b29b-8ae2da832a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138</TotalTime>
  <Words>1962</Words>
  <Application>Microsoft Office PowerPoint</Application>
  <PresentationFormat>Panorámica</PresentationFormat>
  <Paragraphs>211</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Julian Pelaez Restrepo</dc:creator>
  <cp:lastModifiedBy>JULIAN</cp:lastModifiedBy>
  <cp:revision>12</cp:revision>
  <dcterms:created xsi:type="dcterms:W3CDTF">2020-12-17T06:35:49Z</dcterms:created>
  <dcterms:modified xsi:type="dcterms:W3CDTF">2020-12-17T08:58:51Z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0x010100357B3929F0E6124D8B447DE0D447F0C1</vt:lpwstr>
  </property>
</Properties>
</file>