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362968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362968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9362968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9362968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9362968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9362968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9b0dd1b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9b0dd1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9b0dd1b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9b0dd1b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9b0dd1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9b0dd1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9b0dd1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79b0dd1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Course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63800"/>
            <a:ext cx="8520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we try to forecast future accident data from current data?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660575"/>
            <a:ext cx="85206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time series based modelling approaches to forecast future accident trends from current data. Let us look at a plot of the number of accidents per week over the years: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299" y="1492700"/>
            <a:ext cx="4351599" cy="35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25900"/>
            <a:ext cx="8520600" cy="4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Visually we can see that the above series is not stationary, because clearly the mean of the data is changing over time.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do this formally by using a variety of statistical tests: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00" y="1154375"/>
            <a:ext cx="6821002" cy="39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94600"/>
            <a:ext cx="8520600" cy="4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in order to stationarize the time series, we can apply log transformation so that it penalizes the higher values and hence decreases the trend in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try differencing(subtract the consecutive terms) in order to stationarise the time series.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tried both log transform and first order differencing in order to stationarize this data.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25" y="2118150"/>
            <a:ext cx="5058123" cy="29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model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ARIMA model which has both an auto-regressive component as well as a moving average 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 fits a linear regression model between it’s own lags(AR) as well it’s own lagged forecast errors.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get the order of the AR term(p) from PACF plot and the order of the MA term from the ACF plot(q). The differencing was fixed as 1 as seen previously.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98650"/>
            <a:ext cx="8520600" cy="44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 plots before transformation: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transformation: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25" y="598650"/>
            <a:ext cx="3131225" cy="197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388" y="573838"/>
            <a:ext cx="2978925" cy="20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025" y="3047975"/>
            <a:ext cx="2978925" cy="20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2994" y="3047975"/>
            <a:ext cx="2945705" cy="19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77075"/>
            <a:ext cx="8520600" cy="4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of residuals: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Residuals are also uncorellated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450" y="691525"/>
            <a:ext cx="4693775" cy="26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on validation set(85%train,15%test)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00" y="1101076"/>
            <a:ext cx="7400977" cy="318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