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Ansible: Revolutionizing Network Automation</a:t>
            </a:r>
          </a:p>
        </p:txBody>
      </p:sp>
      <p:pic>
        <p:nvPicPr>
          <p:cNvPr id="3" name="Picture 2" descr="computer_network_cables_on_dark_background_with_blue_glow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286000"/>
            <a:ext cx="73152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Conclusion: Embracing Ansible for Network Evolution</a:t>
            </a:r>
          </a:p>
        </p:txBody>
      </p:sp>
      <p:pic>
        <p:nvPicPr>
          <p:cNvPr id="3" name="Picture 2" descr="futuristic_city_skyline_with_connected_network_overla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286000"/>
            <a:ext cx="73152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Ansible?</a:t>
            </a:r>
          </a:p>
        </p:txBody>
      </p:sp>
      <p:pic>
        <p:nvPicPr>
          <p:cNvPr id="3" name="Picture 2" descr="laptop_with_code_on_screen_in_dark_roo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286000"/>
            <a:ext cx="73152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 of Ansible</a:t>
            </a:r>
          </a:p>
        </p:txBody>
      </p:sp>
      <p:pic>
        <p:nvPicPr>
          <p:cNvPr id="3" name="Picture 2" descr="person_typing_on_laptop_with_multiple_screens_showing_cod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286000"/>
            <a:ext cx="73152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Ansible's Impact on Network Automation</a:t>
            </a:r>
          </a:p>
        </p:txBody>
      </p:sp>
      <p:pic>
        <p:nvPicPr>
          <p:cNvPr id="3" name="Picture 2" descr="futuristic_network_server_room_with_blue_light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286000"/>
            <a:ext cx="73152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Changing Network Infrastructure Management</a:t>
            </a:r>
          </a:p>
        </p:txBody>
      </p:sp>
      <p:pic>
        <p:nvPicPr>
          <p:cNvPr id="3" name="Picture 2" descr="hands_typing_on_laptop_with_holographic_network_projec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286000"/>
            <a:ext cx="73152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Ansible in Cloud Environments</a:t>
            </a:r>
          </a:p>
        </p:txBody>
      </p:sp>
      <p:pic>
        <p:nvPicPr>
          <p:cNvPr id="3" name="Picture 2" descr="computer_network_cables_on_dark_background_with_blue_glow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286000"/>
            <a:ext cx="73152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Industry Adoption and Case Studies</a:t>
            </a:r>
          </a:p>
        </p:txBody>
      </p:sp>
      <p:pic>
        <p:nvPicPr>
          <p:cNvPr id="3" name="Picture 2" descr="business_people_in_modern_office_with_digital_charts_and_graph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286000"/>
            <a:ext cx="73152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and Considerations</a:t>
            </a:r>
          </a:p>
        </p:txBody>
      </p:sp>
      <p:pic>
        <p:nvPicPr>
          <p:cNvPr id="3" name="Picture 2" descr="person_looking_frustrated_in_front_of_computer_with_error_mess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286000"/>
            <a:ext cx="73152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of Ansible in Network Automation</a:t>
            </a:r>
          </a:p>
        </p:txBody>
      </p:sp>
      <p:pic>
        <p:nvPicPr>
          <p:cNvPr id="3" name="Picture 2" descr="futuristic_city_skyline_with_connected_network_overla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286000"/>
            <a:ext cx="7315200" cy="4114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