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modernComment_13A_21219FA4.xml" ContentType="application/vnd.ms-powerpoint.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34"/>
  </p:notesMasterIdLst>
  <p:handoutMasterIdLst>
    <p:handoutMasterId r:id="rId35"/>
  </p:handoutMasterIdLst>
  <p:sldIdLst>
    <p:sldId id="313" r:id="rId5"/>
    <p:sldId id="330" r:id="rId6"/>
    <p:sldId id="322" r:id="rId7"/>
    <p:sldId id="333" r:id="rId8"/>
    <p:sldId id="294" r:id="rId9"/>
    <p:sldId id="340" r:id="rId10"/>
    <p:sldId id="331" r:id="rId11"/>
    <p:sldId id="309" r:id="rId12"/>
    <p:sldId id="337" r:id="rId13"/>
    <p:sldId id="338" r:id="rId14"/>
    <p:sldId id="339" r:id="rId15"/>
    <p:sldId id="306" r:id="rId16"/>
    <p:sldId id="308" r:id="rId17"/>
    <p:sldId id="335" r:id="rId18"/>
    <p:sldId id="326" r:id="rId19"/>
    <p:sldId id="327" r:id="rId20"/>
    <p:sldId id="329" r:id="rId21"/>
    <p:sldId id="318" r:id="rId22"/>
    <p:sldId id="328" r:id="rId23"/>
    <p:sldId id="336" r:id="rId24"/>
    <p:sldId id="342" r:id="rId25"/>
    <p:sldId id="314" r:id="rId26"/>
    <p:sldId id="316" r:id="rId27"/>
    <p:sldId id="321" r:id="rId28"/>
    <p:sldId id="317" r:id="rId29"/>
    <p:sldId id="320" r:id="rId30"/>
    <p:sldId id="312" r:id="rId31"/>
    <p:sldId id="341" r:id="rId32"/>
    <p:sldId id="325" r:id="rId33"/>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9A8FE07B-652D-400C-831D-CE190ADD0DEF}" name="Ivan Lazo Monroy" initials="IM" userId="S::ivan.lazo@fundacion-jala.org::5020b6af-ca12-481f-aa93-de11354435e1"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795E80-05B1-40EF-AB71-008DAEBCB955}" v="86" dt="2022-05-06T19:26:02.134"/>
    <p1510:client id="{0F13990D-CCA6-E336-869A-770C6C7BEF5F}" v="4" dt="2022-05-10T02:25:13.963"/>
    <p1510:client id="{1860B291-F491-4123-8310-6232E731C238}" v="62" dt="2022-05-10T19:36:43.360"/>
    <p1510:client id="{2181A246-6E05-4D42-9809-B04F9231B721}" v="14" dt="2022-05-09T22:03:27.519"/>
    <p1510:client id="{29173A7B-26E7-4A01-A952-753BE28CA2B0}" v="18" dt="2022-05-09T02:40:16.017"/>
    <p1510:client id="{2A177AFA-EB45-46FE-BA7A-E793B5AC4EDE}" v="6" dt="2022-05-06T13:26:03.463"/>
    <p1510:client id="{2DC97743-697F-DB86-8967-C83C2750C408}" v="33" dt="2022-05-06T20:46:38.970"/>
    <p1510:client id="{2DD1CDE0-43FB-4CC1-93BF-05313A7AAC6A}" v="29" dt="2022-05-06T21:01:57.706"/>
    <p1510:client id="{33348C18-F69E-4049-A604-E2989E0D5A4A}" v="53" dt="2022-05-05T20:07:19.287"/>
    <p1510:client id="{38A2873F-0DD3-41C0-A080-9C64482462C4}" v="15" dt="2022-05-09T22:49:59.735"/>
    <p1510:client id="{3947A204-36A9-410E-BEAD-BA8602A17073}" v="246" dt="2022-05-05T21:02:06.515"/>
    <p1510:client id="{4474A559-14EC-4CA6-8FDF-B4CA330C5DB6}" v="233" dt="2022-05-06T21:23:18.678"/>
    <p1510:client id="{447CEFF6-658A-4B7B-90E3-4A22FCBE3009}" v="53" dt="2022-05-05T20:58:24.532"/>
    <p1510:client id="{4B42475A-A265-4487-92EA-2F9093892D3A}" v="2" dt="2022-05-10T19:42:07.952"/>
    <p1510:client id="{4DACFA57-2D45-4D31-8BCB-094EC4374B2B}" v="42" dt="2022-05-10T02:26:17.555"/>
    <p1510:client id="{4F05D9D8-639C-40B6-835E-4A703850B3F6}" v="153" dt="2022-05-06T20:33:19.269"/>
    <p1510:client id="{4F4BCB4E-1505-48F6-8A92-58096ED1A8FA}" v="28" dt="2022-05-10T20:07:59.186"/>
    <p1510:client id="{51B0165C-D30E-2E10-4EEB-A28D01C88C50}" v="10" dt="2022-05-10T17:01:38.503"/>
    <p1510:client id="{54A22300-B90E-4381-8AB8-D9F770AF6669}" v="14" dt="2022-05-06T20:32:41.836"/>
    <p1510:client id="{58DCED8E-A769-46D6-BDD1-1447D554D37E}" v="6" dt="2022-05-10T19:25:50.912"/>
    <p1510:client id="{5D6B69B2-DA94-4A00-A56C-D70CEA5CDF32}" v="6" dt="2022-05-10T19:40:54.798"/>
    <p1510:client id="{608B48B5-0884-1DCF-977F-A96FC76ADF76}" v="9" dt="2022-05-09T22:50:26.427"/>
    <p1510:client id="{6186E51A-638D-4533-FC76-561EF960F823}" v="421" dt="2022-05-06T21:02:39.618"/>
    <p1510:client id="{6212C755-74DD-435A-840B-6DA33ECAF6CD}" v="527" dt="2022-05-05T20:08:03.410"/>
    <p1510:client id="{6384681F-0B34-45B6-91A8-9CC2B609703E}" v="95" dt="2022-05-06T19:25:01.467"/>
    <p1510:client id="{6C6D5B9D-5FF2-4018-B3B5-46D9495A8BF8}" v="453" dt="2022-05-05T20:14:35.636"/>
    <p1510:client id="{6E7E3FE4-ECD4-49BD-B331-FAB5A692D51F}" v="6" dt="2022-05-09T01:12:09.210"/>
    <p1510:client id="{7739FDE7-7FAE-4338-B806-1F03CF085795}" v="83" dt="2022-05-06T20:32:05.514"/>
    <p1510:client id="{79504A30-43D9-4BD7-8E54-D0A816BEC726}" v="19" dt="2022-05-05T19:34:39.346"/>
    <p1510:client id="{834B9863-5EDA-40A4-9AF8-5BC18AD15986}" v="61" dt="2022-05-06T19:38:10.714"/>
    <p1510:client id="{83BEFBD0-780C-40A0-9C83-B3DC55219D53}" v="765" dt="2022-05-06T20:44:40.237"/>
    <p1510:client id="{85DED081-C5C8-414A-987C-BAE466BB0CA1}" v="426" dt="2022-05-06T02:01:33.804"/>
    <p1510:client id="{870F0278-AB2B-45A2-93C2-48324DE6102B}" v="13" dt="2022-05-09T19:09:18.025"/>
    <p1510:client id="{9686B1DB-63A9-422B-9B9C-4BD2047EB55E}" v="129" dt="2022-05-06T14:13:29.359"/>
    <p1510:client id="{9A14D6B2-F276-4101-BB75-E20CC30D7E90}" v="39" dt="2022-05-06T19:45:10.963"/>
    <p1510:client id="{9B079F2A-979B-4EAF-9637-C74720FC39E9}" v="15" dt="2022-05-09T16:28:08.217"/>
    <p1510:client id="{AEEAA401-9D08-AEB8-902D-1D0D1F0C731C}" v="6" dt="2022-05-06T03:03:46.636"/>
    <p1510:client id="{B24A0CE0-E69A-4DE1-3905-6A76DA904E9F}" v="232" dt="2022-05-06T03:07:11.085"/>
    <p1510:client id="{B48356D6-AA07-4877-9357-1463352A76D9}" v="36" dt="2022-05-10T19:22:57.543"/>
    <p1510:client id="{B6D39563-E847-4915-A203-01541421E836}" v="90" dt="2022-05-06T20:21:04.172"/>
    <p1510:client id="{BD92D267-1EA6-4866-A3E8-4329F62BE47C}" v="87" dt="2022-05-05T14:52:41.425"/>
    <p1510:client id="{BF717DE0-3CDA-4D4A-8417-5256F7EC8620}" v="108" dt="2022-05-05T22:45:45.785"/>
    <p1510:client id="{C35BFEF8-69AC-331B-ECCC-267A70002338}" v="16" dt="2022-05-06T14:16:20.874"/>
    <p1510:client id="{C6CAF5CF-8977-4958-8AF6-82E7B8E9E62A}" v="9" dt="2022-05-10T19:58:41.069"/>
    <p1510:client id="{C8D375D6-A6C5-8AF4-334D-68B9623EFB58}" v="29" dt="2022-05-10T19:36:53.853"/>
    <p1510:client id="{CA52D430-9BB6-4E9C-ADF5-87E20DA2494B}" v="1" dt="2022-05-10T04:12:11.224"/>
    <p1510:client id="{CC557915-C9F1-41F7-A791-5B0CE64753AA}" v="1" dt="2022-05-10T19:39:06.585"/>
    <p1510:client id="{D730250F-FB22-4D46-94E6-C494DB2576B2}" v="1" dt="2022-05-05T14:18:20.981"/>
    <p1510:client id="{D8F1F430-344B-4999-B356-DA9B932DD014}" v="37" dt="2022-05-05T21:14:19.335"/>
    <p1510:client id="{DA1A8077-A505-42F9-9DDE-C91ED1FCB772}" v="4" dt="2022-05-09T19:09:44.934"/>
    <p1510:client id="{E6B62E63-219E-FBE7-256C-E4BCBAB0E8A7}" v="14" dt="2022-05-05T20:47:28.849"/>
    <p1510:client id="{E955C729-D1DC-4367-ACE4-70CC30C54213}" v="6" dt="2022-05-06T19:37:38.444"/>
    <p1510:client id="{F168A5F2-2221-45C0-8F9C-26BBF51CB989}" v="30" dt="2022-05-05T14:45:05.926"/>
    <p1510:client id="{F2E6CE0D-229B-463D-B0B9-4A757C4378C6}" v="1" dt="2022-05-06T02:53:09.349"/>
    <p1510:client id="{F4B73CF6-5D0B-4690-CBDC-FE652978803B}" v="21" dt="2022-05-06T20:05:05.5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392"/>
        <p:guide pos="7056"/>
        <p:guide orient="horz" pos="3168"/>
      </p:guideLst>
    </p:cSldViewPr>
  </p:slideViewPr>
  <p:notesViewPr>
    <p:cSldViewPr snapToGrid="0">
      <p:cViewPr>
        <p:scale>
          <a:sx n="1" d="2"/>
          <a:sy n="1" d="2"/>
        </p:scale>
        <p:origin x="0" y="0"/>
      </p:cViewPr>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9.xml" Id="rId13" /><Relationship Type="http://schemas.openxmlformats.org/officeDocument/2006/relationships/slide" Target="slides/slide14.xml" Id="rId18" /><Relationship Type="http://schemas.openxmlformats.org/officeDocument/2006/relationships/slide" Target="slides/slide22.xml" Id="rId26" /><Relationship Type="http://schemas.openxmlformats.org/officeDocument/2006/relationships/tableStyles" Target="tableStyles.xml" Id="rId39" /><Relationship Type="http://schemas.openxmlformats.org/officeDocument/2006/relationships/slide" Target="slides/slide17.xml" Id="rId21" /><Relationship Type="http://schemas.openxmlformats.org/officeDocument/2006/relationships/notesMaster" Target="notesMasters/notesMaster1.xml" Id="rId34" /><Relationship Type="http://schemas.microsoft.com/office/2018/10/relationships/authors" Target="authors.xml" Id="rId42" /><Relationship Type="http://schemas.openxmlformats.org/officeDocument/2006/relationships/slide" Target="slides/slide3.xml" Id="rId7" /><Relationship Type="http://schemas.openxmlformats.org/officeDocument/2006/relationships/customXml" Target="../customXml/item2.xml" Id="rId2" /><Relationship Type="http://schemas.openxmlformats.org/officeDocument/2006/relationships/slide" Target="slides/slide12.xml" Id="rId16" /><Relationship Type="http://schemas.openxmlformats.org/officeDocument/2006/relationships/slide" Target="slides/slide16.xml" Id="rId20" /><Relationship Type="http://schemas.openxmlformats.org/officeDocument/2006/relationships/slide" Target="slides/slide25.xml" Id="rId29" /><Relationship Type="http://schemas.microsoft.com/office/2015/10/relationships/revisionInfo" Target="revisionInfo.xml" Id="rId41" /><Relationship Type="http://schemas.openxmlformats.org/officeDocument/2006/relationships/customXml" Target="../customXml/item1.xml" Id="rId1" /><Relationship Type="http://schemas.openxmlformats.org/officeDocument/2006/relationships/slide" Target="slides/slide2.xml" Id="rId6" /><Relationship Type="http://schemas.openxmlformats.org/officeDocument/2006/relationships/slide" Target="slides/slide7.xml" Id="rId11" /><Relationship Type="http://schemas.openxmlformats.org/officeDocument/2006/relationships/slide" Target="slides/slide20.xml" Id="rId24" /><Relationship Type="http://schemas.openxmlformats.org/officeDocument/2006/relationships/slide" Target="slides/slide28.xml" Id="rId32" /><Relationship Type="http://schemas.openxmlformats.org/officeDocument/2006/relationships/viewProps" Target="viewProps.xml" Id="rId37" /><Relationship Type="http://schemas.openxmlformats.org/officeDocument/2006/relationships/slide" Target="slides/slide1.xml" Id="rId5" /><Relationship Type="http://schemas.openxmlformats.org/officeDocument/2006/relationships/slide" Target="slides/slide11.xml" Id="rId15" /><Relationship Type="http://schemas.openxmlformats.org/officeDocument/2006/relationships/slide" Target="slides/slide19.xml" Id="rId23" /><Relationship Type="http://schemas.openxmlformats.org/officeDocument/2006/relationships/slide" Target="slides/slide24.xml" Id="rId28" /><Relationship Type="http://schemas.openxmlformats.org/officeDocument/2006/relationships/presProps" Target="presProps.xml" Id="rId36" /><Relationship Type="http://schemas.openxmlformats.org/officeDocument/2006/relationships/slide" Target="slides/slide6.xml" Id="rId10" /><Relationship Type="http://schemas.openxmlformats.org/officeDocument/2006/relationships/slide" Target="slides/slide15.xml" Id="rId19" /><Relationship Type="http://schemas.openxmlformats.org/officeDocument/2006/relationships/slide" Target="slides/slide27.xml" Id="rId31" /><Relationship Type="http://schemas.openxmlformats.org/officeDocument/2006/relationships/slideMaster" Target="slideMasters/slideMaster1.xml" Id="rId4" /><Relationship Type="http://schemas.openxmlformats.org/officeDocument/2006/relationships/slide" Target="slides/slide5.xml" Id="rId9" /><Relationship Type="http://schemas.openxmlformats.org/officeDocument/2006/relationships/slide" Target="slides/slide10.xml" Id="rId14" /><Relationship Type="http://schemas.openxmlformats.org/officeDocument/2006/relationships/slide" Target="slides/slide18.xml" Id="rId22" /><Relationship Type="http://schemas.openxmlformats.org/officeDocument/2006/relationships/slide" Target="slides/slide23.xml" Id="rId27" /><Relationship Type="http://schemas.openxmlformats.org/officeDocument/2006/relationships/slide" Target="slides/slide26.xml" Id="rId30" /><Relationship Type="http://schemas.openxmlformats.org/officeDocument/2006/relationships/handoutMaster" Target="handoutMasters/handoutMaster1.xml" Id="rId35" /><Relationship Type="http://schemas.openxmlformats.org/officeDocument/2006/relationships/slide" Target="slides/slide4.xml" Id="rId8" /><Relationship Type="http://schemas.openxmlformats.org/officeDocument/2006/relationships/customXml" Target="../customXml/item3.xml" Id="rId3" /><Relationship Type="http://schemas.openxmlformats.org/officeDocument/2006/relationships/slide" Target="slides/slide8.xml" Id="rId12" /><Relationship Type="http://schemas.openxmlformats.org/officeDocument/2006/relationships/slide" Target="slides/slide13.xml" Id="rId17" /><Relationship Type="http://schemas.openxmlformats.org/officeDocument/2006/relationships/slide" Target="slides/slide21.xml" Id="rId25" /><Relationship Type="http://schemas.openxmlformats.org/officeDocument/2006/relationships/slide" Target="slides/slide29.xml" Id="rId33" /><Relationship Type="http://schemas.openxmlformats.org/officeDocument/2006/relationships/theme" Target="theme/theme1.xml" Id="rId38" /></Relationships>
</file>

<file path=ppt/comments/modernComment_13A_21219FA4.xml><?xml version="1.0" encoding="utf-8"?>
<p188:cmLst xmlns:a="http://schemas.openxmlformats.org/drawingml/2006/main" xmlns:r="http://schemas.openxmlformats.org/officeDocument/2006/relationships" xmlns:p188="http://schemas.microsoft.com/office/powerpoint/2018/8/main">
  <p188:cm id="{7BDE1B1F-0323-47BF-9C80-309F76CD6A86}" authorId="{9A8FE07B-652D-400C-831D-CE190ADD0DEF}" created="2022-05-06T19:50:26.650">
    <pc:sldMkLst xmlns:pc="http://schemas.microsoft.com/office/powerpoint/2013/main/command">
      <pc:docMk/>
      <pc:sldMk cId="555851684" sldId="314"/>
    </pc:sldMkLst>
    <p188:txBody>
      <a:bodyPr/>
      <a:lstStyle/>
      <a:p>
        <a:r>
          <a:rPr lang="es-MX"/>
          <a:t>Inicialize GIT in the folder where is saved the project
Git init​
Cloning the repository of GitHub
Git clone &lt; url &gt;​
Add all files for the commit 
Git add .​
Make the first commit
Git commit m “ Added initial changes "​
Upload to repository 
Git push origin master​
Create a new branch
Git branch nameBranch &gt;​
Show a list of the branches 
Git branch​
delet an specific branch 
Git branch d &lt; nameBranch &gt;​
List of modificate file or added files
Git status​
change branch 
Git checkout ----&lt;branch&gt;​
Refresh the files of repository 
Git pull origin nameBranch &gt;​</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A5878293-F3A4-4283-B929-138544CD84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4A92944D-E8F3-4C07-BC07-7564C0842A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D0BCF0-68F0-4F08-A0DE-34A7B09CDD8A}" type="datetime1">
              <a:rPr lang="es-ES" smtClean="0"/>
              <a:t>10/05/2022</a:t>
            </a:fld>
            <a:endParaRPr lang="es-ES"/>
          </a:p>
        </p:txBody>
      </p:sp>
      <p:sp>
        <p:nvSpPr>
          <p:cNvPr id="4" name="Marcador de pie de página 3">
            <a:extLst>
              <a:ext uri="{FF2B5EF4-FFF2-40B4-BE49-F238E27FC236}">
                <a16:creationId xmlns:a16="http://schemas.microsoft.com/office/drawing/2014/main" id="{2D9FA6F7-68B2-424B-B268-E53E978B01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D944A6FC-7A09-4A3B-A8DC-039754AE85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4351E68-59A0-4C4A-9786-65729D3BFFEF}" type="slidenum">
              <a:rPr lang="es-ES" smtClean="0"/>
              <a:t>‹#›</a:t>
            </a:fld>
            <a:endParaRPr lang="es-ES"/>
          </a:p>
        </p:txBody>
      </p:sp>
    </p:spTree>
    <p:extLst>
      <p:ext uri="{BB962C8B-B14F-4D97-AF65-F5344CB8AC3E}">
        <p14:creationId xmlns:p14="http://schemas.microsoft.com/office/powerpoint/2010/main" val="37338126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A8D6EB-2321-4D52-AF70-FA1A2FACF03F}" type="datetime1">
              <a:rPr lang="es-ES" smtClean="0"/>
              <a:pPr/>
              <a:t>10/05/2022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939589-3E79-4C82-AA4A-FE78234FAA59}" type="slidenum">
              <a:rPr lang="es-ES" noProof="0" smtClean="0"/>
              <a:t>‹#›</a:t>
            </a:fld>
            <a:endParaRPr lang="es-ES" noProof="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5939589-3E79-4C82-AA4A-FE78234FAA59}" type="slidenum">
              <a:rPr lang="es-ES" smtClean="0"/>
              <a:t>2</a:t>
            </a:fld>
            <a:endParaRPr lang="es-ES"/>
          </a:p>
        </p:txBody>
      </p:sp>
    </p:spTree>
    <p:extLst>
      <p:ext uri="{BB962C8B-B14F-4D97-AF65-F5344CB8AC3E}">
        <p14:creationId xmlns:p14="http://schemas.microsoft.com/office/powerpoint/2010/main" val="2537706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5939589-3E79-4C82-AA4A-FE78234FAA59}" type="slidenum">
              <a:rPr lang="es-ES" smtClean="0"/>
              <a:t>17</a:t>
            </a:fld>
            <a:endParaRPr lang="es-ES"/>
          </a:p>
        </p:txBody>
      </p:sp>
    </p:spTree>
    <p:extLst>
      <p:ext uri="{BB962C8B-B14F-4D97-AF65-F5344CB8AC3E}">
        <p14:creationId xmlns:p14="http://schemas.microsoft.com/office/powerpoint/2010/main" val="98872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5939589-3E79-4C82-AA4A-FE78234FAA59}" type="slidenum">
              <a:rPr lang="es-ES" smtClean="0"/>
              <a:t>19</a:t>
            </a:fld>
            <a:endParaRPr lang="es-ES"/>
          </a:p>
        </p:txBody>
      </p:sp>
    </p:spTree>
    <p:extLst>
      <p:ext uri="{BB962C8B-B14F-4D97-AF65-F5344CB8AC3E}">
        <p14:creationId xmlns:p14="http://schemas.microsoft.com/office/powerpoint/2010/main" val="4187329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5939589-3E79-4C82-AA4A-FE78234FAA59}" type="slidenum">
              <a:rPr lang="es-ES" smtClean="0"/>
              <a:t>27</a:t>
            </a:fld>
            <a:endParaRPr lang="es-ES"/>
          </a:p>
        </p:txBody>
      </p:sp>
    </p:spTree>
    <p:extLst>
      <p:ext uri="{BB962C8B-B14F-4D97-AF65-F5344CB8AC3E}">
        <p14:creationId xmlns:p14="http://schemas.microsoft.com/office/powerpoint/2010/main" val="3647279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5939589-3E79-4C82-AA4A-FE78234FAA59}" type="slidenum">
              <a:rPr lang="es-ES" smtClean="0"/>
              <a:t>28</a:t>
            </a:fld>
            <a:endParaRPr lang="es-ES"/>
          </a:p>
        </p:txBody>
      </p:sp>
    </p:spTree>
    <p:extLst>
      <p:ext uri="{BB962C8B-B14F-4D97-AF65-F5344CB8AC3E}">
        <p14:creationId xmlns:p14="http://schemas.microsoft.com/office/powerpoint/2010/main" val="3876640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5939589-3E79-4C82-AA4A-FE78234FAA59}" type="slidenum">
              <a:rPr lang="es-ES" smtClean="0"/>
              <a:t>4</a:t>
            </a:fld>
            <a:endParaRPr lang="es-ES"/>
          </a:p>
        </p:txBody>
      </p:sp>
    </p:spTree>
    <p:extLst>
      <p:ext uri="{BB962C8B-B14F-4D97-AF65-F5344CB8AC3E}">
        <p14:creationId xmlns:p14="http://schemas.microsoft.com/office/powerpoint/2010/main" val="1203187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5939589-3E79-4C82-AA4A-FE78234FAA59}" type="slidenum">
              <a:rPr lang="es-ES" smtClean="0"/>
              <a:t>5</a:t>
            </a:fld>
            <a:endParaRPr lang="es-ES"/>
          </a:p>
        </p:txBody>
      </p:sp>
    </p:spTree>
    <p:extLst>
      <p:ext uri="{BB962C8B-B14F-4D97-AF65-F5344CB8AC3E}">
        <p14:creationId xmlns:p14="http://schemas.microsoft.com/office/powerpoint/2010/main" val="291372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5939589-3E79-4C82-AA4A-FE78234FAA59}" type="slidenum">
              <a:rPr lang="es-ES" smtClean="0"/>
              <a:t>7</a:t>
            </a:fld>
            <a:endParaRPr lang="es-ES"/>
          </a:p>
        </p:txBody>
      </p:sp>
    </p:spTree>
    <p:extLst>
      <p:ext uri="{BB962C8B-B14F-4D97-AF65-F5344CB8AC3E}">
        <p14:creationId xmlns:p14="http://schemas.microsoft.com/office/powerpoint/2010/main" val="1618080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5939589-3E79-4C82-AA4A-FE78234FAA59}" type="slidenum">
              <a:rPr lang="es-ES" smtClean="0"/>
              <a:t>8</a:t>
            </a:fld>
            <a:endParaRPr lang="es-ES"/>
          </a:p>
        </p:txBody>
      </p:sp>
    </p:spTree>
    <p:extLst>
      <p:ext uri="{BB962C8B-B14F-4D97-AF65-F5344CB8AC3E}">
        <p14:creationId xmlns:p14="http://schemas.microsoft.com/office/powerpoint/2010/main" val="2141008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5939589-3E79-4C82-AA4A-FE78234FAA59}" type="slidenum">
              <a:rPr lang="es-ES" smtClean="0"/>
              <a:t>12</a:t>
            </a:fld>
            <a:endParaRPr lang="es-ES"/>
          </a:p>
        </p:txBody>
      </p:sp>
    </p:spTree>
    <p:extLst>
      <p:ext uri="{BB962C8B-B14F-4D97-AF65-F5344CB8AC3E}">
        <p14:creationId xmlns:p14="http://schemas.microsoft.com/office/powerpoint/2010/main" val="3164873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5939589-3E79-4C82-AA4A-FE78234FAA59}" type="slidenum">
              <a:rPr lang="es-ES" smtClean="0"/>
              <a:t>13</a:t>
            </a:fld>
            <a:endParaRPr lang="es-ES"/>
          </a:p>
        </p:txBody>
      </p:sp>
    </p:spTree>
    <p:extLst>
      <p:ext uri="{BB962C8B-B14F-4D97-AF65-F5344CB8AC3E}">
        <p14:creationId xmlns:p14="http://schemas.microsoft.com/office/powerpoint/2010/main" val="1987618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5939589-3E79-4C82-AA4A-FE78234FAA59}" type="slidenum">
              <a:rPr lang="es-ES" smtClean="0"/>
              <a:t>15</a:t>
            </a:fld>
            <a:endParaRPr lang="es-ES"/>
          </a:p>
        </p:txBody>
      </p:sp>
    </p:spTree>
    <p:extLst>
      <p:ext uri="{BB962C8B-B14F-4D97-AF65-F5344CB8AC3E}">
        <p14:creationId xmlns:p14="http://schemas.microsoft.com/office/powerpoint/2010/main" val="1681381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nSpc>
                <a:spcPct val="110000"/>
              </a:lnSpc>
              <a:spcBef>
                <a:spcPts val="1000"/>
              </a:spcBef>
            </a:pPr>
            <a:r>
              <a:rPr lang="en-US"/>
              <a:t>The service have six end points with the method POST to obtain the required data.</a:t>
            </a:r>
          </a:p>
          <a:p>
            <a:pPr>
              <a:lnSpc>
                <a:spcPct val="110000"/>
              </a:lnSpc>
              <a:spcBef>
                <a:spcPts val="1000"/>
              </a:spcBef>
            </a:pPr>
            <a:r>
              <a:rPr lang="en-US"/>
              <a:t>The reporting service extract data from the booking database, processes/cleans the data with pandas, and inserts the data into PostgreSQL. Finally, the data is cached to be processed with pandas to parse or visualize the clean data.</a:t>
            </a:r>
          </a:p>
          <a:p>
            <a:pPr>
              <a:lnSpc>
                <a:spcPct val="110000"/>
              </a:lnSpc>
              <a:spcBef>
                <a:spcPts val="1000"/>
              </a:spcBef>
            </a:pPr>
            <a:r>
              <a:rPr lang="en-US"/>
              <a:t>The ports of end points are “6003” with the local host.</a:t>
            </a:r>
            <a:endParaRPr lang="es-ES"/>
          </a:p>
        </p:txBody>
      </p:sp>
      <p:sp>
        <p:nvSpPr>
          <p:cNvPr id="4" name="Marcador de número de diapositiva 3"/>
          <p:cNvSpPr>
            <a:spLocks noGrp="1"/>
          </p:cNvSpPr>
          <p:nvPr>
            <p:ph type="sldNum" sz="quarter" idx="5"/>
          </p:nvPr>
        </p:nvSpPr>
        <p:spPr/>
        <p:txBody>
          <a:bodyPr/>
          <a:lstStyle/>
          <a:p>
            <a:pPr rtl="0"/>
            <a:fld id="{D5939589-3E79-4C82-AA4A-FE78234FAA59}" type="slidenum">
              <a:rPr lang="es-ES" smtClean="0"/>
              <a:t>16</a:t>
            </a:fld>
            <a:endParaRPr lang="es-ES"/>
          </a:p>
        </p:txBody>
      </p:sp>
    </p:spTree>
    <p:extLst>
      <p:ext uri="{BB962C8B-B14F-4D97-AF65-F5344CB8AC3E}">
        <p14:creationId xmlns:p14="http://schemas.microsoft.com/office/powerpoint/2010/main" val="829319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rtlCol="0" anchor="b"/>
          <a:lstStyle>
            <a:lvl1pPr algn="l">
              <a:defRPr sz="6000" b="1" i="0" cap="all" baseline="0"/>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524000" y="3602038"/>
            <a:ext cx="9144000" cy="1655762"/>
          </a:xfrm>
        </p:spPr>
        <p:txBody>
          <a:bodyPr rtlCol="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cxnSp>
        <p:nvCxnSpPr>
          <p:cNvPr id="11" name="Conector recto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cxnSp>
        <p:nvCxnSpPr>
          <p:cNvPr id="10" name="Conector recto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áfico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s-ES" noProof="0"/>
          </a:p>
        </p:txBody>
      </p:sp>
      <p:sp>
        <p:nvSpPr>
          <p:cNvPr id="14" name="Gráfico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es-ES" noProof="0"/>
          </a:p>
        </p:txBody>
      </p:sp>
      <p:sp>
        <p:nvSpPr>
          <p:cNvPr id="16" name="Gráfico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s-ES" noProof="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p:txBody>
      </p:sp>
      <p:sp>
        <p:nvSpPr>
          <p:cNvPr id="5" name="Marcador de texto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p:txBody>
      </p:sp>
      <p:cxnSp>
        <p:nvCxnSpPr>
          <p:cNvPr id="10" name="Conector recto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áfico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s-ES" noProof="0"/>
          </a:p>
        </p:txBody>
      </p:sp>
      <p:sp>
        <p:nvSpPr>
          <p:cNvPr id="14" name="Gráfico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es-ES" noProof="0"/>
          </a:p>
        </p:txBody>
      </p:sp>
      <p:sp>
        <p:nvSpPr>
          <p:cNvPr id="16" name="Gráfico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s-ES" noProof="0"/>
          </a:p>
        </p:txBody>
      </p:sp>
      <p:sp>
        <p:nvSpPr>
          <p:cNvPr id="15" name="Marcador de posición de texto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7" name="Marcador de contenido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rtlCol="0" anchor="b"/>
          <a:lstStyle>
            <a:lvl1pPr algn="l">
              <a:defRPr sz="5400" b="0" i="0" cap="none" baseline="0"/>
            </a:lvl1pPr>
          </a:lstStyle>
          <a:p>
            <a:pPr rtl="0"/>
            <a:r>
              <a:rPr lang="es-ES" noProof="0"/>
              <a:t>Título</a:t>
            </a:r>
          </a:p>
        </p:txBody>
      </p:sp>
      <p:sp>
        <p:nvSpPr>
          <p:cNvPr id="3" name="Subtítulo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6391654" y="1801368"/>
            <a:ext cx="4434840" cy="4754880"/>
          </a:xfrm>
        </p:spPr>
        <p:txBody>
          <a:bodyPr rtlCol="0">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5" name="Marcador de pie de página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es-ES" noProof="0"/>
              <a:t>Título de la presentación</a:t>
            </a:r>
          </a:p>
        </p:txBody>
      </p:sp>
      <p:sp>
        <p:nvSpPr>
          <p:cNvPr id="6" name="Marcador de número de diapositiva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es-ES" noProof="0" smtClean="0"/>
              <a:pPr rtl="0"/>
              <a:t>‹#›</a:t>
            </a:fld>
            <a:endParaRPr lang="es-ES" noProof="0"/>
          </a:p>
        </p:txBody>
      </p:sp>
      <p:cxnSp>
        <p:nvCxnSpPr>
          <p:cNvPr id="7" name="Conector recto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Marcador de posición de imagen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rtlCol="0" anchor="ctr"/>
          <a:lstStyle>
            <a:lvl1pPr algn="ctr">
              <a:buNone/>
              <a:defRPr>
                <a:solidFill>
                  <a:schemeClr val="bg1"/>
                </a:solidFill>
              </a:defRPr>
            </a:lvl1pPr>
          </a:lstStyle>
          <a:p>
            <a:pPr rtl="0"/>
            <a:r>
              <a:rPr lang="es-ES" noProof="0"/>
              <a:t>Haga clic en el icono para agregar una imagen</a:t>
            </a:r>
          </a:p>
        </p:txBody>
      </p:sp>
      <p:sp>
        <p:nvSpPr>
          <p:cNvPr id="10" name="Marcador de posición de imagen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rtlCol="0" anchor="ctr"/>
          <a:lstStyle>
            <a:lvl1pPr algn="ctr">
              <a:buNone/>
              <a:defRPr>
                <a:solidFill>
                  <a:schemeClr val="bg1"/>
                </a:solidFill>
              </a:defRPr>
            </a:lvl1pPr>
          </a:lstStyle>
          <a:p>
            <a:pPr rtl="0"/>
            <a:r>
              <a:rPr lang="es-ES" noProof="0"/>
              <a:t>Haga clic en el icono para agregar una imagen</a:t>
            </a:r>
          </a:p>
        </p:txBody>
      </p:sp>
      <p:sp>
        <p:nvSpPr>
          <p:cNvPr id="11" name="Marcador de posición de imagen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rtlCol="0" anchor="ctr"/>
          <a:lstStyle>
            <a:lvl1pPr algn="ctr">
              <a:buNone/>
              <a:defRPr>
                <a:solidFill>
                  <a:schemeClr val="bg1"/>
                </a:solidFill>
              </a:defRPr>
            </a:lvl1pPr>
          </a:lstStyle>
          <a:p>
            <a:pPr rtl="0"/>
            <a:r>
              <a:rPr lang="es-ES" noProof="0"/>
              <a:t>Haga clic en el icono para agregar una imagen</a:t>
            </a:r>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olo el título">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Marcador de posición de imagen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rtlCol="0" anchor="ctr">
            <a:noAutofit/>
          </a:bodyPr>
          <a:lstStyle>
            <a:lvl1pPr algn="ctr">
              <a:buNone/>
              <a:defRPr sz="1800">
                <a:solidFill>
                  <a:schemeClr val="bg1"/>
                </a:solidFill>
              </a:defRPr>
            </a:lvl1pPr>
          </a:lstStyle>
          <a:p>
            <a:pPr rtl="0"/>
            <a:r>
              <a:rPr lang="es-ES" noProof="0"/>
              <a:t>Haga clic en el icono para agregar una imagen</a:t>
            </a:r>
          </a:p>
        </p:txBody>
      </p:sp>
      <p:sp>
        <p:nvSpPr>
          <p:cNvPr id="32" name="Marcador de posición de imagen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rtlCol="0" anchor="ctr">
            <a:noAutofit/>
          </a:bodyPr>
          <a:lstStyle>
            <a:lvl1pPr algn="ctr">
              <a:buNone/>
              <a:defRPr sz="1800">
                <a:solidFill>
                  <a:schemeClr val="bg1"/>
                </a:solidFill>
              </a:defRPr>
            </a:lvl1pPr>
          </a:lstStyle>
          <a:p>
            <a:pPr rtl="0"/>
            <a:r>
              <a:rPr lang="es-ES" noProof="0"/>
              <a:t>Haga clic en el icono para agregar una imagen</a:t>
            </a:r>
          </a:p>
        </p:txBody>
      </p:sp>
      <p:sp>
        <p:nvSpPr>
          <p:cNvPr id="31" name="Marcador de posición de imagen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rtlCol="0" anchor="ctr">
            <a:noAutofit/>
          </a:bodyPr>
          <a:lstStyle>
            <a:lvl1pPr algn="ctr">
              <a:buNone/>
              <a:defRPr sz="1800">
                <a:solidFill>
                  <a:schemeClr val="bg1"/>
                </a:solidFill>
              </a:defRPr>
            </a:lvl1pPr>
          </a:lstStyle>
          <a:p>
            <a:pPr rtl="0"/>
            <a:r>
              <a:rPr lang="es-ES" noProof="0"/>
              <a:t>Haga clic en el icono para agregar una imagen</a:t>
            </a:r>
          </a:p>
        </p:txBody>
      </p:sp>
      <p:sp>
        <p:nvSpPr>
          <p:cNvPr id="30" name="Marcador de posición de imagen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rtlCol="0" anchor="ctr">
            <a:noAutofit/>
          </a:bodyPr>
          <a:lstStyle>
            <a:lvl1pPr algn="ctr">
              <a:buNone/>
              <a:defRPr sz="1800">
                <a:solidFill>
                  <a:schemeClr val="bg1"/>
                </a:solidFill>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rtlCol="0" anchor="b"/>
          <a:lstStyle>
            <a:lvl1pPr algn="r">
              <a:defRPr sz="4800" b="1" cap="all" spc="400" baseline="0">
                <a:solidFill>
                  <a:schemeClr val="bg1"/>
                </a:solidFill>
              </a:defRPr>
            </a:lvl1pPr>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es-ES" noProof="0"/>
              <a:t>3/9/20XX</a:t>
            </a:r>
          </a:p>
        </p:txBody>
      </p:sp>
      <p:sp>
        <p:nvSpPr>
          <p:cNvPr id="4" name="Marcador de pie de página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es-ES" noProof="0"/>
              <a:t>Título de la presentación</a:t>
            </a:r>
          </a:p>
        </p:txBody>
      </p:sp>
      <p:sp>
        <p:nvSpPr>
          <p:cNvPr id="5" name="Marcador de número de diapositiva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es-ES" noProof="0" smtClean="0"/>
              <a:pPr rtl="0"/>
              <a:t>‹#›</a:t>
            </a:fld>
            <a:endParaRPr lang="es-ES" noProof="0"/>
          </a:p>
        </p:txBody>
      </p:sp>
      <p:sp>
        <p:nvSpPr>
          <p:cNvPr id="8" name="Gráfico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es-ES" noProof="0"/>
          </a:p>
        </p:txBody>
      </p:sp>
      <p:sp>
        <p:nvSpPr>
          <p:cNvPr id="10" name="Gráfico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es-ES" noProof="0"/>
          </a:p>
        </p:txBody>
      </p:sp>
      <p:sp>
        <p:nvSpPr>
          <p:cNvPr id="12" name="Gráfico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s-ES" noProof="0"/>
          </a:p>
        </p:txBody>
      </p:sp>
      <p:cxnSp>
        <p:nvCxnSpPr>
          <p:cNvPr id="14" name="Conector recto 13">
            <a:extLst>
              <a:ext uri="{FF2B5EF4-FFF2-40B4-BE49-F238E27FC236}">
                <a16:creationId xmlns:a16="http://schemas.microsoft.com/office/drawing/2014/main" id="{13AE7F8D-AE68-4A83-BAB5-3A97D473CE3C}"/>
              </a:ext>
            </a:extLst>
          </p:cNvPr>
          <p:cNvCxnSpPr>
            <a:cxnSpLocks/>
          </p:cNvCxnSpPr>
          <p:nvPr userDrawn="1"/>
        </p:nvCxnSpPr>
        <p:spPr>
          <a:xfrm>
            <a:off x="856114" y="3651517"/>
            <a:ext cx="0" cy="3200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Marcador de texto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rtlCol="0"/>
          <a:lstStyle>
            <a:lvl1pPr marL="0" indent="0" algn="r">
              <a:buNone/>
              <a:defRPr sz="1800">
                <a:solidFill>
                  <a:schemeClr val="bg1"/>
                </a:solidFill>
              </a:defRPr>
            </a:lvl1pPr>
          </a:lstStyle>
          <a:p>
            <a:pPr lvl="0" rtl="0"/>
            <a:r>
              <a:rPr lang="es-ES" noProof="0"/>
              <a:t>Haga clic para modificar los estilos de texto del patrón</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69F227-D21C-48B3-828A-6BFA9585E82F}"/>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8DF1DFFF-E5C5-43DF-B71C-7270DB97372C}"/>
              </a:ext>
            </a:extLst>
          </p:cNvPr>
          <p:cNvSpPr>
            <a:spLocks noGrp="1"/>
          </p:cNvSpPr>
          <p:nvPr>
            <p:ph type="dt" sz="half" idx="10"/>
          </p:nvPr>
        </p:nvSpPr>
        <p:spPr/>
        <p:txBody>
          <a:bodyPr rtlCol="0"/>
          <a:lstStyle/>
          <a:p>
            <a:pPr rtl="0"/>
            <a:r>
              <a:rPr lang="es-ES" noProof="0"/>
              <a:t>3/9/20XX</a:t>
            </a:r>
          </a:p>
        </p:txBody>
      </p:sp>
      <p:sp>
        <p:nvSpPr>
          <p:cNvPr id="4" name="Marcador de pie de página 3">
            <a:extLst>
              <a:ext uri="{FF2B5EF4-FFF2-40B4-BE49-F238E27FC236}">
                <a16:creationId xmlns:a16="http://schemas.microsoft.com/office/drawing/2014/main" id="{7EBC03C0-6EB7-4633-967C-12C35768BB58}"/>
              </a:ext>
            </a:extLst>
          </p:cNvPr>
          <p:cNvSpPr>
            <a:spLocks noGrp="1"/>
          </p:cNvSpPr>
          <p:nvPr>
            <p:ph type="ftr" sz="quarter" idx="11"/>
          </p:nvPr>
        </p:nvSpPr>
        <p:spPr/>
        <p:txBody>
          <a:bodyPr rtlCol="0"/>
          <a:lstStyle/>
          <a:p>
            <a:pPr rtl="0"/>
            <a:r>
              <a:rPr lang="es-ES" noProof="0"/>
              <a:t>Título de la presentación</a:t>
            </a:r>
          </a:p>
        </p:txBody>
      </p:sp>
      <p:sp>
        <p:nvSpPr>
          <p:cNvPr id="5" name="Marcador de número de diapositiva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rtlCol="0"/>
          <a:lstStyle/>
          <a:p>
            <a:pPr rtl="0"/>
            <a:fld id="{D8DA9DAA-006C-4F4B-980E-E3DF019B24E2}" type="slidenum">
              <a:rPr lang="es-ES" noProof="0" smtClean="0"/>
              <a:t>‹#›</a:t>
            </a:fld>
            <a:endParaRPr lang="es-ES" noProof="0"/>
          </a:p>
        </p:txBody>
      </p:sp>
      <p:cxnSp>
        <p:nvCxnSpPr>
          <p:cNvPr id="6" name="Conector recto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DFF36D6-399B-43E3-84DD-9FC5119ECCE9}"/>
              </a:ext>
            </a:extLst>
          </p:cNvPr>
          <p:cNvSpPr>
            <a:spLocks noGrp="1"/>
          </p:cNvSpPr>
          <p:nvPr>
            <p:ph type="dt" sz="half" idx="10"/>
          </p:nvPr>
        </p:nvSpPr>
        <p:spPr/>
        <p:txBody>
          <a:bodyPr rtlCol="0"/>
          <a:lstStyle/>
          <a:p>
            <a:pPr rtl="0"/>
            <a:r>
              <a:rPr lang="es-ES" noProof="0"/>
              <a:t>3/9/20XX</a:t>
            </a:r>
          </a:p>
        </p:txBody>
      </p:sp>
      <p:sp>
        <p:nvSpPr>
          <p:cNvPr id="3" name="Marcador de pie de página 2">
            <a:extLst>
              <a:ext uri="{FF2B5EF4-FFF2-40B4-BE49-F238E27FC236}">
                <a16:creationId xmlns:a16="http://schemas.microsoft.com/office/drawing/2014/main" id="{50234AB7-3B85-4028-A500-5A1BDBF45C56}"/>
              </a:ext>
            </a:extLst>
          </p:cNvPr>
          <p:cNvSpPr>
            <a:spLocks noGrp="1"/>
          </p:cNvSpPr>
          <p:nvPr>
            <p:ph type="ftr" sz="quarter" idx="11"/>
          </p:nvPr>
        </p:nvSpPr>
        <p:spPr/>
        <p:txBody>
          <a:bodyPr rtlCol="0"/>
          <a:lstStyle/>
          <a:p>
            <a:pPr rtl="0"/>
            <a:r>
              <a:rPr lang="es-ES" noProof="0"/>
              <a:t>Título de la presentación</a:t>
            </a:r>
          </a:p>
        </p:txBody>
      </p:sp>
      <p:sp>
        <p:nvSpPr>
          <p:cNvPr id="4" name="Marcador de número de diapositiva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rtlCol="0"/>
          <a:lstStyle/>
          <a:p>
            <a:pPr rtl="0"/>
            <a:fld id="{D8DA9DAA-006C-4F4B-980E-E3DF019B24E2}" type="slidenum">
              <a:rPr lang="es-ES" noProof="0" smtClean="0"/>
              <a:t>‹#›</a:t>
            </a:fld>
            <a:endParaRPr lang="es-ES" noProof="0"/>
          </a:p>
        </p:txBody>
      </p:sp>
      <p:cxnSp>
        <p:nvCxnSpPr>
          <p:cNvPr id="5" name="Conector recto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38E6AACE-FAFB-4934-8E3C-AB5B216353D8}"/>
              </a:ext>
            </a:extLst>
          </p:cNvPr>
          <p:cNvSpPr>
            <a:spLocks noGrp="1"/>
          </p:cNvSpPr>
          <p:nvPr>
            <p:ph type="dt" sz="half" idx="10"/>
          </p:nvPr>
        </p:nvSpPr>
        <p:spPr/>
        <p:txBody>
          <a:bodyPr rtlCol="0"/>
          <a:lstStyle/>
          <a:p>
            <a:pPr rtl="0"/>
            <a:r>
              <a:rPr lang="es-ES" noProof="0"/>
              <a:t>3/9/20XX</a:t>
            </a:r>
          </a:p>
        </p:txBody>
      </p:sp>
      <p:sp>
        <p:nvSpPr>
          <p:cNvPr id="6" name="Marcador de pie de página 5">
            <a:extLst>
              <a:ext uri="{FF2B5EF4-FFF2-40B4-BE49-F238E27FC236}">
                <a16:creationId xmlns:a16="http://schemas.microsoft.com/office/drawing/2014/main" id="{181533EA-D0F8-4C79-8721-F190DE2D2DC0}"/>
              </a:ext>
            </a:extLst>
          </p:cNvPr>
          <p:cNvSpPr>
            <a:spLocks noGrp="1"/>
          </p:cNvSpPr>
          <p:nvPr>
            <p:ph type="ftr" sz="quarter" idx="11"/>
          </p:nvPr>
        </p:nvSpPr>
        <p:spPr/>
        <p:txBody>
          <a:bodyPr rtlCol="0"/>
          <a:lstStyle/>
          <a:p>
            <a:pPr rtl="0"/>
            <a:r>
              <a:rPr lang="es-ES" noProof="0"/>
              <a:t>Título de la presentación</a:t>
            </a:r>
          </a:p>
        </p:txBody>
      </p:sp>
      <p:sp>
        <p:nvSpPr>
          <p:cNvPr id="7" name="Marcador de número de diapositiva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rtlCol="0"/>
          <a:lstStyle/>
          <a:p>
            <a:pPr rtl="0"/>
            <a:fld id="{D8DA9DAA-006C-4F4B-980E-E3DF019B24E2}" type="slidenum">
              <a:rPr lang="es-ES" noProof="0" smtClean="0"/>
              <a:t>‹#›</a:t>
            </a:fld>
            <a:endParaRPr lang="es-ES" noProof="0"/>
          </a:p>
        </p:txBody>
      </p:sp>
      <p:cxnSp>
        <p:nvCxnSpPr>
          <p:cNvPr id="8" name="Conector recto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imagen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posición de texto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100C4E9A-CA29-4CCD-ACFA-B29F80FBA163}"/>
              </a:ext>
            </a:extLst>
          </p:cNvPr>
          <p:cNvSpPr>
            <a:spLocks noGrp="1"/>
          </p:cNvSpPr>
          <p:nvPr>
            <p:ph type="dt" sz="half" idx="10"/>
          </p:nvPr>
        </p:nvSpPr>
        <p:spPr/>
        <p:txBody>
          <a:bodyPr rtlCol="0"/>
          <a:lstStyle/>
          <a:p>
            <a:pPr rtl="0"/>
            <a:r>
              <a:rPr lang="es-ES" noProof="0"/>
              <a:t>3/9/20XX</a:t>
            </a:r>
          </a:p>
        </p:txBody>
      </p:sp>
      <p:sp>
        <p:nvSpPr>
          <p:cNvPr id="6" name="Marcador de pie de página 5">
            <a:extLst>
              <a:ext uri="{FF2B5EF4-FFF2-40B4-BE49-F238E27FC236}">
                <a16:creationId xmlns:a16="http://schemas.microsoft.com/office/drawing/2014/main" id="{71A5B7BE-3F1B-4FF3-B1D7-6E39B99D07BD}"/>
              </a:ext>
            </a:extLst>
          </p:cNvPr>
          <p:cNvSpPr>
            <a:spLocks noGrp="1"/>
          </p:cNvSpPr>
          <p:nvPr>
            <p:ph type="ftr" sz="quarter" idx="11"/>
          </p:nvPr>
        </p:nvSpPr>
        <p:spPr/>
        <p:txBody>
          <a:bodyPr rtlCol="0"/>
          <a:lstStyle/>
          <a:p>
            <a:pPr rtl="0"/>
            <a:r>
              <a:rPr lang="es-ES" noProof="0"/>
              <a:t>Título de la presentación</a:t>
            </a:r>
          </a:p>
        </p:txBody>
      </p:sp>
      <p:sp>
        <p:nvSpPr>
          <p:cNvPr id="7" name="Marcador de número de diapositiva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rtlCol="0"/>
          <a:lstStyle/>
          <a:p>
            <a:pPr rtl="0"/>
            <a:fld id="{D8DA9DAA-006C-4F4B-980E-E3DF019B24E2}" type="slidenum">
              <a:rPr lang="es-ES" noProof="0" smtClean="0"/>
              <a:t>‹#›</a:t>
            </a:fld>
            <a:endParaRPr lang="es-ES" noProof="0"/>
          </a:p>
        </p:txBody>
      </p:sp>
      <p:cxnSp>
        <p:nvCxnSpPr>
          <p:cNvPr id="8" name="Conector recto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de Título 2">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rtlCol="0" anchor="b"/>
          <a:lstStyle>
            <a:lvl1pPr algn="l">
              <a:defRPr sz="5400" b="1" i="0" cap="all" baseline="0">
                <a:solidFill>
                  <a:schemeClr val="bg1"/>
                </a:solidFill>
              </a:defRPr>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5641848" y="4700016"/>
            <a:ext cx="5093208" cy="1197864"/>
          </a:xfrm>
        </p:spPr>
        <p:txBody>
          <a:bodyPr rtlCol="0">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cxnSp>
        <p:nvCxnSpPr>
          <p:cNvPr id="9" name="Conector recto 8">
            <a:extLst>
              <a:ext uri="{FF2B5EF4-FFF2-40B4-BE49-F238E27FC236}">
                <a16:creationId xmlns:a16="http://schemas.microsoft.com/office/drawing/2014/main" id="{8E825845-66DD-4B77-A729-CD97D156FE6C}"/>
              </a:ext>
            </a:extLst>
          </p:cNvPr>
          <p:cNvCxnSpPr>
            <a:cxnSpLocks/>
          </p:cNvCxnSpPr>
          <p:nvPr userDrawn="1"/>
        </p:nvCxnSpPr>
        <p:spPr>
          <a:xfrm>
            <a:off x="1301262" y="3652622"/>
            <a:ext cx="0" cy="3200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áfico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s-ES" noProof="0"/>
          </a:p>
        </p:txBody>
      </p:sp>
      <p:sp>
        <p:nvSpPr>
          <p:cNvPr id="21" name="Gráfico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pPr rtl="0"/>
            <a:endParaRPr lang="es-ES" noProof="0"/>
          </a:p>
        </p:txBody>
      </p:sp>
      <p:sp>
        <p:nvSpPr>
          <p:cNvPr id="23" name="Gráfico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rtl="0"/>
            <a:endParaRPr lang="es-ES" noProof="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olo el título">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Marcador de posición de imagen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rtlCol="0" anchor="ctr">
            <a:noAutofit/>
          </a:bodyPr>
          <a:lstStyle>
            <a:lvl1pPr algn="ctr">
              <a:buNone/>
              <a:defRPr sz="1600" b="1">
                <a:solidFill>
                  <a:schemeClr val="bg1"/>
                </a:solidFill>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rtlCol="0" anchor="b"/>
          <a:lstStyle>
            <a:lvl1pPr algn="r">
              <a:defRPr sz="6000" b="1" cap="all" spc="400" baseline="0">
                <a:solidFill>
                  <a:schemeClr val="bg1"/>
                </a:solidFill>
              </a:defRPr>
            </a:lvl1pPr>
          </a:lstStyle>
          <a:p>
            <a:pPr rtl="0"/>
            <a:r>
              <a:rPr lang="es-ES" noProof="0"/>
              <a:t>Título</a:t>
            </a:r>
          </a:p>
        </p:txBody>
      </p:sp>
      <p:sp>
        <p:nvSpPr>
          <p:cNvPr id="3" name="Marcador de fecha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es-ES" noProof="0"/>
              <a:t>3/9/20XX</a:t>
            </a:r>
          </a:p>
        </p:txBody>
      </p:sp>
      <p:sp>
        <p:nvSpPr>
          <p:cNvPr id="4" name="Marcador de pie de página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es-ES" noProof="0"/>
              <a:t>Título de la presentación</a:t>
            </a:r>
          </a:p>
        </p:txBody>
      </p:sp>
      <p:sp>
        <p:nvSpPr>
          <p:cNvPr id="5" name="Marcador de número de diapositiva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es-ES" noProof="0" smtClean="0"/>
              <a:pPr rtl="0"/>
              <a:t>‹#›</a:t>
            </a:fld>
            <a:endParaRPr lang="es-ES" noProof="0"/>
          </a:p>
        </p:txBody>
      </p:sp>
      <p:cxnSp>
        <p:nvCxnSpPr>
          <p:cNvPr id="14" name="Conector recto 13">
            <a:extLst>
              <a:ext uri="{FF2B5EF4-FFF2-40B4-BE49-F238E27FC236}">
                <a16:creationId xmlns:a16="http://schemas.microsoft.com/office/drawing/2014/main" id="{13AE7F8D-AE68-4A83-BAB5-3A97D473CE3C}"/>
              </a:ext>
            </a:extLst>
          </p:cNvPr>
          <p:cNvCxnSpPr>
            <a:cxnSpLocks/>
          </p:cNvCxnSpPr>
          <p:nvPr userDrawn="1"/>
        </p:nvCxnSpPr>
        <p:spPr>
          <a:xfrm>
            <a:off x="856114" y="3659332"/>
            <a:ext cx="0" cy="3200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Marcador de texto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rtlCol="0"/>
          <a:lstStyle>
            <a:lvl1pPr marL="0" indent="0" algn="r">
              <a:buNone/>
              <a:defRPr sz="1800">
                <a:solidFill>
                  <a:schemeClr val="bg1"/>
                </a:solidFill>
              </a:defRPr>
            </a:lvl1pPr>
          </a:lstStyle>
          <a:p>
            <a:pPr lvl="0" rtl="0"/>
            <a:r>
              <a:rPr lang="es-ES" noProof="0"/>
              <a:t>Haga clic para modificar los estilos de texto del patrón</a:t>
            </a:r>
          </a:p>
        </p:txBody>
      </p:sp>
      <p:sp>
        <p:nvSpPr>
          <p:cNvPr id="11" name="Gráfico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s-ES" noProof="0"/>
          </a:p>
        </p:txBody>
      </p:sp>
      <p:sp>
        <p:nvSpPr>
          <p:cNvPr id="13" name="Gráfico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es-ES" noProof="0"/>
          </a:p>
        </p:txBody>
      </p:sp>
      <p:sp>
        <p:nvSpPr>
          <p:cNvPr id="17" name="Gráfico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es-ES" noProof="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ítulo y contenido">
    <p:spTree>
      <p:nvGrpSpPr>
        <p:cNvPr id="1" name=""/>
        <p:cNvGrpSpPr/>
        <p:nvPr/>
      </p:nvGrpSpPr>
      <p:grpSpPr>
        <a:xfrm>
          <a:off x="0" y="0"/>
          <a:ext cx="0" cy="0"/>
          <a:chOff x="0" y="0"/>
          <a:chExt cx="0" cy="0"/>
        </a:xfrm>
      </p:grpSpPr>
      <p:sp>
        <p:nvSpPr>
          <p:cNvPr id="15" name="Marcador de posición de imagen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rtlCol="0" anchor="b"/>
          <a:lstStyle>
            <a:lvl1pPr>
              <a:defRPr sz="5400"/>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rtlCol="0"/>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p:txBody>
      </p:sp>
      <p:sp>
        <p:nvSpPr>
          <p:cNvPr id="4" name="Marcador de fecha 3">
            <a:extLst>
              <a:ext uri="{FF2B5EF4-FFF2-40B4-BE49-F238E27FC236}">
                <a16:creationId xmlns:a16="http://schemas.microsoft.com/office/drawing/2014/main" id="{D097BB2D-4E2C-4490-A2A3-4B68BCC5D2F9}"/>
              </a:ext>
            </a:extLst>
          </p:cNvPr>
          <p:cNvSpPr>
            <a:spLocks noGrp="1"/>
          </p:cNvSpPr>
          <p:nvPr>
            <p:ph type="dt" sz="half" idx="10"/>
          </p:nvPr>
        </p:nvSpPr>
        <p:spPr/>
        <p:txBody>
          <a:bodyPr rtlCol="0"/>
          <a:lstStyle>
            <a:lvl1pPr>
              <a:defRPr>
                <a:solidFill>
                  <a:schemeClr val="accent2"/>
                </a:solidFill>
              </a:defRPr>
            </a:lvl1pPr>
          </a:lstStyle>
          <a:p>
            <a:pPr rtl="0"/>
            <a:r>
              <a:rPr lang="es-ES" noProof="0"/>
              <a:t>3/9/20XX</a:t>
            </a:r>
          </a:p>
        </p:txBody>
      </p:sp>
      <p:sp>
        <p:nvSpPr>
          <p:cNvPr id="5" name="Marcador de pie de página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rtlCol="0"/>
          <a:lstStyle>
            <a:lvl1pPr>
              <a:defRPr baseline="0">
                <a:solidFill>
                  <a:schemeClr val="accent2"/>
                </a:solidFill>
              </a:defRPr>
            </a:lvl1pPr>
          </a:lstStyle>
          <a:p>
            <a:pPr rtl="0"/>
            <a:r>
              <a:rPr lang="es-ES" noProof="0"/>
              <a:t>Título de la presentación</a:t>
            </a:r>
          </a:p>
        </p:txBody>
      </p:sp>
      <p:sp>
        <p:nvSpPr>
          <p:cNvPr id="6" name="Marcador de número de diapositiva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es-ES" noProof="0" smtClean="0"/>
              <a:pPr rtl="0"/>
              <a:t>‹#›</a:t>
            </a:fld>
            <a:endParaRPr lang="es-ES" noProof="0"/>
          </a:p>
        </p:txBody>
      </p:sp>
      <p:cxnSp>
        <p:nvCxnSpPr>
          <p:cNvPr id="9" name="Conector recto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áfico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s-ES" noProof="0"/>
          </a:p>
        </p:txBody>
      </p:sp>
      <p:sp>
        <p:nvSpPr>
          <p:cNvPr id="19" name="Gráfico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s-ES" noProof="0"/>
          </a:p>
        </p:txBody>
      </p:sp>
    </p:spTree>
    <p:extLst>
      <p:ext uri="{BB962C8B-B14F-4D97-AF65-F5344CB8AC3E}">
        <p14:creationId xmlns:p14="http://schemas.microsoft.com/office/powerpoint/2010/main" val="1897111348"/>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Encabezado de sección">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rtlCol="0" anchor="b">
            <a:normAutofit/>
          </a:bodyPr>
          <a:lstStyle>
            <a:lvl1pPr algn="ctr">
              <a:defRPr sz="6000" b="1" i="0" cap="all" baseline="0">
                <a:solidFill>
                  <a:schemeClr val="bg1"/>
                </a:solidFill>
              </a:defRPr>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rtlCol="0">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p>
        </p:txBody>
      </p:sp>
      <p:sp>
        <p:nvSpPr>
          <p:cNvPr id="4" name="Gráfico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s-ES" noProof="0"/>
          </a:p>
        </p:txBody>
      </p:sp>
      <p:sp>
        <p:nvSpPr>
          <p:cNvPr id="5" name="Gráfico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es-ES" noProof="0"/>
          </a:p>
        </p:txBody>
      </p:sp>
      <p:sp>
        <p:nvSpPr>
          <p:cNvPr id="6" name="Gráfico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es-ES" noProof="0"/>
          </a:p>
        </p:txBody>
      </p:sp>
      <p:sp>
        <p:nvSpPr>
          <p:cNvPr id="7" name="Gráfico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es-ES" noProof="0"/>
          </a:p>
        </p:txBody>
      </p:sp>
      <p:sp>
        <p:nvSpPr>
          <p:cNvPr id="11" name="Gráfico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rtl="0"/>
            <a:endParaRPr lang="es-ES" noProof="0"/>
          </a:p>
        </p:txBody>
      </p:sp>
      <p:sp>
        <p:nvSpPr>
          <p:cNvPr id="13" name="Gráfico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es-ES" noProof="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96CF8C-1EA0-4E47-AC60-CAC3B80A3C5D}"/>
              </a:ext>
            </a:extLst>
          </p:cNvPr>
          <p:cNvSpPr>
            <a:spLocks noGrp="1"/>
          </p:cNvSpPr>
          <p:nvPr>
            <p:ph type="title"/>
          </p:nvPr>
        </p:nvSpPr>
        <p:spPr/>
        <p:txBody>
          <a:bodyPr rtlCol="0"/>
          <a:lstStyle>
            <a:lvl1pPr>
              <a:defRPr sz="5400"/>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628CABF8-19D8-4F3C-994F-4D35EC7A2C3E}"/>
              </a:ext>
            </a:extLst>
          </p:cNvPr>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número de diapositiva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p>
            <a:pPr rtl="0"/>
            <a:fld id="{D8DA9DAA-006C-4F4B-980E-E3DF019B24E2}" type="slidenum">
              <a:rPr lang="es-ES" noProof="0" smtClean="0"/>
              <a:t>‹#›</a:t>
            </a:fld>
            <a:endParaRPr lang="es-ES" noProof="0"/>
          </a:p>
        </p:txBody>
      </p:sp>
      <p:cxnSp>
        <p:nvCxnSpPr>
          <p:cNvPr id="7" name="Conector recto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Diapositiva de título ">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rtlCol="0" anchor="b"/>
          <a:lstStyle>
            <a:lvl1pPr algn="l">
              <a:lnSpc>
                <a:spcPct val="110000"/>
              </a:lnSpc>
              <a:spcBef>
                <a:spcPts val="1000"/>
              </a:spcBef>
              <a:defRPr sz="3600" b="0" i="0" cap="none" baseline="0"/>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6391655" y="4498848"/>
            <a:ext cx="4434835" cy="510474"/>
          </a:xfrm>
        </p:spPr>
        <p:txBody>
          <a:bodyPr rtlCol="0"/>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5" name="Marcador de pie de página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es-ES" noProof="0"/>
              <a:t>Título de la presentación</a:t>
            </a:r>
          </a:p>
        </p:txBody>
      </p:sp>
      <p:sp>
        <p:nvSpPr>
          <p:cNvPr id="6" name="Marcador de posición de número de diapositiva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es-ES" noProof="0" smtClean="0"/>
              <a:pPr rtl="0"/>
              <a:t>‹#›</a:t>
            </a:fld>
            <a:endParaRPr lang="es-ES" noProof="0"/>
          </a:p>
        </p:txBody>
      </p:sp>
      <p:cxnSp>
        <p:nvCxnSpPr>
          <p:cNvPr id="7" name="Conector recto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Marcador de posición de imagen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rtlCol="0" anchor="ctr"/>
          <a:lstStyle>
            <a:lvl1pPr algn="ctr">
              <a:buNone/>
              <a:defRPr>
                <a:solidFill>
                  <a:schemeClr val="bg1"/>
                </a:solidFill>
              </a:defRPr>
            </a:lvl1pPr>
          </a:lstStyle>
          <a:p>
            <a:pPr rtl="0"/>
            <a:r>
              <a:rPr lang="es-ES" noProof="0"/>
              <a:t>Haga clic en el icono para agregar una imagen</a:t>
            </a:r>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ítulo y contenido">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rtlCol="0"/>
          <a:lstStyle>
            <a:lvl1pPr>
              <a:defRPr sz="5400" b="1" cap="all" baseline="0">
                <a:solidFill>
                  <a:schemeClr val="bg1"/>
                </a:solidFill>
              </a:defRPr>
            </a:lvl1pPr>
          </a:lstStyle>
          <a:p>
            <a:pPr rtl="0"/>
            <a:r>
              <a:rPr lang="es-ES" noProof="0"/>
              <a:t>Título</a:t>
            </a:r>
          </a:p>
        </p:txBody>
      </p:sp>
      <p:sp>
        <p:nvSpPr>
          <p:cNvPr id="3" name="Marcador de contenido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rtlCol="0"/>
          <a:lstStyle>
            <a:lvl1pPr>
              <a:defRPr>
                <a:solidFill>
                  <a:schemeClr val="bg1"/>
                </a:solidFill>
              </a:defRPr>
            </a:lvl1pPr>
          </a:lstStyle>
          <a:p>
            <a:pPr rtl="0"/>
            <a:r>
              <a:rPr lang="es-ES" noProof="0"/>
              <a:t>3/9/20XX</a:t>
            </a:r>
          </a:p>
        </p:txBody>
      </p:sp>
      <p:sp>
        <p:nvSpPr>
          <p:cNvPr id="5" name="Marcador de pie de página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rtlCol="0"/>
          <a:lstStyle>
            <a:lvl1pPr>
              <a:defRPr>
                <a:solidFill>
                  <a:schemeClr val="bg1"/>
                </a:solidFill>
              </a:defRPr>
            </a:lvl1pPr>
          </a:lstStyle>
          <a:p>
            <a:pPr rtl="0"/>
            <a:r>
              <a:rPr lang="es-ES" noProof="0"/>
              <a:t>Título de la presentación</a:t>
            </a:r>
          </a:p>
        </p:txBody>
      </p:sp>
      <p:sp>
        <p:nvSpPr>
          <p:cNvPr id="6" name="Marcador de número de diapositiva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bg1"/>
                </a:solidFill>
              </a:defRPr>
            </a:lvl1pPr>
          </a:lstStyle>
          <a:p>
            <a:pPr rtl="0"/>
            <a:fld id="{D8DA9DAA-006C-4F4B-980E-E3DF019B24E2}" type="slidenum">
              <a:rPr lang="es-ES" noProof="0" smtClean="0"/>
              <a:pPr rtl="0"/>
              <a:t>‹#›</a:t>
            </a:fld>
            <a:endParaRPr lang="es-ES" noProof="0"/>
          </a:p>
        </p:txBody>
      </p:sp>
      <p:sp>
        <p:nvSpPr>
          <p:cNvPr id="9" name="Gráfico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es-ES" noProof="0"/>
          </a:p>
        </p:txBody>
      </p:sp>
      <p:sp>
        <p:nvSpPr>
          <p:cNvPr id="11" name="Gráfico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es-ES" noProof="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257166-6921-4546-BA2C-99E464681F40}"/>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cxnSp>
        <p:nvCxnSpPr>
          <p:cNvPr id="8" name="Conector recto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áfico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s-ES" noProof="0"/>
          </a:p>
        </p:txBody>
      </p:sp>
      <p:sp>
        <p:nvSpPr>
          <p:cNvPr id="12" name="Gráfico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es-ES" noProof="0"/>
          </a:p>
        </p:txBody>
      </p:sp>
      <p:sp>
        <p:nvSpPr>
          <p:cNvPr id="14" name="Gráfico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s-ES" noProof="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pPr rtl="0"/>
            <a:r>
              <a:rPr lang="es-ES" noProof="0"/>
              <a:t>3/9/20XX</a:t>
            </a:r>
          </a:p>
        </p:txBody>
      </p:sp>
      <p:sp>
        <p:nvSpPr>
          <p:cNvPr id="5" name="Marcador de pie de página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pPr rtl="0"/>
            <a:r>
              <a:rPr lang="es-ES" noProof="0"/>
              <a:t>Título de la presentación</a:t>
            </a:r>
          </a:p>
        </p:txBody>
      </p:sp>
      <p:sp>
        <p:nvSpPr>
          <p:cNvPr id="6" name="Marcador de número de diapositiva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pPr rtl="0"/>
            <a:fld id="{D8DA9DAA-006C-4F4B-980E-E3DF019B24E2}" type="slidenum">
              <a:rPr lang="es-ES" noProof="0" smtClean="0"/>
              <a:t>‹#›</a:t>
            </a:fld>
            <a:endParaRPr lang="es-ES" noProof="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microsoft.com/office/2018/10/relationships/comments" Target="../comments/modernComment_13A_21219FA4.xml"/><Relationship Id="rId1" Type="http://schemas.openxmlformats.org/officeDocument/2006/relationships/slideLayout" Target="../slideLayouts/slideLayout8.xml"/><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32.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32.png"/><Relationship Id="rId5" Type="http://schemas.openxmlformats.org/officeDocument/2006/relationships/image" Target="../media/image33.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91165-A85F-B3D2-7821-E8AB0F7787D6}"/>
              </a:ext>
            </a:extLst>
          </p:cNvPr>
          <p:cNvSpPr>
            <a:spLocks noGrp="1"/>
          </p:cNvSpPr>
          <p:nvPr>
            <p:ph type="ctrTitle"/>
          </p:nvPr>
        </p:nvSpPr>
        <p:spPr>
          <a:xfrm>
            <a:off x="1298448" y="594360"/>
            <a:ext cx="10005727" cy="2826661"/>
          </a:xfrm>
        </p:spPr>
        <p:txBody>
          <a:bodyPr/>
          <a:lstStyle/>
          <a:p>
            <a:pPr algn="ctr"/>
            <a:r>
              <a:rPr lang="en-GB"/>
              <a:t>Demo of  the Skynet </a:t>
            </a:r>
            <a:r>
              <a:rPr lang="en-GB" b="0">
                <a:ea typeface="+mj-lt"/>
                <a:cs typeface="+mj-lt"/>
              </a:rPr>
              <a:t>project</a:t>
            </a:r>
            <a:endParaRPr lang="en-GB" err="1"/>
          </a:p>
        </p:txBody>
      </p:sp>
      <p:sp>
        <p:nvSpPr>
          <p:cNvPr id="3" name="Subtitle 2">
            <a:extLst>
              <a:ext uri="{FF2B5EF4-FFF2-40B4-BE49-F238E27FC236}">
                <a16:creationId xmlns:a16="http://schemas.microsoft.com/office/drawing/2014/main" id="{8967D032-B38D-C552-9EB0-723721830BFB}"/>
              </a:ext>
            </a:extLst>
          </p:cNvPr>
          <p:cNvSpPr>
            <a:spLocks noGrp="1"/>
          </p:cNvSpPr>
          <p:nvPr>
            <p:ph type="subTitle" idx="1"/>
          </p:nvPr>
        </p:nvSpPr>
        <p:spPr>
          <a:xfrm>
            <a:off x="7000222" y="4117371"/>
            <a:ext cx="3267036" cy="908829"/>
          </a:xfrm>
        </p:spPr>
        <p:txBody>
          <a:bodyPr vert="horz" lIns="91440" tIns="45720" rIns="91440" bIns="45720" rtlCol="0" anchor="t">
            <a:normAutofit/>
          </a:bodyPr>
          <a:lstStyle/>
          <a:p>
            <a:r>
              <a:rPr lang="en-GB" sz="3600"/>
              <a:t>Team AT16</a:t>
            </a:r>
          </a:p>
        </p:txBody>
      </p:sp>
    </p:spTree>
    <p:extLst>
      <p:ext uri="{BB962C8B-B14F-4D97-AF65-F5344CB8AC3E}">
        <p14:creationId xmlns:p14="http://schemas.microsoft.com/office/powerpoint/2010/main" val="4299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C740DE-65A4-6832-BD84-7A59A7C23F20}"/>
              </a:ext>
            </a:extLst>
          </p:cNvPr>
          <p:cNvSpPr>
            <a:spLocks noGrp="1"/>
          </p:cNvSpPr>
          <p:nvPr>
            <p:ph type="title"/>
          </p:nvPr>
        </p:nvSpPr>
        <p:spPr/>
        <p:txBody>
          <a:bodyPr/>
          <a:lstStyle/>
          <a:p>
            <a:r>
              <a:rPr lang="en-US">
                <a:ea typeface="+mj-lt"/>
                <a:cs typeface="+mj-lt"/>
              </a:rPr>
              <a:t>Why do we need ‘Docker’?</a:t>
            </a:r>
            <a:endParaRPr lang="en-US"/>
          </a:p>
        </p:txBody>
      </p:sp>
      <p:sp>
        <p:nvSpPr>
          <p:cNvPr id="3" name="Marcador de contenido 2">
            <a:extLst>
              <a:ext uri="{FF2B5EF4-FFF2-40B4-BE49-F238E27FC236}">
                <a16:creationId xmlns:a16="http://schemas.microsoft.com/office/drawing/2014/main" id="{99F4224D-8B93-964C-42D1-3D69542E053A}"/>
              </a:ext>
            </a:extLst>
          </p:cNvPr>
          <p:cNvSpPr>
            <a:spLocks noGrp="1"/>
          </p:cNvSpPr>
          <p:nvPr>
            <p:ph idx="1"/>
          </p:nvPr>
        </p:nvSpPr>
        <p:spPr>
          <a:xfrm>
            <a:off x="576072" y="1825625"/>
            <a:ext cx="7618857" cy="4351338"/>
          </a:xfrm>
        </p:spPr>
        <p:txBody>
          <a:bodyPr vert="horz" lIns="91440" tIns="45720" rIns="91440" bIns="45720" rtlCol="0" anchor="t">
            <a:normAutofit/>
          </a:bodyPr>
          <a:lstStyle/>
          <a:p>
            <a:pPr marL="0" indent="0">
              <a:buNone/>
            </a:pPr>
            <a:r>
              <a:rPr lang="en-US">
                <a:ea typeface="+mn-lt"/>
                <a:cs typeface="+mn-lt"/>
              </a:rPr>
              <a:t>Docker streamlines the development lifecycle by allowing developers to work in standardized environments using local containers which provide your applications and services. </a:t>
            </a:r>
            <a:endParaRPr lang="en-US"/>
          </a:p>
          <a:p>
            <a:endParaRPr lang="es-ES"/>
          </a:p>
        </p:txBody>
      </p:sp>
      <p:sp>
        <p:nvSpPr>
          <p:cNvPr id="4" name="Marcador de número de diapositiva 3">
            <a:extLst>
              <a:ext uri="{FF2B5EF4-FFF2-40B4-BE49-F238E27FC236}">
                <a16:creationId xmlns:a16="http://schemas.microsoft.com/office/drawing/2014/main" id="{F3EF1302-40B5-2AEE-A61B-8A71C6B8F05A}"/>
              </a:ext>
            </a:extLst>
          </p:cNvPr>
          <p:cNvSpPr>
            <a:spLocks noGrp="1"/>
          </p:cNvSpPr>
          <p:nvPr>
            <p:ph type="sldNum" sz="quarter" idx="12"/>
          </p:nvPr>
        </p:nvSpPr>
        <p:spPr/>
        <p:txBody>
          <a:bodyPr/>
          <a:lstStyle/>
          <a:p>
            <a:pPr rtl="0"/>
            <a:fld id="{D8DA9DAA-006C-4F4B-980E-E3DF019B24E2}" type="slidenum">
              <a:rPr lang="es-ES" noProof="0" smtClean="0"/>
              <a:t>10</a:t>
            </a:fld>
            <a:endParaRPr lang="es-ES" noProof="0"/>
          </a:p>
        </p:txBody>
      </p:sp>
      <p:pic>
        <p:nvPicPr>
          <p:cNvPr id="5" name="Imagen 5" descr="Logotipo&#10;&#10;Descripción generada automáticamente">
            <a:extLst>
              <a:ext uri="{FF2B5EF4-FFF2-40B4-BE49-F238E27FC236}">
                <a16:creationId xmlns:a16="http://schemas.microsoft.com/office/drawing/2014/main" id="{A350736A-84E4-846C-831C-8EAE09E40DF7}"/>
              </a:ext>
            </a:extLst>
          </p:cNvPr>
          <p:cNvPicPr>
            <a:picLocks noChangeAspect="1"/>
          </p:cNvPicPr>
          <p:nvPr/>
        </p:nvPicPr>
        <p:blipFill>
          <a:blip r:embed="rId2"/>
          <a:stretch>
            <a:fillRect/>
          </a:stretch>
        </p:blipFill>
        <p:spPr>
          <a:xfrm>
            <a:off x="7660640" y="1686751"/>
            <a:ext cx="3393440" cy="4205858"/>
          </a:xfrm>
          <a:prstGeom prst="rect">
            <a:avLst/>
          </a:prstGeom>
        </p:spPr>
      </p:pic>
    </p:spTree>
    <p:extLst>
      <p:ext uri="{BB962C8B-B14F-4D97-AF65-F5344CB8AC3E}">
        <p14:creationId xmlns:p14="http://schemas.microsoft.com/office/powerpoint/2010/main" val="4275382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64A41C-F7BF-B823-5156-E86F9CC9FBC6}"/>
              </a:ext>
            </a:extLst>
          </p:cNvPr>
          <p:cNvSpPr>
            <a:spLocks noGrp="1"/>
          </p:cNvSpPr>
          <p:nvPr>
            <p:ph type="title"/>
          </p:nvPr>
        </p:nvSpPr>
        <p:spPr/>
        <p:txBody>
          <a:bodyPr/>
          <a:lstStyle/>
          <a:p>
            <a:r>
              <a:rPr lang="es-ES" err="1">
                <a:ea typeface="+mj-lt"/>
                <a:cs typeface="+mj-lt"/>
              </a:rPr>
              <a:t>Skynet</a:t>
            </a:r>
            <a:r>
              <a:rPr lang="es-ES">
                <a:ea typeface="+mj-lt"/>
                <a:cs typeface="+mj-lt"/>
              </a:rPr>
              <a:t> Docker Flow</a:t>
            </a:r>
            <a:endParaRPr lang="es-ES"/>
          </a:p>
        </p:txBody>
      </p:sp>
      <p:sp>
        <p:nvSpPr>
          <p:cNvPr id="4" name="Marcador de número de diapositiva 3">
            <a:extLst>
              <a:ext uri="{FF2B5EF4-FFF2-40B4-BE49-F238E27FC236}">
                <a16:creationId xmlns:a16="http://schemas.microsoft.com/office/drawing/2014/main" id="{A58EB4EB-18FD-9EA7-DAA7-5F3081892551}"/>
              </a:ext>
            </a:extLst>
          </p:cNvPr>
          <p:cNvSpPr>
            <a:spLocks noGrp="1"/>
          </p:cNvSpPr>
          <p:nvPr>
            <p:ph type="sldNum" sz="quarter" idx="12"/>
          </p:nvPr>
        </p:nvSpPr>
        <p:spPr/>
        <p:txBody>
          <a:bodyPr/>
          <a:lstStyle/>
          <a:p>
            <a:pPr rtl="0"/>
            <a:fld id="{D8DA9DAA-006C-4F4B-980E-E3DF019B24E2}" type="slidenum">
              <a:rPr lang="es-ES" noProof="0" smtClean="0"/>
              <a:t>11</a:t>
            </a:fld>
            <a:endParaRPr lang="es-ES" noProof="0"/>
          </a:p>
        </p:txBody>
      </p:sp>
      <p:sp>
        <p:nvSpPr>
          <p:cNvPr id="5" name="Rectángulo 4">
            <a:extLst>
              <a:ext uri="{FF2B5EF4-FFF2-40B4-BE49-F238E27FC236}">
                <a16:creationId xmlns:a16="http://schemas.microsoft.com/office/drawing/2014/main" id="{D19E6FCA-6DD8-4225-A2AB-69E3427539E6}"/>
              </a:ext>
            </a:extLst>
          </p:cNvPr>
          <p:cNvSpPr/>
          <p:nvPr/>
        </p:nvSpPr>
        <p:spPr>
          <a:xfrm>
            <a:off x="1574800" y="1527376"/>
            <a:ext cx="8788400" cy="518160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6" name="Imagen 6" descr="Diagrama&#10;&#10;Descripción generada automáticamente">
            <a:extLst>
              <a:ext uri="{FF2B5EF4-FFF2-40B4-BE49-F238E27FC236}">
                <a16:creationId xmlns:a16="http://schemas.microsoft.com/office/drawing/2014/main" id="{55505E51-F38E-DED1-5D98-231C59D85A7B}"/>
              </a:ext>
            </a:extLst>
          </p:cNvPr>
          <p:cNvPicPr>
            <a:picLocks noChangeAspect="1"/>
          </p:cNvPicPr>
          <p:nvPr/>
        </p:nvPicPr>
        <p:blipFill>
          <a:blip r:embed="rId2"/>
          <a:stretch>
            <a:fillRect/>
          </a:stretch>
        </p:blipFill>
        <p:spPr>
          <a:xfrm>
            <a:off x="1026160" y="1590140"/>
            <a:ext cx="9276080" cy="5191561"/>
          </a:xfrm>
          <a:prstGeom prst="rect">
            <a:avLst/>
          </a:prstGeom>
        </p:spPr>
      </p:pic>
    </p:spTree>
    <p:extLst>
      <p:ext uri="{BB962C8B-B14F-4D97-AF65-F5344CB8AC3E}">
        <p14:creationId xmlns:p14="http://schemas.microsoft.com/office/powerpoint/2010/main" val="1412661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A9968B-2619-4F71-AB00-4C493E120805}"/>
              </a:ext>
            </a:extLst>
          </p:cNvPr>
          <p:cNvSpPr>
            <a:spLocks noGrp="1"/>
          </p:cNvSpPr>
          <p:nvPr>
            <p:ph type="ctrTitle"/>
          </p:nvPr>
        </p:nvSpPr>
        <p:spPr>
          <a:xfrm>
            <a:off x="2118566" y="470072"/>
            <a:ext cx="6272784" cy="2843784"/>
          </a:xfrm>
        </p:spPr>
        <p:txBody>
          <a:bodyPr rtlCol="0"/>
          <a:lstStyle/>
          <a:p>
            <a:pPr rtl="0"/>
            <a:r>
              <a:rPr lang="en-US" spc="400"/>
              <a:t>Booking service</a:t>
            </a:r>
            <a:endParaRPr lang="en-US"/>
          </a:p>
        </p:txBody>
      </p:sp>
      <p:sp>
        <p:nvSpPr>
          <p:cNvPr id="3" name="Subtítulo 2">
            <a:extLst>
              <a:ext uri="{FF2B5EF4-FFF2-40B4-BE49-F238E27FC236}">
                <a16:creationId xmlns:a16="http://schemas.microsoft.com/office/drawing/2014/main" id="{A5F14073-9F68-4B7E-A576-26899D58C7A9}"/>
              </a:ext>
            </a:extLst>
          </p:cNvPr>
          <p:cNvSpPr>
            <a:spLocks noGrp="1"/>
          </p:cNvSpPr>
          <p:nvPr>
            <p:ph type="subTitle" idx="1"/>
          </p:nvPr>
        </p:nvSpPr>
        <p:spPr>
          <a:xfrm>
            <a:off x="3459009" y="3833867"/>
            <a:ext cx="6600274" cy="2247730"/>
          </a:xfrm>
        </p:spPr>
        <p:txBody>
          <a:bodyPr vert="horz" lIns="91440" tIns="45720" rIns="91440" bIns="45720" rtlCol="0" anchor="t">
            <a:normAutofit/>
          </a:bodyPr>
          <a:lstStyle/>
          <a:p>
            <a:pPr algn="l"/>
            <a:r>
              <a:rPr lang="en-US"/>
              <a:t>Booking is a service for save resource data, person data and booking details. </a:t>
            </a:r>
          </a:p>
          <a:p>
            <a:pPr algn="l"/>
            <a:r>
              <a:rPr lang="en-US"/>
              <a:t>This service saves data that the user is going to insert.</a:t>
            </a:r>
          </a:p>
        </p:txBody>
      </p:sp>
    </p:spTree>
    <p:extLst>
      <p:ext uri="{BB962C8B-B14F-4D97-AF65-F5344CB8AC3E}">
        <p14:creationId xmlns:p14="http://schemas.microsoft.com/office/powerpoint/2010/main" val="114769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a:extLst>
              <a:ext uri="{FF2B5EF4-FFF2-40B4-BE49-F238E27FC236}">
                <a16:creationId xmlns:a16="http://schemas.microsoft.com/office/drawing/2014/main" id="{B0881FA9-F3B0-4912-B0E1-352094195C30}"/>
              </a:ext>
            </a:extLst>
          </p:cNvPr>
          <p:cNvSpPr>
            <a:spLocks noGrp="1"/>
          </p:cNvSpPr>
          <p:nvPr>
            <p:ph type="subTitle" idx="1"/>
          </p:nvPr>
        </p:nvSpPr>
        <p:spPr>
          <a:xfrm>
            <a:off x="1380239" y="2269590"/>
            <a:ext cx="5317067" cy="3815079"/>
          </a:xfrm>
        </p:spPr>
        <p:txBody>
          <a:bodyPr vert="horz" lIns="91440" tIns="45720" rIns="91440" bIns="45720" rtlCol="0" anchor="t">
            <a:noAutofit/>
          </a:bodyPr>
          <a:lstStyle/>
          <a:p>
            <a:pPr rtl="0"/>
            <a:r>
              <a:rPr lang="en-US" sz="2400"/>
              <a:t>This service has 17 endpoints for the crud.</a:t>
            </a:r>
          </a:p>
          <a:p>
            <a:r>
              <a:rPr lang="en-US" sz="2400"/>
              <a:t>These endpoints are to create, update, delete, search and get all the information of the mongo data base.</a:t>
            </a:r>
            <a:endParaRPr lang="en-US"/>
          </a:p>
          <a:p>
            <a:pPr rtl="0"/>
            <a:r>
              <a:rPr lang="en-US" sz="2400"/>
              <a:t>The ports of end points are “6002” with the local host.</a:t>
            </a:r>
          </a:p>
          <a:p>
            <a:pPr rtl="0"/>
            <a:endParaRPr lang="en-US"/>
          </a:p>
        </p:txBody>
      </p:sp>
      <p:sp>
        <p:nvSpPr>
          <p:cNvPr id="9" name="Marcador de fecha 8">
            <a:extLst>
              <a:ext uri="{FF2B5EF4-FFF2-40B4-BE49-F238E27FC236}">
                <a16:creationId xmlns:a16="http://schemas.microsoft.com/office/drawing/2014/main" id="{D45C472E-4078-40A0-83A2-652E8356EDCB}"/>
              </a:ext>
            </a:extLst>
          </p:cNvPr>
          <p:cNvSpPr>
            <a:spLocks noGrp="1"/>
          </p:cNvSpPr>
          <p:nvPr>
            <p:ph type="dt" sz="half" idx="4294967295"/>
          </p:nvPr>
        </p:nvSpPr>
        <p:spPr>
          <a:xfrm>
            <a:off x="0" y="6356350"/>
            <a:ext cx="2743200" cy="365125"/>
          </a:xfrm>
        </p:spPr>
        <p:txBody>
          <a:bodyPr rtlCol="0"/>
          <a:lstStyle/>
          <a:p>
            <a:pPr rtl="0"/>
            <a:r>
              <a:rPr lang="es-ES"/>
              <a:t>3/9/20XX</a:t>
            </a:r>
          </a:p>
        </p:txBody>
      </p:sp>
      <p:sp>
        <p:nvSpPr>
          <p:cNvPr id="10" name="Marcador de pie de página 9">
            <a:extLst>
              <a:ext uri="{FF2B5EF4-FFF2-40B4-BE49-F238E27FC236}">
                <a16:creationId xmlns:a16="http://schemas.microsoft.com/office/drawing/2014/main" id="{A8C7C3A0-5E78-49C8-B8D4-F3DF62B2BC93}"/>
              </a:ext>
            </a:extLst>
          </p:cNvPr>
          <p:cNvSpPr>
            <a:spLocks noGrp="1"/>
          </p:cNvSpPr>
          <p:nvPr>
            <p:ph type="ftr" sz="quarter" idx="4294967295"/>
          </p:nvPr>
        </p:nvSpPr>
        <p:spPr>
          <a:xfrm>
            <a:off x="488830" y="783057"/>
            <a:ext cx="4833938" cy="1076325"/>
          </a:xfrm>
        </p:spPr>
        <p:txBody>
          <a:bodyPr rtlCol="0"/>
          <a:lstStyle/>
          <a:p>
            <a:r>
              <a:rPr lang="en-US" sz="2400">
                <a:solidFill>
                  <a:schemeClr val="bg1"/>
                </a:solidFill>
              </a:rPr>
              <a:t>Functionality of Booking service</a:t>
            </a:r>
            <a:endParaRPr lang="es-ES" sz="2400">
              <a:solidFill>
                <a:schemeClr val="bg1"/>
              </a:solidFill>
            </a:endParaRPr>
          </a:p>
        </p:txBody>
      </p:sp>
      <p:sp>
        <p:nvSpPr>
          <p:cNvPr id="11" name="Marcador de número de diapositiva 10">
            <a:extLst>
              <a:ext uri="{FF2B5EF4-FFF2-40B4-BE49-F238E27FC236}">
                <a16:creationId xmlns:a16="http://schemas.microsoft.com/office/drawing/2014/main" id="{56AE2454-CE9A-4A6B-AB5A-349E0D967654}"/>
              </a:ext>
            </a:extLst>
          </p:cNvPr>
          <p:cNvSpPr>
            <a:spLocks noGrp="1"/>
          </p:cNvSpPr>
          <p:nvPr>
            <p:ph type="sldNum" sz="quarter" idx="4294967295"/>
          </p:nvPr>
        </p:nvSpPr>
        <p:spPr>
          <a:xfrm>
            <a:off x="9448800" y="6356350"/>
            <a:ext cx="2743200" cy="365125"/>
          </a:xfrm>
        </p:spPr>
        <p:txBody>
          <a:bodyPr rtlCol="0"/>
          <a:lstStyle/>
          <a:p>
            <a:pPr rtl="0"/>
            <a:fld id="{D8DA9DAA-006C-4F4B-980E-E3DF019B24E2}" type="slidenum">
              <a:rPr lang="es-ES" smtClean="0"/>
              <a:pPr rtl="0"/>
              <a:t>13</a:t>
            </a:fld>
            <a:endParaRPr lang="es-ES"/>
          </a:p>
        </p:txBody>
      </p:sp>
      <p:pic>
        <p:nvPicPr>
          <p:cNvPr id="6" name="Imagen 6" descr="Logotipo&#10;&#10;Descripción generada automáticamente">
            <a:extLst>
              <a:ext uri="{FF2B5EF4-FFF2-40B4-BE49-F238E27FC236}">
                <a16:creationId xmlns:a16="http://schemas.microsoft.com/office/drawing/2014/main" id="{19D14FF2-69D8-0D70-F13C-7B68FB008031}"/>
              </a:ext>
            </a:extLst>
          </p:cNvPr>
          <p:cNvPicPr>
            <a:picLocks noChangeAspect="1"/>
          </p:cNvPicPr>
          <p:nvPr/>
        </p:nvPicPr>
        <p:blipFill>
          <a:blip r:embed="rId3"/>
          <a:stretch>
            <a:fillRect/>
          </a:stretch>
        </p:blipFill>
        <p:spPr>
          <a:xfrm>
            <a:off x="9447212" y="4178300"/>
            <a:ext cx="1933575" cy="2362200"/>
          </a:xfrm>
          <a:prstGeom prst="rect">
            <a:avLst/>
          </a:prstGeom>
        </p:spPr>
      </p:pic>
    </p:spTree>
    <p:extLst>
      <p:ext uri="{BB962C8B-B14F-4D97-AF65-F5344CB8AC3E}">
        <p14:creationId xmlns:p14="http://schemas.microsoft.com/office/powerpoint/2010/main" val="365334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51CF6-2B4E-26EC-35E0-F75845B3D89B}"/>
              </a:ext>
            </a:extLst>
          </p:cNvPr>
          <p:cNvSpPr>
            <a:spLocks noGrp="1"/>
          </p:cNvSpPr>
          <p:nvPr>
            <p:ph type="title"/>
          </p:nvPr>
        </p:nvSpPr>
        <p:spPr>
          <a:xfrm>
            <a:off x="576072" y="365125"/>
            <a:ext cx="3951732" cy="1268413"/>
          </a:xfrm>
        </p:spPr>
        <p:txBody>
          <a:bodyPr>
            <a:normAutofit fontScale="90000"/>
          </a:bodyPr>
          <a:lstStyle/>
          <a:p>
            <a:r>
              <a:rPr lang="en-GB">
                <a:ea typeface="+mj-lt"/>
                <a:cs typeface="+mj-lt"/>
              </a:rPr>
              <a:t>Class diagram</a:t>
            </a:r>
            <a:endParaRPr lang="en-US"/>
          </a:p>
        </p:txBody>
      </p:sp>
      <p:pic>
        <p:nvPicPr>
          <p:cNvPr id="5" name="Imagen 5" descr="Diagrama&#10;&#10;Descripción generada automáticamente">
            <a:extLst>
              <a:ext uri="{FF2B5EF4-FFF2-40B4-BE49-F238E27FC236}">
                <a16:creationId xmlns:a16="http://schemas.microsoft.com/office/drawing/2014/main" id="{0ABA2476-D66E-D590-9C48-E1DCFDB142CC}"/>
              </a:ext>
            </a:extLst>
          </p:cNvPr>
          <p:cNvPicPr>
            <a:picLocks noGrp="1" noChangeAspect="1"/>
          </p:cNvPicPr>
          <p:nvPr>
            <p:ph idx="1"/>
          </p:nvPr>
        </p:nvPicPr>
        <p:blipFill>
          <a:blip r:embed="rId2"/>
          <a:stretch>
            <a:fillRect/>
          </a:stretch>
        </p:blipFill>
        <p:spPr>
          <a:xfrm>
            <a:off x="3836569" y="196850"/>
            <a:ext cx="7727199" cy="6465888"/>
          </a:xfrm>
        </p:spPr>
      </p:pic>
      <p:sp>
        <p:nvSpPr>
          <p:cNvPr id="4" name="Slide Number Placeholder 3">
            <a:extLst>
              <a:ext uri="{FF2B5EF4-FFF2-40B4-BE49-F238E27FC236}">
                <a16:creationId xmlns:a16="http://schemas.microsoft.com/office/drawing/2014/main" id="{80060426-AE6C-425B-E606-1A6210C4BCAF}"/>
              </a:ext>
            </a:extLst>
          </p:cNvPr>
          <p:cNvSpPr>
            <a:spLocks noGrp="1"/>
          </p:cNvSpPr>
          <p:nvPr>
            <p:ph type="sldNum" sz="quarter" idx="12"/>
          </p:nvPr>
        </p:nvSpPr>
        <p:spPr/>
        <p:txBody>
          <a:bodyPr/>
          <a:lstStyle/>
          <a:p>
            <a:pPr rtl="0"/>
            <a:fld id="{D8DA9DAA-006C-4F4B-980E-E3DF019B24E2}" type="slidenum">
              <a:rPr lang="es-ES" noProof="0" dirty="0" smtClean="0"/>
              <a:t>14</a:t>
            </a:fld>
            <a:endParaRPr lang="es-ES" noProof="0"/>
          </a:p>
        </p:txBody>
      </p:sp>
    </p:spTree>
    <p:extLst>
      <p:ext uri="{BB962C8B-B14F-4D97-AF65-F5344CB8AC3E}">
        <p14:creationId xmlns:p14="http://schemas.microsoft.com/office/powerpoint/2010/main" val="3158527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A9968B-2619-4F71-AB00-4C493E120805}"/>
              </a:ext>
            </a:extLst>
          </p:cNvPr>
          <p:cNvSpPr>
            <a:spLocks noGrp="1"/>
          </p:cNvSpPr>
          <p:nvPr>
            <p:ph type="ctrTitle"/>
          </p:nvPr>
        </p:nvSpPr>
        <p:spPr>
          <a:xfrm>
            <a:off x="2118566" y="470072"/>
            <a:ext cx="6272784" cy="2843784"/>
          </a:xfrm>
        </p:spPr>
        <p:txBody>
          <a:bodyPr rtlCol="0"/>
          <a:lstStyle/>
          <a:p>
            <a:pPr rtl="0"/>
            <a:r>
              <a:rPr lang="en-US" spc="400" err="1"/>
              <a:t>REPORTing</a:t>
            </a:r>
            <a:r>
              <a:rPr lang="en-US" spc="400"/>
              <a:t> service</a:t>
            </a:r>
            <a:endParaRPr lang="en-US"/>
          </a:p>
        </p:txBody>
      </p:sp>
      <p:sp>
        <p:nvSpPr>
          <p:cNvPr id="3" name="Subtítulo 2">
            <a:extLst>
              <a:ext uri="{FF2B5EF4-FFF2-40B4-BE49-F238E27FC236}">
                <a16:creationId xmlns:a16="http://schemas.microsoft.com/office/drawing/2014/main" id="{A5F14073-9F68-4B7E-A576-26899D58C7A9}"/>
              </a:ext>
            </a:extLst>
          </p:cNvPr>
          <p:cNvSpPr>
            <a:spLocks noGrp="1"/>
          </p:cNvSpPr>
          <p:nvPr>
            <p:ph type="subTitle" idx="1"/>
          </p:nvPr>
        </p:nvSpPr>
        <p:spPr>
          <a:xfrm>
            <a:off x="3298142" y="4096334"/>
            <a:ext cx="5093208" cy="1197864"/>
          </a:xfrm>
        </p:spPr>
        <p:txBody>
          <a:bodyPr vert="horz" lIns="91440" tIns="45720" rIns="91440" bIns="45720" rtlCol="0" anchor="t">
            <a:normAutofit fontScale="85000" lnSpcReduction="10000"/>
          </a:bodyPr>
          <a:lstStyle/>
          <a:p>
            <a:pPr algn="l"/>
            <a:r>
              <a:rPr lang="en-US">
                <a:ea typeface="+mn-lt"/>
                <a:cs typeface="+mn-lt"/>
              </a:rPr>
              <a:t>Reporting service allow all users to interact with the data that is most important to them and the enterprise, conceive the true standing of their business and overall, it helps to make market decisions.</a:t>
            </a:r>
          </a:p>
        </p:txBody>
      </p:sp>
    </p:spTree>
    <p:extLst>
      <p:ext uri="{BB962C8B-B14F-4D97-AF65-F5344CB8AC3E}">
        <p14:creationId xmlns:p14="http://schemas.microsoft.com/office/powerpoint/2010/main" val="3462609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84DEF6F-1B16-8E80-9448-1A1422A8D2C8}"/>
              </a:ext>
            </a:extLst>
          </p:cNvPr>
          <p:cNvSpPr>
            <a:spLocks noGrp="1"/>
          </p:cNvSpPr>
          <p:nvPr>
            <p:ph type="title"/>
          </p:nvPr>
        </p:nvSpPr>
        <p:spPr/>
        <p:txBody>
          <a:bodyPr>
            <a:noAutofit/>
          </a:bodyPr>
          <a:lstStyle/>
          <a:p>
            <a:r>
              <a:rPr lang="en-GB" sz="4000">
                <a:ea typeface="+mj-lt"/>
                <a:cs typeface="+mj-lt"/>
              </a:rPr>
              <a:t>Class diagram</a:t>
            </a:r>
            <a:endParaRPr lang="en-US" sz="4000"/>
          </a:p>
        </p:txBody>
      </p:sp>
      <p:sp>
        <p:nvSpPr>
          <p:cNvPr id="4" name="Marcador de contenido 3">
            <a:extLst>
              <a:ext uri="{FF2B5EF4-FFF2-40B4-BE49-F238E27FC236}">
                <a16:creationId xmlns:a16="http://schemas.microsoft.com/office/drawing/2014/main" id="{B0881FA9-F3B0-4912-B0E1-352094195C30}"/>
              </a:ext>
            </a:extLst>
          </p:cNvPr>
          <p:cNvSpPr>
            <a:spLocks noGrp="1"/>
          </p:cNvSpPr>
          <p:nvPr>
            <p:ph idx="1"/>
          </p:nvPr>
        </p:nvSpPr>
        <p:spPr/>
        <p:txBody>
          <a:bodyPr vert="horz" lIns="91440" tIns="45720" rIns="91440" bIns="45720" rtlCol="0" anchor="t">
            <a:normAutofit/>
          </a:bodyPr>
          <a:lstStyle/>
          <a:p>
            <a:endParaRPr lang="en-US"/>
          </a:p>
          <a:p>
            <a:pPr rtl="0"/>
            <a:endParaRPr lang="en-US"/>
          </a:p>
        </p:txBody>
      </p:sp>
      <p:sp>
        <p:nvSpPr>
          <p:cNvPr id="9" name="Marcador de fecha 8">
            <a:extLst>
              <a:ext uri="{FF2B5EF4-FFF2-40B4-BE49-F238E27FC236}">
                <a16:creationId xmlns:a16="http://schemas.microsoft.com/office/drawing/2014/main" id="{D45C472E-4078-40A0-83A2-652E8356EDCB}"/>
              </a:ext>
            </a:extLst>
          </p:cNvPr>
          <p:cNvSpPr>
            <a:spLocks noGrp="1"/>
          </p:cNvSpPr>
          <p:nvPr>
            <p:ph type="dt" sz="half" idx="10"/>
          </p:nvPr>
        </p:nvSpPr>
        <p:spPr/>
        <p:txBody>
          <a:bodyPr rtlCol="0"/>
          <a:lstStyle/>
          <a:p>
            <a:pPr rtl="0"/>
            <a:r>
              <a:rPr lang="es-ES"/>
              <a:t>3/9/20XX</a:t>
            </a:r>
          </a:p>
        </p:txBody>
      </p:sp>
      <p:sp>
        <p:nvSpPr>
          <p:cNvPr id="10" name="Marcador de pie de página 9">
            <a:extLst>
              <a:ext uri="{FF2B5EF4-FFF2-40B4-BE49-F238E27FC236}">
                <a16:creationId xmlns:a16="http://schemas.microsoft.com/office/drawing/2014/main" id="{A8C7C3A0-5E78-49C8-B8D4-F3DF62B2BC93}"/>
              </a:ext>
            </a:extLst>
          </p:cNvPr>
          <p:cNvSpPr>
            <a:spLocks noGrp="1"/>
          </p:cNvSpPr>
          <p:nvPr>
            <p:ph type="ftr" sz="quarter" idx="11"/>
          </p:nvPr>
        </p:nvSpPr>
        <p:spPr/>
        <p:txBody>
          <a:bodyPr rtlCol="0"/>
          <a:lstStyle/>
          <a:p>
            <a:r>
              <a:rPr lang="es-ES"/>
              <a:t>REPORTING SERVICE</a:t>
            </a:r>
          </a:p>
        </p:txBody>
      </p:sp>
      <p:sp>
        <p:nvSpPr>
          <p:cNvPr id="11" name="Marcador de número de diapositiva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es-ES" smtClean="0"/>
              <a:pPr rtl="0"/>
              <a:t>16</a:t>
            </a:fld>
            <a:endParaRPr lang="es-ES"/>
          </a:p>
        </p:txBody>
      </p:sp>
      <p:pic>
        <p:nvPicPr>
          <p:cNvPr id="15" name="Imagen 15">
            <a:extLst>
              <a:ext uri="{FF2B5EF4-FFF2-40B4-BE49-F238E27FC236}">
                <a16:creationId xmlns:a16="http://schemas.microsoft.com/office/drawing/2014/main" id="{A60BAB2B-60FD-1AEC-FE11-40B5C33B73C1}"/>
              </a:ext>
            </a:extLst>
          </p:cNvPr>
          <p:cNvPicPr>
            <a:picLocks noChangeAspect="1"/>
          </p:cNvPicPr>
          <p:nvPr/>
        </p:nvPicPr>
        <p:blipFill>
          <a:blip r:embed="rId3"/>
          <a:stretch>
            <a:fillRect/>
          </a:stretch>
        </p:blipFill>
        <p:spPr>
          <a:xfrm>
            <a:off x="4994475" y="2068073"/>
            <a:ext cx="7089017" cy="2758044"/>
          </a:xfrm>
          <a:prstGeom prst="rect">
            <a:avLst/>
          </a:prstGeom>
        </p:spPr>
      </p:pic>
      <p:pic>
        <p:nvPicPr>
          <p:cNvPr id="5" name="Imagen 5" descr="Gráfico, Gráfico de cajas y bigotes&#10;&#10;Descripción generada automáticamente">
            <a:extLst>
              <a:ext uri="{FF2B5EF4-FFF2-40B4-BE49-F238E27FC236}">
                <a16:creationId xmlns:a16="http://schemas.microsoft.com/office/drawing/2014/main" id="{E7DC2CDE-469E-A920-D9D7-7881FDE41E9D}"/>
              </a:ext>
            </a:extLst>
          </p:cNvPr>
          <p:cNvPicPr>
            <a:picLocks noChangeAspect="1"/>
          </p:cNvPicPr>
          <p:nvPr/>
        </p:nvPicPr>
        <p:blipFill>
          <a:blip r:embed="rId4"/>
          <a:stretch>
            <a:fillRect/>
          </a:stretch>
        </p:blipFill>
        <p:spPr>
          <a:xfrm>
            <a:off x="33868" y="2070022"/>
            <a:ext cx="4961466" cy="2870355"/>
          </a:xfrm>
          <a:prstGeom prst="rect">
            <a:avLst/>
          </a:prstGeom>
        </p:spPr>
      </p:pic>
      <p:pic>
        <p:nvPicPr>
          <p:cNvPr id="8" name="Imagen 11" descr="Interfaz de usuario gráfica, Texto&#10;&#10;Descripción generada automáticamente">
            <a:extLst>
              <a:ext uri="{FF2B5EF4-FFF2-40B4-BE49-F238E27FC236}">
                <a16:creationId xmlns:a16="http://schemas.microsoft.com/office/drawing/2014/main" id="{A00C6C6B-9AD4-F191-F836-E07C5C446D4E}"/>
              </a:ext>
            </a:extLst>
          </p:cNvPr>
          <p:cNvPicPr>
            <a:picLocks noChangeAspect="1"/>
          </p:cNvPicPr>
          <p:nvPr/>
        </p:nvPicPr>
        <p:blipFill>
          <a:blip r:embed="rId5"/>
          <a:stretch>
            <a:fillRect/>
          </a:stretch>
        </p:blipFill>
        <p:spPr>
          <a:xfrm>
            <a:off x="10164762" y="3582458"/>
            <a:ext cx="1920875" cy="1911350"/>
          </a:xfrm>
          <a:prstGeom prst="rect">
            <a:avLst/>
          </a:prstGeom>
        </p:spPr>
      </p:pic>
      <p:pic>
        <p:nvPicPr>
          <p:cNvPr id="6" name="Imagen 6" descr="Gráfico, Gráfico de barras&#10;&#10;Descripción generada automáticamente">
            <a:extLst>
              <a:ext uri="{FF2B5EF4-FFF2-40B4-BE49-F238E27FC236}">
                <a16:creationId xmlns:a16="http://schemas.microsoft.com/office/drawing/2014/main" id="{B5A384F6-8435-A6DF-42BF-F83C22A32816}"/>
              </a:ext>
            </a:extLst>
          </p:cNvPr>
          <p:cNvPicPr>
            <a:picLocks noChangeAspect="1"/>
          </p:cNvPicPr>
          <p:nvPr/>
        </p:nvPicPr>
        <p:blipFill>
          <a:blip r:embed="rId6"/>
          <a:stretch>
            <a:fillRect/>
          </a:stretch>
        </p:blipFill>
        <p:spPr>
          <a:xfrm>
            <a:off x="5487505" y="1209443"/>
            <a:ext cx="6417365" cy="5433760"/>
          </a:xfrm>
          <a:prstGeom prst="rect">
            <a:avLst/>
          </a:prstGeom>
        </p:spPr>
      </p:pic>
    </p:spTree>
    <p:extLst>
      <p:ext uri="{BB962C8B-B14F-4D97-AF65-F5344CB8AC3E}">
        <p14:creationId xmlns:p14="http://schemas.microsoft.com/office/powerpoint/2010/main" val="293818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1DDBBC93-70DF-4E4E-98E3-08124185AB18}"/>
              </a:ext>
            </a:extLst>
          </p:cNvPr>
          <p:cNvSpPr>
            <a:spLocks noGrp="1"/>
          </p:cNvSpPr>
          <p:nvPr>
            <p:ph type="title"/>
          </p:nvPr>
        </p:nvSpPr>
        <p:spPr>
          <a:xfrm>
            <a:off x="1311137" y="253202"/>
            <a:ext cx="8933241" cy="2276856"/>
          </a:xfrm>
        </p:spPr>
        <p:txBody>
          <a:bodyPr rtlCol="0">
            <a:normAutofit/>
          </a:bodyPr>
          <a:lstStyle/>
          <a:p>
            <a:pPr algn="l"/>
            <a:r>
              <a:rPr lang="es-ES"/>
              <a:t>MACHINE LEARNING SERVICE</a:t>
            </a:r>
            <a:endParaRPr lang="en-US"/>
          </a:p>
        </p:txBody>
      </p:sp>
      <p:sp>
        <p:nvSpPr>
          <p:cNvPr id="4" name="Marcador de texto 3">
            <a:extLst>
              <a:ext uri="{FF2B5EF4-FFF2-40B4-BE49-F238E27FC236}">
                <a16:creationId xmlns:a16="http://schemas.microsoft.com/office/drawing/2014/main" id="{65DE74E9-AA78-46C1-845A-0B72FA8AF35E}"/>
              </a:ext>
            </a:extLst>
          </p:cNvPr>
          <p:cNvSpPr>
            <a:spLocks noGrp="1"/>
          </p:cNvSpPr>
          <p:nvPr>
            <p:ph type="body" sz="quarter" idx="13"/>
          </p:nvPr>
        </p:nvSpPr>
        <p:spPr>
          <a:xfrm>
            <a:off x="1696889" y="3065224"/>
            <a:ext cx="8796254" cy="3118104"/>
          </a:xfrm>
        </p:spPr>
        <p:txBody>
          <a:bodyPr vert="horz" lIns="91440" tIns="45720" rIns="91440" bIns="45720" rtlCol="0" anchor="t">
            <a:normAutofit/>
          </a:bodyPr>
          <a:lstStyle/>
          <a:p>
            <a:pPr algn="ctr"/>
            <a:r>
              <a:rPr lang="en-US"/>
              <a:t>Machine learning service use trained machine learning models to search and recognize objects and persons in different images or videos</a:t>
            </a:r>
          </a:p>
        </p:txBody>
      </p:sp>
      <p:sp>
        <p:nvSpPr>
          <p:cNvPr id="7" name="Marcador de fecha 6">
            <a:extLst>
              <a:ext uri="{FF2B5EF4-FFF2-40B4-BE49-F238E27FC236}">
                <a16:creationId xmlns:a16="http://schemas.microsoft.com/office/drawing/2014/main" id="{05C25F72-F9A7-42F9-9720-0801ED77D4D1}"/>
              </a:ext>
            </a:extLst>
          </p:cNvPr>
          <p:cNvSpPr>
            <a:spLocks noGrp="1"/>
          </p:cNvSpPr>
          <p:nvPr>
            <p:ph type="dt" sz="half" idx="10"/>
          </p:nvPr>
        </p:nvSpPr>
        <p:spPr/>
        <p:txBody>
          <a:bodyPr rtlCol="0"/>
          <a:lstStyle/>
          <a:p>
            <a:pPr rtl="0"/>
            <a:r>
              <a:rPr lang="es-ES"/>
              <a:t>3/9/20XX</a:t>
            </a:r>
          </a:p>
        </p:txBody>
      </p:sp>
    </p:spTree>
    <p:extLst>
      <p:ext uri="{BB962C8B-B14F-4D97-AF65-F5344CB8AC3E}">
        <p14:creationId xmlns:p14="http://schemas.microsoft.com/office/powerpoint/2010/main" val="2028058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51CF6-2B4E-26EC-35E0-F75845B3D89B}"/>
              </a:ext>
            </a:extLst>
          </p:cNvPr>
          <p:cNvSpPr>
            <a:spLocks noGrp="1"/>
          </p:cNvSpPr>
          <p:nvPr>
            <p:ph type="title"/>
          </p:nvPr>
        </p:nvSpPr>
        <p:spPr>
          <a:xfrm>
            <a:off x="576072" y="365125"/>
            <a:ext cx="9866757" cy="706438"/>
          </a:xfrm>
        </p:spPr>
        <p:txBody>
          <a:bodyPr>
            <a:normAutofit fontScale="90000"/>
          </a:bodyPr>
          <a:lstStyle/>
          <a:p>
            <a:r>
              <a:rPr lang="en-GB">
                <a:ea typeface="+mj-lt"/>
                <a:cs typeface="+mj-lt"/>
              </a:rPr>
              <a:t>Class diagram</a:t>
            </a:r>
            <a:endParaRPr lang="en-US"/>
          </a:p>
        </p:txBody>
      </p:sp>
      <p:pic>
        <p:nvPicPr>
          <p:cNvPr id="8" name="Picture 8" descr="Diagram&#10;&#10;Description automatically generated">
            <a:extLst>
              <a:ext uri="{FF2B5EF4-FFF2-40B4-BE49-F238E27FC236}">
                <a16:creationId xmlns:a16="http://schemas.microsoft.com/office/drawing/2014/main" id="{7A307586-F246-15D9-121F-9AE54B08CD7D}"/>
              </a:ext>
            </a:extLst>
          </p:cNvPr>
          <p:cNvPicPr>
            <a:picLocks noGrp="1" noChangeAspect="1"/>
          </p:cNvPicPr>
          <p:nvPr>
            <p:ph idx="1"/>
          </p:nvPr>
        </p:nvPicPr>
        <p:blipFill>
          <a:blip r:embed="rId2"/>
          <a:stretch>
            <a:fillRect/>
          </a:stretch>
        </p:blipFill>
        <p:spPr>
          <a:xfrm>
            <a:off x="576083" y="1073150"/>
            <a:ext cx="11209696" cy="5370513"/>
          </a:xfrm>
        </p:spPr>
      </p:pic>
      <p:sp>
        <p:nvSpPr>
          <p:cNvPr id="4" name="Slide Number Placeholder 3">
            <a:extLst>
              <a:ext uri="{FF2B5EF4-FFF2-40B4-BE49-F238E27FC236}">
                <a16:creationId xmlns:a16="http://schemas.microsoft.com/office/drawing/2014/main" id="{80060426-AE6C-425B-E606-1A6210C4BCAF}"/>
              </a:ext>
            </a:extLst>
          </p:cNvPr>
          <p:cNvSpPr>
            <a:spLocks noGrp="1"/>
          </p:cNvSpPr>
          <p:nvPr>
            <p:ph type="sldNum" sz="quarter" idx="12"/>
          </p:nvPr>
        </p:nvSpPr>
        <p:spPr/>
        <p:txBody>
          <a:bodyPr/>
          <a:lstStyle/>
          <a:p>
            <a:pPr rtl="0"/>
            <a:fld id="{D8DA9DAA-006C-4F4B-980E-E3DF019B24E2}" type="slidenum">
              <a:rPr lang="es-ES" noProof="0" smtClean="0"/>
              <a:t>18</a:t>
            </a:fld>
            <a:endParaRPr lang="es-ES" noProof="0"/>
          </a:p>
        </p:txBody>
      </p:sp>
    </p:spTree>
    <p:extLst>
      <p:ext uri="{BB962C8B-B14F-4D97-AF65-F5344CB8AC3E}">
        <p14:creationId xmlns:p14="http://schemas.microsoft.com/office/powerpoint/2010/main" val="1469766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A9968B-2619-4F71-AB00-4C493E120805}"/>
              </a:ext>
            </a:extLst>
          </p:cNvPr>
          <p:cNvSpPr>
            <a:spLocks noGrp="1"/>
          </p:cNvSpPr>
          <p:nvPr>
            <p:ph type="ctrTitle"/>
          </p:nvPr>
        </p:nvSpPr>
        <p:spPr>
          <a:xfrm>
            <a:off x="1444010" y="807350"/>
            <a:ext cx="4598883" cy="2306637"/>
          </a:xfrm>
        </p:spPr>
        <p:txBody>
          <a:bodyPr rtlCol="0"/>
          <a:lstStyle/>
          <a:p>
            <a:r>
              <a:rPr lang="en-US" spc="400"/>
              <a:t>CONVERT SERVICES</a:t>
            </a:r>
          </a:p>
        </p:txBody>
      </p:sp>
      <p:sp>
        <p:nvSpPr>
          <p:cNvPr id="3" name="Subtítulo 2">
            <a:extLst>
              <a:ext uri="{FF2B5EF4-FFF2-40B4-BE49-F238E27FC236}">
                <a16:creationId xmlns:a16="http://schemas.microsoft.com/office/drawing/2014/main" id="{A5F14073-9F68-4B7E-A576-26899D58C7A9}"/>
              </a:ext>
            </a:extLst>
          </p:cNvPr>
          <p:cNvSpPr>
            <a:spLocks noGrp="1"/>
          </p:cNvSpPr>
          <p:nvPr>
            <p:ph type="subTitle" idx="1"/>
          </p:nvPr>
        </p:nvSpPr>
        <p:spPr>
          <a:xfrm>
            <a:off x="1874548" y="3374403"/>
            <a:ext cx="4318717" cy="2347109"/>
          </a:xfrm>
        </p:spPr>
        <p:txBody>
          <a:bodyPr vert="horz" lIns="91440" tIns="45720" rIns="91440" bIns="45720" rtlCol="0" anchor="t">
            <a:normAutofit fontScale="92500"/>
          </a:bodyPr>
          <a:lstStyle/>
          <a:p>
            <a:pPr algn="l"/>
            <a:r>
              <a:rPr lang="en-US">
                <a:ea typeface="+mn-lt"/>
                <a:cs typeface="+mn-lt"/>
              </a:rPr>
              <a:t>The converter service of the project has its main function which is to be able to convert a great variety of files into other formats.</a:t>
            </a:r>
            <a:endParaRPr lang="es-ES"/>
          </a:p>
          <a:p>
            <a:pPr algn="l"/>
            <a:r>
              <a:rPr lang="en-US">
                <a:ea typeface="+mn-lt"/>
                <a:cs typeface="+mn-lt"/>
              </a:rPr>
              <a:t>we have some models with which we can convert different formats such as audio, video, image, metadata, OCR. and others.</a:t>
            </a:r>
            <a:endParaRPr lang="en-US"/>
          </a:p>
        </p:txBody>
      </p:sp>
      <p:pic>
        <p:nvPicPr>
          <p:cNvPr id="4" name="Imagen 4" descr="Forma&#10;&#10;Descripción generada automáticamente">
            <a:extLst>
              <a:ext uri="{FF2B5EF4-FFF2-40B4-BE49-F238E27FC236}">
                <a16:creationId xmlns:a16="http://schemas.microsoft.com/office/drawing/2014/main" id="{199C8217-E790-CB4B-E8A4-A66D29DC756F}"/>
              </a:ext>
            </a:extLst>
          </p:cNvPr>
          <p:cNvPicPr>
            <a:picLocks noChangeAspect="1"/>
          </p:cNvPicPr>
          <p:nvPr/>
        </p:nvPicPr>
        <p:blipFill>
          <a:blip r:embed="rId3"/>
          <a:stretch>
            <a:fillRect/>
          </a:stretch>
        </p:blipFill>
        <p:spPr>
          <a:xfrm>
            <a:off x="7217406" y="4373110"/>
            <a:ext cx="3579783" cy="1343385"/>
          </a:xfrm>
          <a:prstGeom prst="rect">
            <a:avLst/>
          </a:prstGeom>
        </p:spPr>
      </p:pic>
      <p:pic>
        <p:nvPicPr>
          <p:cNvPr id="5" name="Imagen 5" descr="Imagen que contiene Texto&#10;&#10;Descripción generada automáticamente">
            <a:extLst>
              <a:ext uri="{FF2B5EF4-FFF2-40B4-BE49-F238E27FC236}">
                <a16:creationId xmlns:a16="http://schemas.microsoft.com/office/drawing/2014/main" id="{ADCDE95A-E911-7A1F-C039-8282D490F7E7}"/>
              </a:ext>
            </a:extLst>
          </p:cNvPr>
          <p:cNvPicPr>
            <a:picLocks noChangeAspect="1"/>
          </p:cNvPicPr>
          <p:nvPr/>
        </p:nvPicPr>
        <p:blipFill>
          <a:blip r:embed="rId4"/>
          <a:stretch>
            <a:fillRect/>
          </a:stretch>
        </p:blipFill>
        <p:spPr>
          <a:xfrm>
            <a:off x="6775463" y="1784360"/>
            <a:ext cx="4455184" cy="2579838"/>
          </a:xfrm>
          <a:prstGeom prst="rect">
            <a:avLst/>
          </a:prstGeom>
        </p:spPr>
      </p:pic>
    </p:spTree>
    <p:extLst>
      <p:ext uri="{BB962C8B-B14F-4D97-AF65-F5344CB8AC3E}">
        <p14:creationId xmlns:p14="http://schemas.microsoft.com/office/powerpoint/2010/main" val="1223075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1DDBBC93-70DF-4E4E-98E3-08124185AB18}"/>
              </a:ext>
            </a:extLst>
          </p:cNvPr>
          <p:cNvSpPr>
            <a:spLocks noGrp="1"/>
          </p:cNvSpPr>
          <p:nvPr>
            <p:ph type="title"/>
          </p:nvPr>
        </p:nvSpPr>
        <p:spPr>
          <a:xfrm>
            <a:off x="4211017" y="243677"/>
            <a:ext cx="5081397" cy="1333881"/>
          </a:xfrm>
        </p:spPr>
        <p:txBody>
          <a:bodyPr rtlCol="0"/>
          <a:lstStyle/>
          <a:p>
            <a:pPr rtl="0"/>
            <a:r>
              <a:rPr lang="es-ES"/>
              <a:t>Tools </a:t>
            </a:r>
          </a:p>
        </p:txBody>
      </p:sp>
      <p:sp>
        <p:nvSpPr>
          <p:cNvPr id="4" name="Marcador de texto 3">
            <a:extLst>
              <a:ext uri="{FF2B5EF4-FFF2-40B4-BE49-F238E27FC236}">
                <a16:creationId xmlns:a16="http://schemas.microsoft.com/office/drawing/2014/main" id="{65DE74E9-AA78-46C1-845A-0B72FA8AF35E}"/>
              </a:ext>
            </a:extLst>
          </p:cNvPr>
          <p:cNvSpPr>
            <a:spLocks noGrp="1"/>
          </p:cNvSpPr>
          <p:nvPr>
            <p:ph type="body" sz="quarter" idx="13"/>
          </p:nvPr>
        </p:nvSpPr>
        <p:spPr>
          <a:xfrm>
            <a:off x="4659271" y="1768766"/>
            <a:ext cx="5833872" cy="4118229"/>
          </a:xfrm>
        </p:spPr>
        <p:txBody>
          <a:bodyPr vert="horz" lIns="91440" tIns="45720" rIns="91440" bIns="45720" rtlCol="0" anchor="t">
            <a:normAutofit fontScale="92500" lnSpcReduction="20000"/>
          </a:bodyPr>
          <a:lstStyle/>
          <a:p>
            <a:pPr algn="ctr" rtl="0"/>
            <a:r>
              <a:rPr lang="en-US" sz="1800"/>
              <a:t>Python language</a:t>
            </a:r>
          </a:p>
          <a:p>
            <a:pPr algn="ctr" rtl="0"/>
            <a:r>
              <a:rPr lang="en-US"/>
              <a:t>Postman</a:t>
            </a:r>
          </a:p>
          <a:p>
            <a:pPr algn="ctr" rtl="0"/>
            <a:r>
              <a:rPr lang="en-US" sz="1800" err="1">
                <a:solidFill>
                  <a:schemeClr val="bg1"/>
                </a:solidFill>
              </a:rPr>
              <a:t>Pycharm</a:t>
            </a:r>
            <a:endParaRPr lang="en-US" sz="1800">
              <a:solidFill>
                <a:schemeClr val="bg1"/>
              </a:solidFill>
            </a:endParaRPr>
          </a:p>
          <a:p>
            <a:pPr algn="ctr" rtl="0"/>
            <a:r>
              <a:rPr lang="en-US"/>
              <a:t>Git</a:t>
            </a:r>
          </a:p>
          <a:p>
            <a:pPr algn="ctr" rtl="0"/>
            <a:r>
              <a:rPr lang="en-US" sz="1800"/>
              <a:t>GitHub</a:t>
            </a:r>
          </a:p>
          <a:p>
            <a:pPr algn="ctr" rtl="0"/>
            <a:r>
              <a:rPr lang="en-US"/>
              <a:t>Docker</a:t>
            </a:r>
          </a:p>
          <a:p>
            <a:pPr algn="ctr" rtl="0"/>
            <a:r>
              <a:rPr lang="en-US" sz="1800"/>
              <a:t>MongoDB</a:t>
            </a:r>
          </a:p>
          <a:p>
            <a:pPr algn="ctr"/>
            <a:r>
              <a:rPr lang="en-US"/>
              <a:t>PostgreSQL</a:t>
            </a:r>
          </a:p>
          <a:p>
            <a:pPr algn="ctr"/>
            <a:r>
              <a:rPr lang="en-US" err="1"/>
              <a:t>FFmpeg</a:t>
            </a:r>
            <a:endParaRPr lang="en-US"/>
          </a:p>
          <a:p>
            <a:pPr algn="ctr"/>
            <a:r>
              <a:rPr lang="en-US"/>
              <a:t>Image </a:t>
            </a:r>
            <a:r>
              <a:rPr lang="en-US" err="1"/>
              <a:t>Magick</a:t>
            </a:r>
            <a:endParaRPr lang="en-US"/>
          </a:p>
          <a:p>
            <a:pPr algn="ctr"/>
            <a:r>
              <a:rPr lang="en-US" err="1"/>
              <a:t>Exiftools</a:t>
            </a:r>
            <a:endParaRPr lang="en-US"/>
          </a:p>
          <a:p>
            <a:pPr algn="ctr"/>
            <a:r>
              <a:rPr lang="en-US"/>
              <a:t>Tesseract</a:t>
            </a:r>
          </a:p>
          <a:p>
            <a:pPr algn="ctr"/>
            <a:r>
              <a:rPr lang="en-US" err="1">
                <a:ea typeface="+mn-lt"/>
                <a:cs typeface="+mn-lt"/>
              </a:rPr>
              <a:t>Sourcetree</a:t>
            </a:r>
            <a:endParaRPr lang="en-US" err="1"/>
          </a:p>
          <a:p>
            <a:pPr algn="ctr"/>
            <a:endParaRPr lang="en-US"/>
          </a:p>
          <a:p>
            <a:pPr algn="ctr"/>
            <a:endParaRPr lang="en-US"/>
          </a:p>
        </p:txBody>
      </p:sp>
      <p:pic>
        <p:nvPicPr>
          <p:cNvPr id="6" name="Marcador de posición de imagen 5" descr="Mejora continua con relleno sólido">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a:blip r:embed="rId3">
            <a:extLst>
              <a:ext uri="{96DAC541-7B7A-43D3-8B79-37D633B846F1}">
                <asvg:svgBlip xmlns:asvg="http://schemas.microsoft.com/office/drawing/2016/SVG/main" r:embed="rId4"/>
              </a:ext>
            </a:extLst>
          </a:blip>
          <a:srcRect/>
          <a:stretch/>
        </p:blipFill>
        <p:spPr>
          <a:xfrm>
            <a:off x="1366432" y="2530058"/>
            <a:ext cx="3707971" cy="3707971"/>
          </a:xfrm>
        </p:spPr>
      </p:pic>
      <p:sp>
        <p:nvSpPr>
          <p:cNvPr id="7" name="Marcador de fecha 6">
            <a:extLst>
              <a:ext uri="{FF2B5EF4-FFF2-40B4-BE49-F238E27FC236}">
                <a16:creationId xmlns:a16="http://schemas.microsoft.com/office/drawing/2014/main" id="{05C25F72-F9A7-42F9-9720-0801ED77D4D1}"/>
              </a:ext>
            </a:extLst>
          </p:cNvPr>
          <p:cNvSpPr>
            <a:spLocks noGrp="1"/>
          </p:cNvSpPr>
          <p:nvPr>
            <p:ph type="dt" sz="half" idx="10"/>
          </p:nvPr>
        </p:nvSpPr>
        <p:spPr/>
        <p:txBody>
          <a:bodyPr rtlCol="0"/>
          <a:lstStyle/>
          <a:p>
            <a:pPr rtl="0"/>
            <a:r>
              <a:rPr lang="es-ES"/>
              <a:t>3/9/20XX</a:t>
            </a:r>
          </a:p>
        </p:txBody>
      </p:sp>
    </p:spTree>
    <p:extLst>
      <p:ext uri="{BB962C8B-B14F-4D97-AF65-F5344CB8AC3E}">
        <p14:creationId xmlns:p14="http://schemas.microsoft.com/office/powerpoint/2010/main" val="3781195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iagram, engineering drawing&#10;&#10;Description automatically generated">
            <a:extLst>
              <a:ext uri="{FF2B5EF4-FFF2-40B4-BE49-F238E27FC236}">
                <a16:creationId xmlns:a16="http://schemas.microsoft.com/office/drawing/2014/main" id="{C3F06BC1-4F80-48AD-3767-BCFA0505AA71}"/>
              </a:ext>
            </a:extLst>
          </p:cNvPr>
          <p:cNvPicPr>
            <a:picLocks noChangeAspect="1"/>
          </p:cNvPicPr>
          <p:nvPr/>
        </p:nvPicPr>
        <p:blipFill>
          <a:blip r:embed="rId2"/>
          <a:stretch>
            <a:fillRect/>
          </a:stretch>
        </p:blipFill>
        <p:spPr>
          <a:xfrm>
            <a:off x="173008" y="244804"/>
            <a:ext cx="11838476" cy="6373502"/>
          </a:xfrm>
          <a:prstGeom prst="rect">
            <a:avLst/>
          </a:prstGeom>
        </p:spPr>
      </p:pic>
      <p:sp>
        <p:nvSpPr>
          <p:cNvPr id="6" name="TextBox 5">
            <a:extLst>
              <a:ext uri="{FF2B5EF4-FFF2-40B4-BE49-F238E27FC236}">
                <a16:creationId xmlns:a16="http://schemas.microsoft.com/office/drawing/2014/main" id="{6F456C9C-888C-4A63-C50A-64BB6CB5AF82}"/>
              </a:ext>
            </a:extLst>
          </p:cNvPr>
          <p:cNvSpPr txBox="1"/>
          <p:nvPr/>
        </p:nvSpPr>
        <p:spPr>
          <a:xfrm>
            <a:off x="7657907" y="2324477"/>
            <a:ext cx="387733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5400" b="1">
                <a:solidFill>
                  <a:schemeClr val="accent2"/>
                </a:solidFill>
                <a:latin typeface="Amasis MT Pro Black"/>
              </a:rPr>
              <a:t>CLASS DIAGRAM</a:t>
            </a:r>
            <a:endParaRPr lang="en-US" b="1">
              <a:solidFill>
                <a:schemeClr val="accent2"/>
              </a:solidFill>
              <a:latin typeface="Amasis MT Pro Black"/>
            </a:endParaRPr>
          </a:p>
        </p:txBody>
      </p:sp>
      <p:sp>
        <p:nvSpPr>
          <p:cNvPr id="4" name="Slide Number Placeholder 3">
            <a:extLst>
              <a:ext uri="{FF2B5EF4-FFF2-40B4-BE49-F238E27FC236}">
                <a16:creationId xmlns:a16="http://schemas.microsoft.com/office/drawing/2014/main" id="{88D475E8-4D86-5E06-15EA-2F4B48D793DC}"/>
              </a:ext>
            </a:extLst>
          </p:cNvPr>
          <p:cNvSpPr>
            <a:spLocks noGrp="1"/>
          </p:cNvSpPr>
          <p:nvPr>
            <p:ph type="sldNum" sz="quarter" idx="12"/>
          </p:nvPr>
        </p:nvSpPr>
        <p:spPr/>
        <p:txBody>
          <a:bodyPr/>
          <a:lstStyle/>
          <a:p>
            <a:pPr rtl="0"/>
            <a:fld id="{D8DA9DAA-006C-4F4B-980E-E3DF019B24E2}" type="slidenum">
              <a:rPr lang="es-ES" noProof="0" smtClean="0"/>
              <a:t>20</a:t>
            </a:fld>
            <a:endParaRPr lang="es-ES" noProof="0"/>
          </a:p>
        </p:txBody>
      </p:sp>
    </p:spTree>
    <p:extLst>
      <p:ext uri="{BB962C8B-B14F-4D97-AF65-F5344CB8AC3E}">
        <p14:creationId xmlns:p14="http://schemas.microsoft.com/office/powerpoint/2010/main" val="3249651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CDB20-A7E2-BC26-5A4E-A7E6D6063D9A}"/>
              </a:ext>
            </a:extLst>
          </p:cNvPr>
          <p:cNvSpPr>
            <a:spLocks noGrp="1"/>
          </p:cNvSpPr>
          <p:nvPr>
            <p:ph type="title"/>
          </p:nvPr>
        </p:nvSpPr>
        <p:spPr/>
        <p:txBody>
          <a:bodyPr/>
          <a:lstStyle/>
          <a:p>
            <a:r>
              <a:rPr lang="en-US"/>
              <a:t>What is apollo?</a:t>
            </a:r>
          </a:p>
        </p:txBody>
      </p:sp>
      <p:pic>
        <p:nvPicPr>
          <p:cNvPr id="7" name="Picture 7" descr="Diagram&#10;&#10;Description automatically generated">
            <a:extLst>
              <a:ext uri="{FF2B5EF4-FFF2-40B4-BE49-F238E27FC236}">
                <a16:creationId xmlns:a16="http://schemas.microsoft.com/office/drawing/2014/main" id="{010BACCE-E2CE-4FC8-E127-B3FF7E704AF4}"/>
              </a:ext>
            </a:extLst>
          </p:cNvPr>
          <p:cNvPicPr>
            <a:picLocks noGrp="1" noChangeAspect="1"/>
          </p:cNvPicPr>
          <p:nvPr>
            <p:ph idx="1"/>
          </p:nvPr>
        </p:nvPicPr>
        <p:blipFill>
          <a:blip r:embed="rId2"/>
          <a:stretch>
            <a:fillRect/>
          </a:stretch>
        </p:blipFill>
        <p:spPr>
          <a:xfrm>
            <a:off x="2016398" y="1577532"/>
            <a:ext cx="8165653" cy="4847524"/>
          </a:xfrm>
        </p:spPr>
      </p:pic>
      <p:sp>
        <p:nvSpPr>
          <p:cNvPr id="4" name="Date Placeholder 3">
            <a:extLst>
              <a:ext uri="{FF2B5EF4-FFF2-40B4-BE49-F238E27FC236}">
                <a16:creationId xmlns:a16="http://schemas.microsoft.com/office/drawing/2014/main" id="{DAC5A743-AAA5-9567-839C-D41D01959495}"/>
              </a:ext>
            </a:extLst>
          </p:cNvPr>
          <p:cNvSpPr>
            <a:spLocks noGrp="1"/>
          </p:cNvSpPr>
          <p:nvPr>
            <p:ph type="dt" sz="half" idx="10"/>
          </p:nvPr>
        </p:nvSpPr>
        <p:spPr/>
        <p:txBody>
          <a:bodyPr/>
          <a:lstStyle/>
          <a:p>
            <a:pPr rtl="0"/>
            <a:r>
              <a:rPr lang="es-ES" noProof="0"/>
              <a:t>3/9/20XX</a:t>
            </a:r>
          </a:p>
        </p:txBody>
      </p:sp>
      <p:sp>
        <p:nvSpPr>
          <p:cNvPr id="5" name="Footer Placeholder 4">
            <a:extLst>
              <a:ext uri="{FF2B5EF4-FFF2-40B4-BE49-F238E27FC236}">
                <a16:creationId xmlns:a16="http://schemas.microsoft.com/office/drawing/2014/main" id="{2D7D8675-1E89-CBD3-7934-F51466A8631B}"/>
              </a:ext>
            </a:extLst>
          </p:cNvPr>
          <p:cNvSpPr>
            <a:spLocks noGrp="1"/>
          </p:cNvSpPr>
          <p:nvPr>
            <p:ph type="ftr" sz="quarter" idx="11"/>
          </p:nvPr>
        </p:nvSpPr>
        <p:spPr/>
        <p:txBody>
          <a:bodyPr/>
          <a:lstStyle/>
          <a:p>
            <a:pPr rtl="0"/>
            <a:r>
              <a:rPr lang="es-ES" noProof="0"/>
              <a:t>Título de la presentación</a:t>
            </a:r>
          </a:p>
        </p:txBody>
      </p:sp>
      <p:sp>
        <p:nvSpPr>
          <p:cNvPr id="6" name="Slide Number Placeholder 5">
            <a:extLst>
              <a:ext uri="{FF2B5EF4-FFF2-40B4-BE49-F238E27FC236}">
                <a16:creationId xmlns:a16="http://schemas.microsoft.com/office/drawing/2014/main" id="{BDBA8456-C8CC-16C2-A084-5774EF2EB79E}"/>
              </a:ext>
            </a:extLst>
          </p:cNvPr>
          <p:cNvSpPr>
            <a:spLocks noGrp="1"/>
          </p:cNvSpPr>
          <p:nvPr>
            <p:ph type="sldNum" sz="quarter" idx="12"/>
          </p:nvPr>
        </p:nvSpPr>
        <p:spPr/>
        <p:txBody>
          <a:bodyPr/>
          <a:lstStyle/>
          <a:p>
            <a:pPr rtl="0"/>
            <a:fld id="{D8DA9DAA-006C-4F4B-980E-E3DF019B24E2}" type="slidenum">
              <a:rPr lang="es-ES" noProof="0" smtClean="0"/>
              <a:pPr rtl="0"/>
              <a:t>21</a:t>
            </a:fld>
            <a:endParaRPr lang="es-ES" noProof="0"/>
          </a:p>
        </p:txBody>
      </p:sp>
    </p:spTree>
    <p:extLst>
      <p:ext uri="{BB962C8B-B14F-4D97-AF65-F5344CB8AC3E}">
        <p14:creationId xmlns:p14="http://schemas.microsoft.com/office/powerpoint/2010/main" val="134407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2A91D-E51B-A6E8-CF88-24789E88A068}"/>
              </a:ext>
            </a:extLst>
          </p:cNvPr>
          <p:cNvSpPr>
            <a:spLocks noGrp="1"/>
          </p:cNvSpPr>
          <p:nvPr>
            <p:ph type="title"/>
          </p:nvPr>
        </p:nvSpPr>
        <p:spPr/>
        <p:txBody>
          <a:bodyPr>
            <a:normAutofit/>
          </a:bodyPr>
          <a:lstStyle/>
          <a:p>
            <a:r>
              <a:rPr lang="en-GB">
                <a:ea typeface="+mj-lt"/>
                <a:cs typeface="+mj-lt"/>
              </a:rPr>
              <a:t>Git -git flow</a:t>
            </a:r>
            <a:endParaRPr lang="en-US"/>
          </a:p>
        </p:txBody>
      </p:sp>
      <p:sp>
        <p:nvSpPr>
          <p:cNvPr id="4" name="Slide Number Placeholder 3">
            <a:extLst>
              <a:ext uri="{FF2B5EF4-FFF2-40B4-BE49-F238E27FC236}">
                <a16:creationId xmlns:a16="http://schemas.microsoft.com/office/drawing/2014/main" id="{52DC36E4-FB52-C169-C764-3D2A87849E32}"/>
              </a:ext>
            </a:extLst>
          </p:cNvPr>
          <p:cNvSpPr>
            <a:spLocks noGrp="1"/>
          </p:cNvSpPr>
          <p:nvPr>
            <p:ph type="sldNum" sz="quarter" idx="12"/>
          </p:nvPr>
        </p:nvSpPr>
        <p:spPr/>
        <p:txBody>
          <a:bodyPr/>
          <a:lstStyle/>
          <a:p>
            <a:pPr rtl="0"/>
            <a:fld id="{D8DA9DAA-006C-4F4B-980E-E3DF019B24E2}" type="slidenum">
              <a:rPr lang="es-ES" noProof="0" smtClean="0"/>
              <a:t>22</a:t>
            </a:fld>
            <a:endParaRPr lang="es-ES" noProof="0"/>
          </a:p>
        </p:txBody>
      </p:sp>
      <p:pic>
        <p:nvPicPr>
          <p:cNvPr id="3" name="Picture 5" descr="Diagram&#10;&#10;Description automatically generated">
            <a:extLst>
              <a:ext uri="{FF2B5EF4-FFF2-40B4-BE49-F238E27FC236}">
                <a16:creationId xmlns:a16="http://schemas.microsoft.com/office/drawing/2014/main" id="{945F184C-0A3E-249D-C54A-FF2518CE69D6}"/>
              </a:ext>
            </a:extLst>
          </p:cNvPr>
          <p:cNvPicPr>
            <a:picLocks noChangeAspect="1"/>
          </p:cNvPicPr>
          <p:nvPr/>
        </p:nvPicPr>
        <p:blipFill>
          <a:blip r:embed="rId3"/>
          <a:stretch>
            <a:fillRect/>
          </a:stretch>
        </p:blipFill>
        <p:spPr>
          <a:xfrm>
            <a:off x="905429" y="2052986"/>
            <a:ext cx="4899575" cy="2751111"/>
          </a:xfrm>
          <a:prstGeom prst="rect">
            <a:avLst/>
          </a:prstGeom>
        </p:spPr>
      </p:pic>
      <p:pic>
        <p:nvPicPr>
          <p:cNvPr id="6" name="Imagen 6" descr="Texto&#10;&#10;Descripción generada automáticamente">
            <a:extLst>
              <a:ext uri="{FF2B5EF4-FFF2-40B4-BE49-F238E27FC236}">
                <a16:creationId xmlns:a16="http://schemas.microsoft.com/office/drawing/2014/main" id="{4CCAD4F2-6901-23C6-6B84-F755FF90D214}"/>
              </a:ext>
            </a:extLst>
          </p:cNvPr>
          <p:cNvPicPr>
            <a:picLocks noChangeAspect="1"/>
          </p:cNvPicPr>
          <p:nvPr/>
        </p:nvPicPr>
        <p:blipFill>
          <a:blip r:embed="rId4"/>
          <a:stretch>
            <a:fillRect/>
          </a:stretch>
        </p:blipFill>
        <p:spPr>
          <a:xfrm>
            <a:off x="6016161" y="3426914"/>
            <a:ext cx="4947651" cy="3217297"/>
          </a:xfrm>
          <a:prstGeom prst="rect">
            <a:avLst/>
          </a:prstGeom>
        </p:spPr>
      </p:pic>
      <p:pic>
        <p:nvPicPr>
          <p:cNvPr id="8" name="Imagen 8" descr="Texto&#10;&#10;Descripción generada automáticamente">
            <a:extLst>
              <a:ext uri="{FF2B5EF4-FFF2-40B4-BE49-F238E27FC236}">
                <a16:creationId xmlns:a16="http://schemas.microsoft.com/office/drawing/2014/main" id="{DCF8A9DF-B1CB-68D8-BDE8-828C763A1D8D}"/>
              </a:ext>
            </a:extLst>
          </p:cNvPr>
          <p:cNvPicPr>
            <a:picLocks noChangeAspect="1"/>
          </p:cNvPicPr>
          <p:nvPr/>
        </p:nvPicPr>
        <p:blipFill>
          <a:blip r:embed="rId5"/>
          <a:stretch>
            <a:fillRect/>
          </a:stretch>
        </p:blipFill>
        <p:spPr>
          <a:xfrm>
            <a:off x="6018363" y="208294"/>
            <a:ext cx="4971690" cy="2976468"/>
          </a:xfrm>
          <a:prstGeom prst="rect">
            <a:avLst/>
          </a:prstGeom>
        </p:spPr>
      </p:pic>
    </p:spTree>
    <p:extLst>
      <p:ext uri="{BB962C8B-B14F-4D97-AF65-F5344CB8AC3E}">
        <p14:creationId xmlns:p14="http://schemas.microsoft.com/office/powerpoint/2010/main" val="555851684"/>
      </p:ext>
    </p:extLst>
  </p:cSld>
  <p:clrMapOvr>
    <a:masterClrMapping/>
  </p:clrMapOvr>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1B415-FB4F-A348-81E7-E3791EF0181B}"/>
              </a:ext>
            </a:extLst>
          </p:cNvPr>
          <p:cNvSpPr>
            <a:spLocks noGrp="1"/>
          </p:cNvSpPr>
          <p:nvPr>
            <p:ph type="title"/>
          </p:nvPr>
        </p:nvSpPr>
        <p:spPr/>
        <p:txBody>
          <a:bodyPr/>
          <a:lstStyle/>
          <a:p>
            <a:r>
              <a:rPr lang="en-GB">
                <a:ea typeface="+mj-lt"/>
                <a:cs typeface="+mj-lt"/>
              </a:rPr>
              <a:t>Known issues</a:t>
            </a:r>
            <a:endParaRPr lang="en-US"/>
          </a:p>
        </p:txBody>
      </p:sp>
      <p:sp>
        <p:nvSpPr>
          <p:cNvPr id="3" name="Content Placeholder 2">
            <a:extLst>
              <a:ext uri="{FF2B5EF4-FFF2-40B4-BE49-F238E27FC236}">
                <a16:creationId xmlns:a16="http://schemas.microsoft.com/office/drawing/2014/main" id="{15A572AC-4262-11E2-D550-03F9EAC39747}"/>
              </a:ext>
            </a:extLst>
          </p:cNvPr>
          <p:cNvSpPr>
            <a:spLocks noGrp="1"/>
          </p:cNvSpPr>
          <p:nvPr>
            <p:ph idx="1"/>
          </p:nvPr>
        </p:nvSpPr>
        <p:spPr/>
        <p:txBody>
          <a:bodyPr vert="horz" lIns="91440" tIns="45720" rIns="91440" bIns="45720" rtlCol="0" anchor="t">
            <a:normAutofit/>
          </a:bodyPr>
          <a:lstStyle/>
          <a:p>
            <a:r>
              <a:rPr lang="en-GB"/>
              <a:t>Machine learning:</a:t>
            </a:r>
            <a:endParaRPr lang="es-MX"/>
          </a:p>
          <a:p>
            <a:pPr lvl="1"/>
            <a:r>
              <a:rPr lang="en-GB"/>
              <a:t>Model object recognizer Resnet not working</a:t>
            </a:r>
          </a:p>
          <a:p>
            <a:pPr lvl="1"/>
            <a:r>
              <a:rPr lang="en-GB"/>
              <a:t>Service needs a cleaning</a:t>
            </a:r>
          </a:p>
          <a:p>
            <a:pPr lvl="1"/>
            <a:r>
              <a:rPr lang="en-GB"/>
              <a:t>Service needs to be in Docker</a:t>
            </a:r>
          </a:p>
        </p:txBody>
      </p:sp>
      <p:sp>
        <p:nvSpPr>
          <p:cNvPr id="4" name="Slide Number Placeholder 3">
            <a:extLst>
              <a:ext uri="{FF2B5EF4-FFF2-40B4-BE49-F238E27FC236}">
                <a16:creationId xmlns:a16="http://schemas.microsoft.com/office/drawing/2014/main" id="{2EB5E993-0E1E-16EB-9663-C79C96AEC26E}"/>
              </a:ext>
            </a:extLst>
          </p:cNvPr>
          <p:cNvSpPr>
            <a:spLocks noGrp="1"/>
          </p:cNvSpPr>
          <p:nvPr>
            <p:ph type="sldNum" sz="quarter" idx="12"/>
          </p:nvPr>
        </p:nvSpPr>
        <p:spPr/>
        <p:txBody>
          <a:bodyPr/>
          <a:lstStyle/>
          <a:p>
            <a:pPr rtl="0"/>
            <a:fld id="{D8DA9DAA-006C-4F4B-980E-E3DF019B24E2}" type="slidenum">
              <a:rPr lang="es-ES" noProof="0" smtClean="0"/>
              <a:t>23</a:t>
            </a:fld>
            <a:endParaRPr lang="es-ES" noProof="0"/>
          </a:p>
        </p:txBody>
      </p:sp>
      <p:sp>
        <p:nvSpPr>
          <p:cNvPr id="6" name="Content Placeholder 2">
            <a:extLst>
              <a:ext uri="{FF2B5EF4-FFF2-40B4-BE49-F238E27FC236}">
                <a16:creationId xmlns:a16="http://schemas.microsoft.com/office/drawing/2014/main" id="{23676C4B-D517-634E-EF85-A73928432A8A}"/>
              </a:ext>
            </a:extLst>
          </p:cNvPr>
          <p:cNvSpPr txBox="1">
            <a:spLocks/>
          </p:cNvSpPr>
          <p:nvPr/>
        </p:nvSpPr>
        <p:spPr>
          <a:xfrm>
            <a:off x="633076" y="3423197"/>
            <a:ext cx="10528737" cy="1684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solidFill>
                  <a:srgbClr val="FFFFFF"/>
                </a:solidFill>
              </a:rPr>
              <a:t>Convert Services:</a:t>
            </a:r>
            <a:endParaRPr lang="es-MX">
              <a:solidFill>
                <a:srgbClr val="FFFFFF"/>
              </a:solidFill>
            </a:endParaRPr>
          </a:p>
          <a:p>
            <a:pPr lvl="1"/>
            <a:r>
              <a:rPr lang="en-GB">
                <a:solidFill>
                  <a:srgbClr val="FFFFFF"/>
                </a:solidFill>
              </a:rPr>
              <a:t>A different format of audio in </a:t>
            </a:r>
            <a:r>
              <a:rPr lang="en-GB" err="1">
                <a:solidFill>
                  <a:srgbClr val="FFFFFF"/>
                </a:solidFill>
              </a:rPr>
              <a:t>wavtxt</a:t>
            </a:r>
            <a:r>
              <a:rPr lang="en-GB">
                <a:solidFill>
                  <a:srgbClr val="FFFFFF"/>
                </a:solidFill>
              </a:rPr>
              <a:t> convertor is not permissive</a:t>
            </a:r>
          </a:p>
          <a:p>
            <a:pPr lvl="1"/>
            <a:r>
              <a:rPr lang="en-GB">
                <a:solidFill>
                  <a:srgbClr val="FFFFFF"/>
                </a:solidFill>
              </a:rPr>
              <a:t>In translator only accept txt files</a:t>
            </a:r>
          </a:p>
          <a:p>
            <a:pPr lvl="1"/>
            <a:endParaRPr lang="en-GB">
              <a:solidFill>
                <a:srgbClr val="FFFFFF"/>
              </a:solidFill>
            </a:endParaRPr>
          </a:p>
        </p:txBody>
      </p:sp>
    </p:spTree>
    <p:extLst>
      <p:ext uri="{BB962C8B-B14F-4D97-AF65-F5344CB8AC3E}">
        <p14:creationId xmlns:p14="http://schemas.microsoft.com/office/powerpoint/2010/main" val="2739281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descr="Diagram&#10;&#10;Description automatically generated">
            <a:extLst>
              <a:ext uri="{FF2B5EF4-FFF2-40B4-BE49-F238E27FC236}">
                <a16:creationId xmlns:a16="http://schemas.microsoft.com/office/drawing/2014/main" id="{885A622D-FF74-61A0-8D19-7522A84C4774}"/>
              </a:ext>
            </a:extLst>
          </p:cNvPr>
          <p:cNvPicPr>
            <a:picLocks noChangeAspect="1"/>
          </p:cNvPicPr>
          <p:nvPr/>
        </p:nvPicPr>
        <p:blipFill>
          <a:blip r:embed="rId2"/>
          <a:stretch>
            <a:fillRect/>
          </a:stretch>
        </p:blipFill>
        <p:spPr>
          <a:xfrm>
            <a:off x="2962275" y="1595910"/>
            <a:ext cx="6264274" cy="4591693"/>
          </a:xfrm>
          <a:prstGeom prst="rect">
            <a:avLst/>
          </a:prstGeom>
        </p:spPr>
      </p:pic>
      <p:sp>
        <p:nvSpPr>
          <p:cNvPr id="2" name="Title 1">
            <a:extLst>
              <a:ext uri="{FF2B5EF4-FFF2-40B4-BE49-F238E27FC236}">
                <a16:creationId xmlns:a16="http://schemas.microsoft.com/office/drawing/2014/main" id="{10AFA7A9-380B-DCF1-816B-3BAF0BD46A1B}"/>
              </a:ext>
            </a:extLst>
          </p:cNvPr>
          <p:cNvSpPr>
            <a:spLocks noGrp="1"/>
          </p:cNvSpPr>
          <p:nvPr>
            <p:ph type="title"/>
          </p:nvPr>
        </p:nvSpPr>
        <p:spPr/>
        <p:txBody>
          <a:bodyPr>
            <a:normAutofit/>
          </a:bodyPr>
          <a:lstStyle/>
          <a:p>
            <a:r>
              <a:rPr lang="en-GB">
                <a:ea typeface="+mj-lt"/>
                <a:cs typeface="+mj-lt"/>
              </a:rPr>
              <a:t>Unit test</a:t>
            </a:r>
            <a:endParaRPr lang="en-US"/>
          </a:p>
        </p:txBody>
      </p:sp>
      <p:sp>
        <p:nvSpPr>
          <p:cNvPr id="4" name="Slide Number Placeholder 3">
            <a:extLst>
              <a:ext uri="{FF2B5EF4-FFF2-40B4-BE49-F238E27FC236}">
                <a16:creationId xmlns:a16="http://schemas.microsoft.com/office/drawing/2014/main" id="{6F73D2FC-C3C1-BD6F-6BE1-7D0D1D3CC50A}"/>
              </a:ext>
            </a:extLst>
          </p:cNvPr>
          <p:cNvSpPr>
            <a:spLocks noGrp="1"/>
          </p:cNvSpPr>
          <p:nvPr>
            <p:ph type="sldNum" sz="quarter" idx="12"/>
          </p:nvPr>
        </p:nvSpPr>
        <p:spPr/>
        <p:txBody>
          <a:bodyPr/>
          <a:lstStyle/>
          <a:p>
            <a:pPr rtl="0"/>
            <a:fld id="{D8DA9DAA-006C-4F4B-980E-E3DF019B24E2}" type="slidenum">
              <a:rPr lang="es-ES" noProof="0" smtClean="0"/>
              <a:t>24</a:t>
            </a:fld>
            <a:endParaRPr lang="es-ES" noProof="0"/>
          </a:p>
        </p:txBody>
      </p:sp>
      <p:sp>
        <p:nvSpPr>
          <p:cNvPr id="5" name="Rectangle 4">
            <a:extLst>
              <a:ext uri="{FF2B5EF4-FFF2-40B4-BE49-F238E27FC236}">
                <a16:creationId xmlns:a16="http://schemas.microsoft.com/office/drawing/2014/main" id="{50E4B965-67C9-12A7-F393-21FBBF4A3CEF}"/>
              </a:ext>
            </a:extLst>
          </p:cNvPr>
          <p:cNvSpPr/>
          <p:nvPr/>
        </p:nvSpPr>
        <p:spPr>
          <a:xfrm>
            <a:off x="9661614" y="3596916"/>
            <a:ext cx="2182812" cy="36512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rPr>
              <a:t>Booking</a:t>
            </a:r>
          </a:p>
        </p:txBody>
      </p:sp>
      <p:sp>
        <p:nvSpPr>
          <p:cNvPr id="7" name="Rectangle 6">
            <a:extLst>
              <a:ext uri="{FF2B5EF4-FFF2-40B4-BE49-F238E27FC236}">
                <a16:creationId xmlns:a16="http://schemas.microsoft.com/office/drawing/2014/main" id="{A95A563E-8B3D-953D-35C9-40FC78317145}"/>
              </a:ext>
            </a:extLst>
          </p:cNvPr>
          <p:cNvSpPr/>
          <p:nvPr/>
        </p:nvSpPr>
        <p:spPr>
          <a:xfrm>
            <a:off x="9661614" y="4052798"/>
            <a:ext cx="2182812" cy="36512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rPr>
              <a:t>Reporting</a:t>
            </a:r>
          </a:p>
        </p:txBody>
      </p:sp>
      <p:sp>
        <p:nvSpPr>
          <p:cNvPr id="8" name="Rectangle 7">
            <a:extLst>
              <a:ext uri="{FF2B5EF4-FFF2-40B4-BE49-F238E27FC236}">
                <a16:creationId xmlns:a16="http://schemas.microsoft.com/office/drawing/2014/main" id="{38CE04A7-37F2-69CD-2A9C-6BFE73CF1FA0}"/>
              </a:ext>
            </a:extLst>
          </p:cNvPr>
          <p:cNvSpPr/>
          <p:nvPr/>
        </p:nvSpPr>
        <p:spPr>
          <a:xfrm>
            <a:off x="9661614" y="3141032"/>
            <a:ext cx="2182812" cy="36512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Services</a:t>
            </a:r>
          </a:p>
        </p:txBody>
      </p:sp>
      <p:pic>
        <p:nvPicPr>
          <p:cNvPr id="9" name="Picture 9">
            <a:extLst>
              <a:ext uri="{FF2B5EF4-FFF2-40B4-BE49-F238E27FC236}">
                <a16:creationId xmlns:a16="http://schemas.microsoft.com/office/drawing/2014/main" id="{71E264C0-F955-9288-40D1-9FF687EDB905}"/>
              </a:ext>
            </a:extLst>
          </p:cNvPr>
          <p:cNvPicPr>
            <a:picLocks noChangeAspect="1"/>
          </p:cNvPicPr>
          <p:nvPr/>
        </p:nvPicPr>
        <p:blipFill>
          <a:blip r:embed="rId3"/>
          <a:stretch>
            <a:fillRect/>
          </a:stretch>
        </p:blipFill>
        <p:spPr>
          <a:xfrm>
            <a:off x="123645" y="3327381"/>
            <a:ext cx="2743200" cy="1152144"/>
          </a:xfrm>
          <a:prstGeom prst="rect">
            <a:avLst/>
          </a:prstGeom>
        </p:spPr>
      </p:pic>
    </p:spTree>
    <p:extLst>
      <p:ext uri="{BB962C8B-B14F-4D97-AF65-F5344CB8AC3E}">
        <p14:creationId xmlns:p14="http://schemas.microsoft.com/office/powerpoint/2010/main" val="3837506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86085-14EB-5FB9-037D-37BEAC04028C}"/>
              </a:ext>
            </a:extLst>
          </p:cNvPr>
          <p:cNvSpPr>
            <a:spLocks noGrp="1"/>
          </p:cNvSpPr>
          <p:nvPr>
            <p:ph type="title"/>
          </p:nvPr>
        </p:nvSpPr>
        <p:spPr/>
        <p:txBody>
          <a:bodyPr/>
          <a:lstStyle/>
          <a:p>
            <a:r>
              <a:rPr lang="en-GB">
                <a:ea typeface="+mj-lt"/>
                <a:cs typeface="+mj-lt"/>
              </a:rPr>
              <a:t>Backlog tasks</a:t>
            </a:r>
            <a:endParaRPr lang="en-US"/>
          </a:p>
        </p:txBody>
      </p:sp>
      <p:sp>
        <p:nvSpPr>
          <p:cNvPr id="4" name="Slide Number Placeholder 3">
            <a:extLst>
              <a:ext uri="{FF2B5EF4-FFF2-40B4-BE49-F238E27FC236}">
                <a16:creationId xmlns:a16="http://schemas.microsoft.com/office/drawing/2014/main" id="{AEEE23F4-0DBE-51F9-5437-1D85F69B7854}"/>
              </a:ext>
            </a:extLst>
          </p:cNvPr>
          <p:cNvSpPr>
            <a:spLocks noGrp="1"/>
          </p:cNvSpPr>
          <p:nvPr>
            <p:ph type="sldNum" sz="quarter" idx="12"/>
          </p:nvPr>
        </p:nvSpPr>
        <p:spPr/>
        <p:txBody>
          <a:bodyPr/>
          <a:lstStyle/>
          <a:p>
            <a:pPr rtl="0"/>
            <a:fld id="{D8DA9DAA-006C-4F4B-980E-E3DF019B24E2}" type="slidenum">
              <a:rPr lang="es-ES" noProof="0" dirty="0" smtClean="0"/>
              <a:t>25</a:t>
            </a:fld>
            <a:endParaRPr lang="es-ES" noProof="0"/>
          </a:p>
        </p:txBody>
      </p:sp>
      <p:pic>
        <p:nvPicPr>
          <p:cNvPr id="7" name="Picture 7" descr="Graphical user interface, application&#10;&#10;Description automatically generated">
            <a:extLst>
              <a:ext uri="{FF2B5EF4-FFF2-40B4-BE49-F238E27FC236}">
                <a16:creationId xmlns:a16="http://schemas.microsoft.com/office/drawing/2014/main" id="{4159FBAD-A91B-192B-AEEA-13B896B00781}"/>
              </a:ext>
            </a:extLst>
          </p:cNvPr>
          <p:cNvPicPr>
            <a:picLocks noChangeAspect="1"/>
          </p:cNvPicPr>
          <p:nvPr/>
        </p:nvPicPr>
        <p:blipFill>
          <a:blip r:embed="rId2"/>
          <a:stretch>
            <a:fillRect/>
          </a:stretch>
        </p:blipFill>
        <p:spPr>
          <a:xfrm>
            <a:off x="263526" y="2696141"/>
            <a:ext cx="6891816" cy="3943118"/>
          </a:xfrm>
          <a:prstGeom prst="rect">
            <a:avLst/>
          </a:prstGeom>
        </p:spPr>
      </p:pic>
      <p:graphicFrame>
        <p:nvGraphicFramePr>
          <p:cNvPr id="8" name="Table 8">
            <a:extLst>
              <a:ext uri="{FF2B5EF4-FFF2-40B4-BE49-F238E27FC236}">
                <a16:creationId xmlns:a16="http://schemas.microsoft.com/office/drawing/2014/main" id="{0A581691-977B-D2C3-97E1-2D1B51670431}"/>
              </a:ext>
            </a:extLst>
          </p:cNvPr>
          <p:cNvGraphicFramePr>
            <a:graphicFrameLocks noGrp="1"/>
          </p:cNvGraphicFramePr>
          <p:nvPr>
            <p:extLst>
              <p:ext uri="{D42A27DB-BD31-4B8C-83A1-F6EECF244321}">
                <p14:modId xmlns:p14="http://schemas.microsoft.com/office/powerpoint/2010/main" val="1572936025"/>
              </p:ext>
            </p:extLst>
          </p:nvPr>
        </p:nvGraphicFramePr>
        <p:xfrm>
          <a:off x="1833760" y="1715612"/>
          <a:ext cx="8168640" cy="741680"/>
        </p:xfrm>
        <a:graphic>
          <a:graphicData uri="http://schemas.openxmlformats.org/drawingml/2006/table">
            <a:tbl>
              <a:tblPr firstRow="1" bandRow="1">
                <a:tableStyleId>{0660B408-B3CF-4A94-85FC-2B1E0A45F4A2}</a:tableStyleId>
              </a:tblPr>
              <a:tblGrid>
                <a:gridCol w="1633728">
                  <a:extLst>
                    <a:ext uri="{9D8B030D-6E8A-4147-A177-3AD203B41FA5}">
                      <a16:colId xmlns:a16="http://schemas.microsoft.com/office/drawing/2014/main" val="3050278756"/>
                    </a:ext>
                  </a:extLst>
                </a:gridCol>
                <a:gridCol w="1633728">
                  <a:extLst>
                    <a:ext uri="{9D8B030D-6E8A-4147-A177-3AD203B41FA5}">
                      <a16:colId xmlns:a16="http://schemas.microsoft.com/office/drawing/2014/main" val="3394043627"/>
                    </a:ext>
                  </a:extLst>
                </a:gridCol>
                <a:gridCol w="1633728">
                  <a:extLst>
                    <a:ext uri="{9D8B030D-6E8A-4147-A177-3AD203B41FA5}">
                      <a16:colId xmlns:a16="http://schemas.microsoft.com/office/drawing/2014/main" val="1910954670"/>
                    </a:ext>
                  </a:extLst>
                </a:gridCol>
                <a:gridCol w="1633728">
                  <a:extLst>
                    <a:ext uri="{9D8B030D-6E8A-4147-A177-3AD203B41FA5}">
                      <a16:colId xmlns:a16="http://schemas.microsoft.com/office/drawing/2014/main" val="3822184396"/>
                    </a:ext>
                  </a:extLst>
                </a:gridCol>
                <a:gridCol w="1633728">
                  <a:extLst>
                    <a:ext uri="{9D8B030D-6E8A-4147-A177-3AD203B41FA5}">
                      <a16:colId xmlns:a16="http://schemas.microsoft.com/office/drawing/2014/main" val="3605108940"/>
                    </a:ext>
                  </a:extLst>
                </a:gridCol>
              </a:tblGrid>
              <a:tr h="370840">
                <a:tc>
                  <a:txBody>
                    <a:bodyPr/>
                    <a:lstStyle/>
                    <a:p>
                      <a:pPr algn="ctr"/>
                      <a:r>
                        <a:rPr lang="en-US"/>
                        <a:t>To Do</a:t>
                      </a:r>
                    </a:p>
                  </a:txBody>
                  <a:tcPr/>
                </a:tc>
                <a:tc>
                  <a:txBody>
                    <a:bodyPr/>
                    <a:lstStyle/>
                    <a:p>
                      <a:pPr algn="ctr"/>
                      <a:r>
                        <a:rPr lang="en-US"/>
                        <a:t>In Progress</a:t>
                      </a:r>
                    </a:p>
                  </a:txBody>
                  <a:tcPr/>
                </a:tc>
                <a:tc>
                  <a:txBody>
                    <a:bodyPr/>
                    <a:lstStyle/>
                    <a:p>
                      <a:pPr algn="ctr"/>
                      <a:r>
                        <a:rPr lang="en-US"/>
                        <a:t>Code Review</a:t>
                      </a:r>
                    </a:p>
                  </a:txBody>
                  <a:tcPr/>
                </a:tc>
                <a:tc>
                  <a:txBody>
                    <a:bodyPr/>
                    <a:lstStyle/>
                    <a:p>
                      <a:pPr algn="ctr"/>
                      <a:r>
                        <a:rPr lang="en-US"/>
                        <a:t>Test</a:t>
                      </a:r>
                    </a:p>
                  </a:txBody>
                  <a:tcPr/>
                </a:tc>
                <a:tc>
                  <a:txBody>
                    <a:bodyPr/>
                    <a:lstStyle/>
                    <a:p>
                      <a:pPr algn="ctr"/>
                      <a:r>
                        <a:rPr lang="en-US"/>
                        <a:t>Total Tickets</a:t>
                      </a:r>
                    </a:p>
                  </a:txBody>
                  <a:tcPr/>
                </a:tc>
                <a:extLst>
                  <a:ext uri="{0D108BD9-81ED-4DB2-BD59-A6C34878D82A}">
                    <a16:rowId xmlns:a16="http://schemas.microsoft.com/office/drawing/2014/main" val="507720022"/>
                  </a:ext>
                </a:extLst>
              </a:tr>
              <a:tr h="370840">
                <a:tc>
                  <a:txBody>
                    <a:bodyPr/>
                    <a:lstStyle/>
                    <a:p>
                      <a:pPr algn="ctr"/>
                      <a:r>
                        <a:rPr lang="en-US"/>
                        <a:t>0</a:t>
                      </a:r>
                    </a:p>
                  </a:txBody>
                  <a:tcPr/>
                </a:tc>
                <a:tc>
                  <a:txBody>
                    <a:bodyPr/>
                    <a:lstStyle/>
                    <a:p>
                      <a:pPr algn="ctr"/>
                      <a:r>
                        <a:rPr lang="en-US"/>
                        <a:t>8</a:t>
                      </a:r>
                    </a:p>
                  </a:txBody>
                  <a:tcPr/>
                </a:tc>
                <a:tc>
                  <a:txBody>
                    <a:bodyPr/>
                    <a:lstStyle/>
                    <a:p>
                      <a:pPr algn="ctr"/>
                      <a:r>
                        <a:rPr lang="en-US"/>
                        <a:t>14</a:t>
                      </a:r>
                    </a:p>
                  </a:txBody>
                  <a:tcPr/>
                </a:tc>
                <a:tc>
                  <a:txBody>
                    <a:bodyPr/>
                    <a:lstStyle/>
                    <a:p>
                      <a:pPr algn="ctr"/>
                      <a:r>
                        <a:rPr lang="en-US"/>
                        <a:t>26</a:t>
                      </a:r>
                    </a:p>
                  </a:txBody>
                  <a:tcPr/>
                </a:tc>
                <a:tc>
                  <a:txBody>
                    <a:bodyPr/>
                    <a:lstStyle/>
                    <a:p>
                      <a:pPr algn="ctr"/>
                      <a:r>
                        <a:rPr lang="en-US"/>
                        <a:t>48</a:t>
                      </a:r>
                    </a:p>
                  </a:txBody>
                  <a:tcPr/>
                </a:tc>
                <a:extLst>
                  <a:ext uri="{0D108BD9-81ED-4DB2-BD59-A6C34878D82A}">
                    <a16:rowId xmlns:a16="http://schemas.microsoft.com/office/drawing/2014/main" val="584170163"/>
                  </a:ext>
                </a:extLst>
              </a:tr>
            </a:tbl>
          </a:graphicData>
        </a:graphic>
      </p:graphicFrame>
      <p:pic>
        <p:nvPicPr>
          <p:cNvPr id="3" name="Picture 4" descr="Chart, pie chart&#10;&#10;Description automatically generated">
            <a:extLst>
              <a:ext uri="{FF2B5EF4-FFF2-40B4-BE49-F238E27FC236}">
                <a16:creationId xmlns:a16="http://schemas.microsoft.com/office/drawing/2014/main" id="{71A11730-9EC1-4D2B-5D26-669537EB3A0C}"/>
              </a:ext>
            </a:extLst>
          </p:cNvPr>
          <p:cNvPicPr>
            <a:picLocks noChangeAspect="1"/>
          </p:cNvPicPr>
          <p:nvPr/>
        </p:nvPicPr>
        <p:blipFill>
          <a:blip r:embed="rId3"/>
          <a:stretch>
            <a:fillRect/>
          </a:stretch>
        </p:blipFill>
        <p:spPr>
          <a:xfrm>
            <a:off x="7341079" y="2703254"/>
            <a:ext cx="4540369" cy="3938775"/>
          </a:xfrm>
          <a:prstGeom prst="rect">
            <a:avLst/>
          </a:prstGeom>
        </p:spPr>
      </p:pic>
    </p:spTree>
    <p:extLst>
      <p:ext uri="{BB962C8B-B14F-4D97-AF65-F5344CB8AC3E}">
        <p14:creationId xmlns:p14="http://schemas.microsoft.com/office/powerpoint/2010/main" val="245536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9BE5-4B28-B003-72E0-924A5381FBFC}"/>
              </a:ext>
            </a:extLst>
          </p:cNvPr>
          <p:cNvSpPr>
            <a:spLocks noGrp="1"/>
          </p:cNvSpPr>
          <p:nvPr>
            <p:ph type="title"/>
          </p:nvPr>
        </p:nvSpPr>
        <p:spPr/>
        <p:txBody>
          <a:bodyPr/>
          <a:lstStyle/>
          <a:p>
            <a:r>
              <a:rPr lang="en-GB">
                <a:ea typeface="+mj-lt"/>
                <a:cs typeface="+mj-lt"/>
              </a:rPr>
              <a:t>Error handler</a:t>
            </a:r>
            <a:endParaRPr lang="en-US"/>
          </a:p>
        </p:txBody>
      </p:sp>
      <p:sp>
        <p:nvSpPr>
          <p:cNvPr id="3" name="Content Placeholder 2">
            <a:extLst>
              <a:ext uri="{FF2B5EF4-FFF2-40B4-BE49-F238E27FC236}">
                <a16:creationId xmlns:a16="http://schemas.microsoft.com/office/drawing/2014/main" id="{C8DEE6B3-FAB9-26DD-6A26-38FB5D694386}"/>
              </a:ext>
            </a:extLst>
          </p:cNvPr>
          <p:cNvSpPr>
            <a:spLocks noGrp="1"/>
          </p:cNvSpPr>
          <p:nvPr>
            <p:ph idx="1"/>
          </p:nvPr>
        </p:nvSpPr>
        <p:spPr/>
        <p:txBody>
          <a:bodyPr vert="horz" lIns="91440" tIns="45720" rIns="91440" bIns="45720" rtlCol="0" anchor="t">
            <a:normAutofit lnSpcReduction="10000"/>
          </a:bodyPr>
          <a:lstStyle/>
          <a:p>
            <a:pPr marL="0" indent="0">
              <a:buNone/>
            </a:pPr>
            <a:r>
              <a:rPr lang="en-GB"/>
              <a:t>Each service count with his owns error handlers for his exceptions and unit test</a:t>
            </a:r>
          </a:p>
          <a:p>
            <a:r>
              <a:rPr lang="en-GB"/>
              <a:t>Booking service: is in progress and we have a features for this in backlog</a:t>
            </a:r>
          </a:p>
          <a:p>
            <a:r>
              <a:rPr lang="en-GB"/>
              <a:t>Reporting service:</a:t>
            </a:r>
            <a:r>
              <a:rPr lang="en-GB">
                <a:ea typeface="+mn-lt"/>
                <a:cs typeface="+mn-lt"/>
              </a:rPr>
              <a:t> is in progress and</a:t>
            </a:r>
            <a:r>
              <a:rPr lang="en-GB"/>
              <a:t> we</a:t>
            </a:r>
            <a:r>
              <a:rPr lang="en-GB">
                <a:ea typeface="+mn-lt"/>
                <a:cs typeface="+mn-lt"/>
              </a:rPr>
              <a:t> have a features for this in backlog</a:t>
            </a:r>
          </a:p>
          <a:p>
            <a:r>
              <a:rPr lang="en-GB"/>
              <a:t>Convert service: </a:t>
            </a:r>
            <a:r>
              <a:rPr lang="en-GB">
                <a:ea typeface="+mn-lt"/>
                <a:cs typeface="+mn-lt"/>
              </a:rPr>
              <a:t>is in progress and </a:t>
            </a:r>
            <a:r>
              <a:rPr lang="en-GB"/>
              <a:t>we </a:t>
            </a:r>
            <a:r>
              <a:rPr lang="en-GB">
                <a:ea typeface="+mn-lt"/>
                <a:cs typeface="+mn-lt"/>
              </a:rPr>
              <a:t>have a features this in backlog</a:t>
            </a:r>
          </a:p>
          <a:p>
            <a:r>
              <a:rPr lang="en-GB"/>
              <a:t>Machine learning: </a:t>
            </a:r>
            <a:r>
              <a:rPr lang="en-GB">
                <a:ea typeface="+mn-lt"/>
                <a:cs typeface="+mn-lt"/>
              </a:rPr>
              <a:t>is in progress and we have a features this in backlog</a:t>
            </a:r>
          </a:p>
          <a:p>
            <a:pPr marL="0" indent="0">
              <a:buNone/>
            </a:pPr>
            <a:endParaRPr lang="en-GB"/>
          </a:p>
        </p:txBody>
      </p:sp>
      <p:sp>
        <p:nvSpPr>
          <p:cNvPr id="4" name="Slide Number Placeholder 3">
            <a:extLst>
              <a:ext uri="{FF2B5EF4-FFF2-40B4-BE49-F238E27FC236}">
                <a16:creationId xmlns:a16="http://schemas.microsoft.com/office/drawing/2014/main" id="{0B729CB5-6D0E-27C8-DEAC-D8D41EF3030C}"/>
              </a:ext>
            </a:extLst>
          </p:cNvPr>
          <p:cNvSpPr>
            <a:spLocks noGrp="1"/>
          </p:cNvSpPr>
          <p:nvPr>
            <p:ph type="sldNum" sz="quarter" idx="12"/>
          </p:nvPr>
        </p:nvSpPr>
        <p:spPr/>
        <p:txBody>
          <a:bodyPr/>
          <a:lstStyle/>
          <a:p>
            <a:pPr rtl="0"/>
            <a:fld id="{D8DA9DAA-006C-4F4B-980E-E3DF019B24E2}" type="slidenum">
              <a:rPr lang="es-ES" noProof="0" smtClean="0"/>
              <a:t>26</a:t>
            </a:fld>
            <a:endParaRPr lang="es-ES" noProof="0"/>
          </a:p>
        </p:txBody>
      </p:sp>
    </p:spTree>
    <p:extLst>
      <p:ext uri="{BB962C8B-B14F-4D97-AF65-F5344CB8AC3E}">
        <p14:creationId xmlns:p14="http://schemas.microsoft.com/office/powerpoint/2010/main" val="4238454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arcador de fecha 21">
            <a:extLst>
              <a:ext uri="{FF2B5EF4-FFF2-40B4-BE49-F238E27FC236}">
                <a16:creationId xmlns:a16="http://schemas.microsoft.com/office/drawing/2014/main" id="{692474E6-3035-46B8-9C05-9B4204E8ED39}"/>
              </a:ext>
            </a:extLst>
          </p:cNvPr>
          <p:cNvSpPr>
            <a:spLocks noGrp="1"/>
          </p:cNvSpPr>
          <p:nvPr>
            <p:ph type="dt" sz="half" idx="10"/>
          </p:nvPr>
        </p:nvSpPr>
        <p:spPr/>
        <p:txBody>
          <a:bodyPr rtlCol="0"/>
          <a:lstStyle/>
          <a:p>
            <a:pPr rtl="0"/>
            <a:r>
              <a:rPr lang="es-ES"/>
              <a:t>3/9/20XX</a:t>
            </a:r>
          </a:p>
        </p:txBody>
      </p:sp>
      <p:sp>
        <p:nvSpPr>
          <p:cNvPr id="24" name="Marcador de número de diapositiva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rtlCol="0"/>
          <a:lstStyle/>
          <a:p>
            <a:pPr rtl="0"/>
            <a:fld id="{D8DA9DAA-006C-4F4B-980E-E3DF019B24E2}" type="slidenum">
              <a:rPr lang="es-ES" smtClean="0"/>
              <a:pPr rtl="0"/>
              <a:t>27</a:t>
            </a:fld>
            <a:endParaRPr lang="es-ES"/>
          </a:p>
        </p:txBody>
      </p:sp>
      <p:sp>
        <p:nvSpPr>
          <p:cNvPr id="23" name="Marcador de pie de página 22">
            <a:extLst>
              <a:ext uri="{FF2B5EF4-FFF2-40B4-BE49-F238E27FC236}">
                <a16:creationId xmlns:a16="http://schemas.microsoft.com/office/drawing/2014/main" id="{DE8D546E-0F46-4CC0-B2B1-8B2430D00C0C}"/>
              </a:ext>
            </a:extLst>
          </p:cNvPr>
          <p:cNvSpPr>
            <a:spLocks noGrp="1"/>
          </p:cNvSpPr>
          <p:nvPr>
            <p:ph type="ftr" sz="quarter" idx="11"/>
          </p:nvPr>
        </p:nvSpPr>
        <p:spPr>
          <a:xfrm rot="16200000">
            <a:off x="-548640" y="1891926"/>
            <a:ext cx="2788920" cy="365125"/>
          </a:xfrm>
        </p:spPr>
        <p:txBody>
          <a:bodyPr rtlCol="0"/>
          <a:lstStyle/>
          <a:p>
            <a:pPr rtl="0"/>
            <a:r>
              <a:rPr lang="es-ES"/>
              <a:t>Título de la presentación</a:t>
            </a:r>
          </a:p>
        </p:txBody>
      </p:sp>
      <p:pic>
        <p:nvPicPr>
          <p:cNvPr id="9" name="Marcador de posición de imagen 8" descr="montañas en el atardecer">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3"/>
          <a:srcRect t="41" b="41"/>
          <a:stretch/>
        </p:blipFill>
        <p:spPr>
          <a:xfrm>
            <a:off x="1777111" y="746166"/>
            <a:ext cx="1952279" cy="1952279"/>
          </a:xfrm>
        </p:spPr>
      </p:pic>
      <p:pic>
        <p:nvPicPr>
          <p:cNvPr id="11" name="Marcador de posición de imagen 10" descr="montañas en el atardecer">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4"/>
          <a:srcRect t="347" b="347"/>
          <a:stretch/>
        </p:blipFill>
        <p:spPr>
          <a:xfrm>
            <a:off x="954478" y="4343248"/>
            <a:ext cx="2290065" cy="2273502"/>
          </a:xfrm>
        </p:spPr>
      </p:pic>
      <p:sp>
        <p:nvSpPr>
          <p:cNvPr id="6" name="Título 5">
            <a:extLst>
              <a:ext uri="{FF2B5EF4-FFF2-40B4-BE49-F238E27FC236}">
                <a16:creationId xmlns:a16="http://schemas.microsoft.com/office/drawing/2014/main" id="{FF777B66-94CB-491C-AC6B-BDAC98E21D57}"/>
              </a:ext>
            </a:extLst>
          </p:cNvPr>
          <p:cNvSpPr>
            <a:spLocks noGrp="1"/>
          </p:cNvSpPr>
          <p:nvPr>
            <p:ph type="title"/>
          </p:nvPr>
        </p:nvSpPr>
        <p:spPr>
          <a:xfrm>
            <a:off x="4228253" y="585216"/>
            <a:ext cx="5276088" cy="2276856"/>
          </a:xfrm>
        </p:spPr>
        <p:txBody>
          <a:bodyPr rtlCol="0">
            <a:normAutofit/>
          </a:bodyPr>
          <a:lstStyle/>
          <a:p>
            <a:r>
              <a:rPr lang="es-ES" sz="9600"/>
              <a:t>DEMO</a:t>
            </a:r>
          </a:p>
        </p:txBody>
      </p:sp>
      <p:pic>
        <p:nvPicPr>
          <p:cNvPr id="13" name="Marcador de posición de imagen 12" descr="montañas bajo un cielo nocturno justo antes del amanecer">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5"/>
          <a:srcRect t="108" b="108"/>
          <a:stretch/>
        </p:blipFill>
        <p:spPr>
          <a:xfrm>
            <a:off x="4368805" y="4394779"/>
            <a:ext cx="3119293" cy="2462810"/>
          </a:xfrm>
        </p:spPr>
      </p:pic>
    </p:spTree>
    <p:extLst>
      <p:ext uri="{BB962C8B-B14F-4D97-AF65-F5344CB8AC3E}">
        <p14:creationId xmlns:p14="http://schemas.microsoft.com/office/powerpoint/2010/main" val="927313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arcador de fecha 21">
            <a:extLst>
              <a:ext uri="{FF2B5EF4-FFF2-40B4-BE49-F238E27FC236}">
                <a16:creationId xmlns:a16="http://schemas.microsoft.com/office/drawing/2014/main" id="{692474E6-3035-46B8-9C05-9B4204E8ED39}"/>
              </a:ext>
            </a:extLst>
          </p:cNvPr>
          <p:cNvSpPr>
            <a:spLocks noGrp="1"/>
          </p:cNvSpPr>
          <p:nvPr>
            <p:ph type="dt" sz="half" idx="10"/>
          </p:nvPr>
        </p:nvSpPr>
        <p:spPr/>
        <p:txBody>
          <a:bodyPr rtlCol="0"/>
          <a:lstStyle/>
          <a:p>
            <a:pPr rtl="0"/>
            <a:r>
              <a:rPr lang="es-ES"/>
              <a:t>3/9/20XX</a:t>
            </a:r>
          </a:p>
        </p:txBody>
      </p:sp>
      <p:sp>
        <p:nvSpPr>
          <p:cNvPr id="24" name="Marcador de número de diapositiva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rtlCol="0"/>
          <a:lstStyle/>
          <a:p>
            <a:pPr rtl="0"/>
            <a:fld id="{D8DA9DAA-006C-4F4B-980E-E3DF019B24E2}" type="slidenum">
              <a:rPr lang="es-ES" smtClean="0"/>
              <a:pPr rtl="0"/>
              <a:t>28</a:t>
            </a:fld>
            <a:endParaRPr lang="es-ES"/>
          </a:p>
        </p:txBody>
      </p:sp>
      <p:sp>
        <p:nvSpPr>
          <p:cNvPr id="23" name="Marcador de pie de página 22">
            <a:extLst>
              <a:ext uri="{FF2B5EF4-FFF2-40B4-BE49-F238E27FC236}">
                <a16:creationId xmlns:a16="http://schemas.microsoft.com/office/drawing/2014/main" id="{DE8D546E-0F46-4CC0-B2B1-8B2430D00C0C}"/>
              </a:ext>
            </a:extLst>
          </p:cNvPr>
          <p:cNvSpPr>
            <a:spLocks noGrp="1"/>
          </p:cNvSpPr>
          <p:nvPr>
            <p:ph type="ftr" sz="quarter" idx="11"/>
          </p:nvPr>
        </p:nvSpPr>
        <p:spPr>
          <a:xfrm rot="16200000">
            <a:off x="-548640" y="1891926"/>
            <a:ext cx="2788920" cy="365125"/>
          </a:xfrm>
        </p:spPr>
        <p:txBody>
          <a:bodyPr rtlCol="0"/>
          <a:lstStyle/>
          <a:p>
            <a:pPr rtl="0"/>
            <a:r>
              <a:rPr lang="es-ES"/>
              <a:t>Título de la presentación</a:t>
            </a:r>
          </a:p>
        </p:txBody>
      </p:sp>
      <p:pic>
        <p:nvPicPr>
          <p:cNvPr id="9" name="Marcador de posición de imagen 8" descr="montañas en el atardecer">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3"/>
          <a:srcRect t="41" b="41"/>
          <a:stretch/>
        </p:blipFill>
        <p:spPr/>
      </p:pic>
      <p:pic>
        <p:nvPicPr>
          <p:cNvPr id="11" name="Marcador de posición de imagen 10" descr="montañas en el atardecer">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4"/>
          <a:srcRect t="347" b="347"/>
          <a:stretch/>
        </p:blipFill>
        <p:spPr/>
      </p:pic>
      <p:sp>
        <p:nvSpPr>
          <p:cNvPr id="6" name="Título 5">
            <a:extLst>
              <a:ext uri="{FF2B5EF4-FFF2-40B4-BE49-F238E27FC236}">
                <a16:creationId xmlns:a16="http://schemas.microsoft.com/office/drawing/2014/main" id="{FF777B66-94CB-491C-AC6B-BDAC98E21D57}"/>
              </a:ext>
            </a:extLst>
          </p:cNvPr>
          <p:cNvSpPr>
            <a:spLocks noGrp="1"/>
          </p:cNvSpPr>
          <p:nvPr>
            <p:ph type="title"/>
          </p:nvPr>
        </p:nvSpPr>
        <p:spPr/>
        <p:txBody>
          <a:bodyPr rtlCol="0"/>
          <a:lstStyle/>
          <a:p>
            <a:r>
              <a:rPr lang="es-ES" err="1"/>
              <a:t>Any</a:t>
            </a:r>
            <a:r>
              <a:rPr lang="es-ES"/>
              <a:t> </a:t>
            </a:r>
            <a:r>
              <a:rPr lang="es-ES" err="1"/>
              <a:t>question</a:t>
            </a:r>
            <a:r>
              <a:rPr lang="es-ES"/>
              <a:t>?</a:t>
            </a:r>
          </a:p>
        </p:txBody>
      </p:sp>
      <p:pic>
        <p:nvPicPr>
          <p:cNvPr id="15" name="Marcador de posición de imagen 14" descr="montañas bajo el cielo justo antes del anochecer">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5"/>
          <a:srcRect l="16" r="16"/>
          <a:stretch/>
        </p:blipFill>
        <p:spPr/>
      </p:pic>
      <p:pic>
        <p:nvPicPr>
          <p:cNvPr id="13" name="Marcador de posición de imagen 12" descr="montañas bajo un cielo nocturno justo antes del amanecer">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6"/>
          <a:srcRect t="108" b="108"/>
          <a:stretch/>
        </p:blipFill>
        <p:spPr/>
      </p:pic>
      <p:sp>
        <p:nvSpPr>
          <p:cNvPr id="3" name="Marcador de texto 2">
            <a:extLst>
              <a:ext uri="{FF2B5EF4-FFF2-40B4-BE49-F238E27FC236}">
                <a16:creationId xmlns:a16="http://schemas.microsoft.com/office/drawing/2014/main" id="{927E281C-1DBC-E9F9-8CE2-A592584E5C81}"/>
              </a:ext>
            </a:extLst>
          </p:cNvPr>
          <p:cNvSpPr>
            <a:spLocks noGrp="1"/>
          </p:cNvSpPr>
          <p:nvPr>
            <p:ph type="body" sz="quarter" idx="13"/>
          </p:nvPr>
        </p:nvSpPr>
        <p:spPr/>
        <p:txBody>
          <a:bodyPr vert="horz" lIns="91440" tIns="45720" rIns="91440" bIns="45720" rtlCol="0" anchor="t">
            <a:normAutofit/>
          </a:bodyPr>
          <a:lstStyle/>
          <a:p>
            <a:r>
              <a:rPr lang="es-ES" err="1"/>
              <a:t>We</a:t>
            </a:r>
            <a:r>
              <a:rPr lang="es-ES"/>
              <a:t> </a:t>
            </a:r>
            <a:r>
              <a:rPr lang="es-ES" err="1"/>
              <a:t>will</a:t>
            </a:r>
            <a:r>
              <a:rPr lang="es-ES"/>
              <a:t> be </a:t>
            </a:r>
            <a:r>
              <a:rPr lang="es-ES" err="1"/>
              <a:t>happy</a:t>
            </a:r>
            <a:r>
              <a:rPr lang="es-ES"/>
              <a:t> </a:t>
            </a:r>
            <a:r>
              <a:rPr lang="es-ES" err="1"/>
              <a:t>to</a:t>
            </a:r>
            <a:r>
              <a:rPr lang="es-ES"/>
              <a:t> </a:t>
            </a:r>
            <a:r>
              <a:rPr lang="es-ES" err="1"/>
              <a:t>answer</a:t>
            </a:r>
            <a:r>
              <a:rPr lang="es-ES"/>
              <a:t> </a:t>
            </a:r>
            <a:r>
              <a:rPr lang="es-ES" err="1"/>
              <a:t>them</a:t>
            </a:r>
            <a:r>
              <a:rPr lang="es-ES"/>
              <a:t> </a:t>
            </a:r>
            <a:r>
              <a:rPr lang="es-ES" err="1"/>
              <a:t>now</a:t>
            </a:r>
            <a:r>
              <a:rPr lang="es-ES"/>
              <a:t>.</a:t>
            </a:r>
          </a:p>
        </p:txBody>
      </p:sp>
    </p:spTree>
    <p:extLst>
      <p:ext uri="{BB962C8B-B14F-4D97-AF65-F5344CB8AC3E}">
        <p14:creationId xmlns:p14="http://schemas.microsoft.com/office/powerpoint/2010/main" val="18390562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4252E02-328E-BD3F-CF61-BD76F432E1D4}"/>
              </a:ext>
            </a:extLst>
          </p:cNvPr>
          <p:cNvSpPr>
            <a:spLocks noGrp="1"/>
          </p:cNvSpPr>
          <p:nvPr>
            <p:ph type="sldNum" sz="quarter" idx="12"/>
          </p:nvPr>
        </p:nvSpPr>
        <p:spPr/>
        <p:txBody>
          <a:bodyPr/>
          <a:lstStyle/>
          <a:p>
            <a:pPr rtl="0"/>
            <a:fld id="{D8DA9DAA-006C-4F4B-980E-E3DF019B24E2}" type="slidenum">
              <a:rPr lang="es-ES" noProof="0" smtClean="0"/>
              <a:t>29</a:t>
            </a:fld>
            <a:endParaRPr lang="es-ES" noProof="0"/>
          </a:p>
        </p:txBody>
      </p:sp>
      <p:pic>
        <p:nvPicPr>
          <p:cNvPr id="5" name="Imagen 5">
            <a:extLst>
              <a:ext uri="{FF2B5EF4-FFF2-40B4-BE49-F238E27FC236}">
                <a16:creationId xmlns:a16="http://schemas.microsoft.com/office/drawing/2014/main" id="{814BE75F-47BB-925C-0DB1-2989A3702E27}"/>
              </a:ext>
            </a:extLst>
          </p:cNvPr>
          <p:cNvPicPr>
            <a:picLocks noChangeAspect="1"/>
          </p:cNvPicPr>
          <p:nvPr/>
        </p:nvPicPr>
        <p:blipFill>
          <a:blip r:embed="rId2"/>
          <a:stretch>
            <a:fillRect/>
          </a:stretch>
        </p:blipFill>
        <p:spPr>
          <a:xfrm>
            <a:off x="1004637" y="461042"/>
            <a:ext cx="10493541" cy="5895811"/>
          </a:xfrm>
          <a:prstGeom prst="rect">
            <a:avLst/>
          </a:prstGeom>
        </p:spPr>
      </p:pic>
    </p:spTree>
    <p:extLst>
      <p:ext uri="{BB962C8B-B14F-4D97-AF65-F5344CB8AC3E}">
        <p14:creationId xmlns:p14="http://schemas.microsoft.com/office/powerpoint/2010/main" val="2680618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CBA4B-53A7-C085-5A7C-36E5C2191C9C}"/>
              </a:ext>
            </a:extLst>
          </p:cNvPr>
          <p:cNvSpPr>
            <a:spLocks noGrp="1"/>
          </p:cNvSpPr>
          <p:nvPr>
            <p:ph type="title"/>
          </p:nvPr>
        </p:nvSpPr>
        <p:spPr/>
        <p:txBody>
          <a:bodyPr/>
          <a:lstStyle/>
          <a:p>
            <a:r>
              <a:rPr lang="en-GB">
                <a:ea typeface="+mj-lt"/>
                <a:cs typeface="+mj-lt"/>
              </a:rPr>
              <a:t>Microservices</a:t>
            </a:r>
            <a:endParaRPr lang="en-US"/>
          </a:p>
        </p:txBody>
      </p:sp>
      <p:sp>
        <p:nvSpPr>
          <p:cNvPr id="3" name="Content Placeholder 2">
            <a:extLst>
              <a:ext uri="{FF2B5EF4-FFF2-40B4-BE49-F238E27FC236}">
                <a16:creationId xmlns:a16="http://schemas.microsoft.com/office/drawing/2014/main" id="{5C4B5914-3D83-7774-7727-FD63856C4B56}"/>
              </a:ext>
            </a:extLst>
          </p:cNvPr>
          <p:cNvSpPr>
            <a:spLocks noGrp="1"/>
          </p:cNvSpPr>
          <p:nvPr>
            <p:ph idx="1"/>
          </p:nvPr>
        </p:nvSpPr>
        <p:spPr>
          <a:xfrm>
            <a:off x="576072" y="1825625"/>
            <a:ext cx="5142357" cy="4351338"/>
          </a:xfrm>
        </p:spPr>
        <p:txBody>
          <a:bodyPr vert="horz" lIns="91440" tIns="45720" rIns="91440" bIns="45720" rtlCol="0" anchor="t">
            <a:normAutofit/>
          </a:bodyPr>
          <a:lstStyle/>
          <a:p>
            <a:r>
              <a:rPr lang="en-GB"/>
              <a:t>Booking microservices</a:t>
            </a:r>
          </a:p>
          <a:p>
            <a:pPr lvl="1"/>
            <a:r>
              <a:rPr lang="en-GB"/>
              <a:t>Booking</a:t>
            </a:r>
          </a:p>
          <a:p>
            <a:pPr lvl="1"/>
            <a:r>
              <a:rPr lang="en-GB"/>
              <a:t>Person</a:t>
            </a:r>
          </a:p>
          <a:p>
            <a:pPr lvl="1"/>
            <a:r>
              <a:rPr lang="en-GB"/>
              <a:t>Resource</a:t>
            </a:r>
          </a:p>
          <a:p>
            <a:r>
              <a:rPr lang="en-GB"/>
              <a:t>Reporting microservices</a:t>
            </a:r>
          </a:p>
          <a:p>
            <a:pPr lvl="1"/>
            <a:r>
              <a:rPr lang="en-GB"/>
              <a:t>Report Age Gender</a:t>
            </a:r>
          </a:p>
          <a:p>
            <a:pPr lvl="1"/>
            <a:r>
              <a:rPr lang="en-GB"/>
              <a:t>Report Date Person Country</a:t>
            </a:r>
          </a:p>
          <a:p>
            <a:pPr lvl="1"/>
            <a:r>
              <a:rPr lang="en-GB"/>
              <a:t>Report Model Type</a:t>
            </a:r>
          </a:p>
          <a:p>
            <a:pPr lvl="1"/>
            <a:r>
              <a:rPr lang="en-GB"/>
              <a:t>Report Time Person Gender</a:t>
            </a:r>
          </a:p>
          <a:p>
            <a:pPr lvl="1"/>
            <a:r>
              <a:rPr lang="en-GB"/>
              <a:t>Report State Person Gender</a:t>
            </a:r>
          </a:p>
          <a:p>
            <a:endParaRPr lang="en-GB"/>
          </a:p>
        </p:txBody>
      </p:sp>
      <p:sp>
        <p:nvSpPr>
          <p:cNvPr id="4" name="Slide Number Placeholder 3">
            <a:extLst>
              <a:ext uri="{FF2B5EF4-FFF2-40B4-BE49-F238E27FC236}">
                <a16:creationId xmlns:a16="http://schemas.microsoft.com/office/drawing/2014/main" id="{501E13F5-ABF0-D167-D7AE-4D990F1FFEA6}"/>
              </a:ext>
            </a:extLst>
          </p:cNvPr>
          <p:cNvSpPr>
            <a:spLocks noGrp="1"/>
          </p:cNvSpPr>
          <p:nvPr>
            <p:ph type="sldNum" sz="quarter" idx="12"/>
          </p:nvPr>
        </p:nvSpPr>
        <p:spPr/>
        <p:txBody>
          <a:bodyPr/>
          <a:lstStyle/>
          <a:p>
            <a:pPr rtl="0"/>
            <a:fld id="{D8DA9DAA-006C-4F4B-980E-E3DF019B24E2}" type="slidenum">
              <a:rPr lang="es-ES" noProof="0" smtClean="0"/>
              <a:t>3</a:t>
            </a:fld>
            <a:endParaRPr lang="es-ES" noProof="0"/>
          </a:p>
        </p:txBody>
      </p:sp>
      <p:sp>
        <p:nvSpPr>
          <p:cNvPr id="6" name="Content Placeholder 2">
            <a:extLst>
              <a:ext uri="{FF2B5EF4-FFF2-40B4-BE49-F238E27FC236}">
                <a16:creationId xmlns:a16="http://schemas.microsoft.com/office/drawing/2014/main" id="{6678CA8C-39D6-26EE-0A0E-46860D8FA29D}"/>
              </a:ext>
            </a:extLst>
          </p:cNvPr>
          <p:cNvSpPr txBox="1">
            <a:spLocks/>
          </p:cNvSpPr>
          <p:nvPr/>
        </p:nvSpPr>
        <p:spPr>
          <a:xfrm>
            <a:off x="5967222" y="1825625"/>
            <a:ext cx="5523357" cy="4351338"/>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t>Converter Microservices</a:t>
            </a:r>
            <a:endParaRPr lang="en-US"/>
          </a:p>
          <a:p>
            <a:pPr lvl="1"/>
            <a:r>
              <a:rPr lang="en-GB"/>
              <a:t>Audio converter</a:t>
            </a:r>
          </a:p>
          <a:p>
            <a:pPr lvl="1"/>
            <a:r>
              <a:rPr lang="en-GB"/>
              <a:t>Video to image converter</a:t>
            </a:r>
          </a:p>
          <a:p>
            <a:pPr lvl="1"/>
            <a:r>
              <a:rPr lang="en-GB"/>
              <a:t>Image converter</a:t>
            </a:r>
          </a:p>
          <a:p>
            <a:pPr lvl="1"/>
            <a:r>
              <a:rPr lang="en-GB"/>
              <a:t>Wav to text converter</a:t>
            </a:r>
          </a:p>
          <a:p>
            <a:pPr lvl="1"/>
            <a:r>
              <a:rPr lang="en-GB"/>
              <a:t>Image to text (OCR) converter</a:t>
            </a:r>
          </a:p>
          <a:p>
            <a:pPr lvl="1"/>
            <a:r>
              <a:rPr lang="en-GB"/>
              <a:t>Translator converter</a:t>
            </a:r>
          </a:p>
          <a:p>
            <a:pPr lvl="1"/>
            <a:r>
              <a:rPr lang="en-GB"/>
              <a:t>Metadata extractor </a:t>
            </a:r>
          </a:p>
          <a:p>
            <a:r>
              <a:rPr lang="en-GB"/>
              <a:t>Machine learning microservices:</a:t>
            </a:r>
          </a:p>
          <a:p>
            <a:pPr lvl="1"/>
            <a:r>
              <a:rPr lang="en-GB"/>
              <a:t>Object recognizer model VGG16</a:t>
            </a:r>
          </a:p>
          <a:p>
            <a:pPr lvl="1"/>
            <a:r>
              <a:rPr lang="en-GB"/>
              <a:t>Object recognizer model Inception</a:t>
            </a:r>
          </a:p>
          <a:p>
            <a:pPr lvl="1"/>
            <a:r>
              <a:rPr lang="en-GB"/>
              <a:t>Iris recognizer model G6</a:t>
            </a:r>
          </a:p>
        </p:txBody>
      </p:sp>
    </p:spTree>
    <p:extLst>
      <p:ext uri="{BB962C8B-B14F-4D97-AF65-F5344CB8AC3E}">
        <p14:creationId xmlns:p14="http://schemas.microsoft.com/office/powerpoint/2010/main" val="3279624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E1313368-DB09-FF53-10C8-AAC5C2DDAB97}"/>
              </a:ext>
            </a:extLst>
          </p:cNvPr>
          <p:cNvSpPr/>
          <p:nvPr/>
        </p:nvSpPr>
        <p:spPr>
          <a:xfrm>
            <a:off x="337608" y="6213475"/>
            <a:ext cx="245534" cy="177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CuadroTexto 6">
            <a:extLst>
              <a:ext uri="{FF2B5EF4-FFF2-40B4-BE49-F238E27FC236}">
                <a16:creationId xmlns:a16="http://schemas.microsoft.com/office/drawing/2014/main" id="{876FCF81-81C2-4798-0DD8-5D62213230FA}"/>
              </a:ext>
            </a:extLst>
          </p:cNvPr>
          <p:cNvSpPr txBox="1"/>
          <p:nvPr/>
        </p:nvSpPr>
        <p:spPr>
          <a:xfrm>
            <a:off x="681567" y="6151033"/>
            <a:ext cx="7366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a:t>Ready</a:t>
            </a:r>
          </a:p>
        </p:txBody>
      </p:sp>
      <p:sp>
        <p:nvSpPr>
          <p:cNvPr id="10" name="Rectángulo 9">
            <a:extLst>
              <a:ext uri="{FF2B5EF4-FFF2-40B4-BE49-F238E27FC236}">
                <a16:creationId xmlns:a16="http://schemas.microsoft.com/office/drawing/2014/main" id="{03CA9EB4-A709-DA29-8937-3460EF645876}"/>
              </a:ext>
            </a:extLst>
          </p:cNvPr>
          <p:cNvSpPr/>
          <p:nvPr/>
        </p:nvSpPr>
        <p:spPr>
          <a:xfrm>
            <a:off x="337608" y="6467475"/>
            <a:ext cx="245534" cy="177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adroTexto 10">
            <a:extLst>
              <a:ext uri="{FF2B5EF4-FFF2-40B4-BE49-F238E27FC236}">
                <a16:creationId xmlns:a16="http://schemas.microsoft.com/office/drawing/2014/main" id="{D74784C9-ACCE-C97F-239B-83F622CCA02E}"/>
              </a:ext>
            </a:extLst>
          </p:cNvPr>
          <p:cNvSpPr txBox="1"/>
          <p:nvPr/>
        </p:nvSpPr>
        <p:spPr>
          <a:xfrm>
            <a:off x="630766" y="6396565"/>
            <a:ext cx="132080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mn-lt"/>
                <a:cs typeface="+mn-lt"/>
              </a:rPr>
              <a:t>Almost ready</a:t>
            </a:r>
            <a:endParaRPr lang="en-US"/>
          </a:p>
        </p:txBody>
      </p:sp>
      <p:sp>
        <p:nvSpPr>
          <p:cNvPr id="12" name="Rectángulo 11">
            <a:extLst>
              <a:ext uri="{FF2B5EF4-FFF2-40B4-BE49-F238E27FC236}">
                <a16:creationId xmlns:a16="http://schemas.microsoft.com/office/drawing/2014/main" id="{736B4FEE-392A-2021-B79F-C4CB24C426CA}"/>
              </a:ext>
            </a:extLst>
          </p:cNvPr>
          <p:cNvSpPr/>
          <p:nvPr/>
        </p:nvSpPr>
        <p:spPr>
          <a:xfrm>
            <a:off x="2919941" y="6221941"/>
            <a:ext cx="245534" cy="177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Rectángulo 12">
            <a:extLst>
              <a:ext uri="{FF2B5EF4-FFF2-40B4-BE49-F238E27FC236}">
                <a16:creationId xmlns:a16="http://schemas.microsoft.com/office/drawing/2014/main" id="{4272E273-E4B9-03B1-9A94-A5394C6D1133}"/>
              </a:ext>
            </a:extLst>
          </p:cNvPr>
          <p:cNvSpPr/>
          <p:nvPr/>
        </p:nvSpPr>
        <p:spPr>
          <a:xfrm>
            <a:off x="2919941" y="6467474"/>
            <a:ext cx="245534" cy="177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CuadroTexto 13">
            <a:extLst>
              <a:ext uri="{FF2B5EF4-FFF2-40B4-BE49-F238E27FC236}">
                <a16:creationId xmlns:a16="http://schemas.microsoft.com/office/drawing/2014/main" id="{9FE05117-BF96-A087-DEE4-ADCD5B83B7D6}"/>
              </a:ext>
            </a:extLst>
          </p:cNvPr>
          <p:cNvSpPr txBox="1"/>
          <p:nvPr/>
        </p:nvSpPr>
        <p:spPr>
          <a:xfrm>
            <a:off x="3280832" y="6142565"/>
            <a:ext cx="132080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Consolas"/>
                <a:ea typeface="+mn-lt"/>
                <a:cs typeface="+mn-lt"/>
              </a:rPr>
              <a:t>In process</a:t>
            </a:r>
            <a:endParaRPr lang="en-US"/>
          </a:p>
        </p:txBody>
      </p:sp>
      <p:sp>
        <p:nvSpPr>
          <p:cNvPr id="15" name="CuadroTexto 14">
            <a:extLst>
              <a:ext uri="{FF2B5EF4-FFF2-40B4-BE49-F238E27FC236}">
                <a16:creationId xmlns:a16="http://schemas.microsoft.com/office/drawing/2014/main" id="{F47AB1F9-202B-4D85-3A20-7E60E45BFEFF}"/>
              </a:ext>
            </a:extLst>
          </p:cNvPr>
          <p:cNvSpPr txBox="1"/>
          <p:nvPr/>
        </p:nvSpPr>
        <p:spPr>
          <a:xfrm>
            <a:off x="3280832" y="6388098"/>
            <a:ext cx="132080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mn-lt"/>
                <a:cs typeface="+mn-lt"/>
              </a:rPr>
              <a:t>Stay hold</a:t>
            </a:r>
            <a:endParaRPr lang="en-US"/>
          </a:p>
        </p:txBody>
      </p:sp>
      <p:pic>
        <p:nvPicPr>
          <p:cNvPr id="2" name="Imagen 5" descr="Diagrama&#10;&#10;Descripción generada automáticamente">
            <a:extLst>
              <a:ext uri="{FF2B5EF4-FFF2-40B4-BE49-F238E27FC236}">
                <a16:creationId xmlns:a16="http://schemas.microsoft.com/office/drawing/2014/main" id="{91961EA7-3FD2-3A5E-CE9C-ED83E14BF354}"/>
              </a:ext>
            </a:extLst>
          </p:cNvPr>
          <p:cNvPicPr>
            <a:picLocks noChangeAspect="1"/>
          </p:cNvPicPr>
          <p:nvPr/>
        </p:nvPicPr>
        <p:blipFill>
          <a:blip r:embed="rId3"/>
          <a:stretch>
            <a:fillRect/>
          </a:stretch>
        </p:blipFill>
        <p:spPr>
          <a:xfrm>
            <a:off x="939801" y="145660"/>
            <a:ext cx="10507132" cy="5990947"/>
          </a:xfrm>
          <a:prstGeom prst="rect">
            <a:avLst/>
          </a:prstGeom>
        </p:spPr>
      </p:pic>
      <p:sp>
        <p:nvSpPr>
          <p:cNvPr id="3" name="CuadroTexto 2">
            <a:extLst>
              <a:ext uri="{FF2B5EF4-FFF2-40B4-BE49-F238E27FC236}">
                <a16:creationId xmlns:a16="http://schemas.microsoft.com/office/drawing/2014/main" id="{BF8C827D-8A50-A735-20E4-4A6DE214ABB3}"/>
              </a:ext>
            </a:extLst>
          </p:cNvPr>
          <p:cNvSpPr txBox="1"/>
          <p:nvPr/>
        </p:nvSpPr>
        <p:spPr>
          <a:xfrm>
            <a:off x="939800" y="355600"/>
            <a:ext cx="17018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ea typeface="+mn-lt"/>
                <a:cs typeface="+mn-lt"/>
              </a:rPr>
              <a:t>Architecture of the program</a:t>
            </a:r>
            <a:endParaRPr lang="en-US"/>
          </a:p>
        </p:txBody>
      </p:sp>
    </p:spTree>
    <p:extLst>
      <p:ext uri="{BB962C8B-B14F-4D97-AF65-F5344CB8AC3E}">
        <p14:creationId xmlns:p14="http://schemas.microsoft.com/office/powerpoint/2010/main" val="759319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5E27C7C-4B68-4BBC-BF36-8959D8493E4A}"/>
              </a:ext>
            </a:extLst>
          </p:cNvPr>
          <p:cNvSpPr>
            <a:spLocks noGrp="1"/>
          </p:cNvSpPr>
          <p:nvPr>
            <p:ph type="title"/>
          </p:nvPr>
        </p:nvSpPr>
        <p:spPr/>
        <p:txBody>
          <a:bodyPr rtlCol="0">
            <a:normAutofit/>
          </a:bodyPr>
          <a:lstStyle/>
          <a:p>
            <a:pPr algn="ctr" rtl="0"/>
            <a:r>
              <a:rPr lang="es-ES" sz="5400"/>
              <a:t>SOLID</a:t>
            </a:r>
          </a:p>
        </p:txBody>
      </p:sp>
      <p:pic>
        <p:nvPicPr>
          <p:cNvPr id="6" name="Marcador de contenido 5" descr="Interfaz de usuario gráfica, Texto&#10;&#10;Descripción generada automáticamente">
            <a:extLst>
              <a:ext uri="{FF2B5EF4-FFF2-40B4-BE49-F238E27FC236}">
                <a16:creationId xmlns:a16="http://schemas.microsoft.com/office/drawing/2014/main" id="{5D623956-9C25-4304-C6FE-93FC4B084F23}"/>
              </a:ext>
            </a:extLst>
          </p:cNvPr>
          <p:cNvPicPr>
            <a:picLocks noGrp="1" noChangeAspect="1"/>
          </p:cNvPicPr>
          <p:nvPr>
            <p:ph idx="1"/>
          </p:nvPr>
        </p:nvPicPr>
        <p:blipFill>
          <a:blip r:embed="rId3"/>
          <a:stretch>
            <a:fillRect/>
          </a:stretch>
        </p:blipFill>
        <p:spPr>
          <a:xfrm>
            <a:off x="6298923" y="1599032"/>
            <a:ext cx="3031092" cy="1461249"/>
          </a:xfrm>
        </p:spPr>
      </p:pic>
      <p:sp>
        <p:nvSpPr>
          <p:cNvPr id="9" name="Marcador de número de diapositiva 5">
            <a:extLst>
              <a:ext uri="{FF2B5EF4-FFF2-40B4-BE49-F238E27FC236}">
                <a16:creationId xmlns:a16="http://schemas.microsoft.com/office/drawing/2014/main" id="{4FC290B8-BF94-4636-BFAB-9FD67F4AAC6D}"/>
              </a:ext>
            </a:extLst>
          </p:cNvPr>
          <p:cNvSpPr>
            <a:spLocks noGrp="1"/>
          </p:cNvSpPr>
          <p:nvPr>
            <p:ph type="sldNum" sz="quarter" idx="12"/>
          </p:nvPr>
        </p:nvSpPr>
        <p:spPr/>
        <p:txBody>
          <a:bodyPr rtlCol="0"/>
          <a:lstStyle/>
          <a:p>
            <a:pPr rtl="0"/>
            <a:fld id="{D8DA9DAA-006C-4F4B-980E-E3DF019B24E2}" type="slidenum">
              <a:rPr lang="es-ES" b="1" cap="all" spc="100" smtClean="0">
                <a:solidFill>
                  <a:schemeClr val="accent2"/>
                </a:solidFill>
              </a:rPr>
              <a:t>5</a:t>
            </a:fld>
            <a:endParaRPr lang="es-ES" b="1" cap="all" spc="100">
              <a:solidFill>
                <a:schemeClr val="accent2"/>
              </a:solidFill>
            </a:endParaRPr>
          </a:p>
        </p:txBody>
      </p:sp>
      <p:sp>
        <p:nvSpPr>
          <p:cNvPr id="7" name="CuadroTexto 6">
            <a:extLst>
              <a:ext uri="{FF2B5EF4-FFF2-40B4-BE49-F238E27FC236}">
                <a16:creationId xmlns:a16="http://schemas.microsoft.com/office/drawing/2014/main" id="{F693B82D-4B75-870A-2867-389D6D62AF97}"/>
              </a:ext>
            </a:extLst>
          </p:cNvPr>
          <p:cNvSpPr txBox="1"/>
          <p:nvPr/>
        </p:nvSpPr>
        <p:spPr>
          <a:xfrm>
            <a:off x="1530963" y="1917382"/>
            <a:ext cx="3637630" cy="923330"/>
          </a:xfrm>
          <a:prstGeom prst="rect">
            <a:avLst/>
          </a:prstGeom>
          <a:noFill/>
        </p:spPr>
        <p:txBody>
          <a:bodyPr wrap="square" lIns="91440" tIns="45720" rIns="91440" bIns="45720" rtlCol="0" anchor="t">
            <a:spAutoFit/>
          </a:bodyPr>
          <a:lstStyle/>
          <a:p>
            <a:r>
              <a:rPr lang="en-US">
                <a:solidFill>
                  <a:schemeClr val="bg1"/>
                </a:solidFill>
              </a:rPr>
              <a:t>For the “S” we created  classes to have only </a:t>
            </a:r>
            <a:r>
              <a:rPr lang="en-US" b="0" i="0">
                <a:solidFill>
                  <a:schemeClr val="bg1"/>
                </a:solidFill>
                <a:effectLst/>
                <a:latin typeface="Arial"/>
                <a:cs typeface="Arial"/>
              </a:rPr>
              <a:t>one responsibility per class</a:t>
            </a:r>
            <a:r>
              <a:rPr lang="en-US">
                <a:solidFill>
                  <a:schemeClr val="bg1"/>
                </a:solidFill>
                <a:latin typeface="Arial"/>
                <a:cs typeface="Arial"/>
              </a:rPr>
              <a:t>.</a:t>
            </a:r>
          </a:p>
        </p:txBody>
      </p:sp>
      <p:sp>
        <p:nvSpPr>
          <p:cNvPr id="8" name="CuadroTexto 7">
            <a:extLst>
              <a:ext uri="{FF2B5EF4-FFF2-40B4-BE49-F238E27FC236}">
                <a16:creationId xmlns:a16="http://schemas.microsoft.com/office/drawing/2014/main" id="{D1F059C3-A40A-7F98-2FF1-A64901616919}"/>
              </a:ext>
            </a:extLst>
          </p:cNvPr>
          <p:cNvSpPr txBox="1"/>
          <p:nvPr/>
        </p:nvSpPr>
        <p:spPr>
          <a:xfrm>
            <a:off x="1574717" y="3629641"/>
            <a:ext cx="3947462" cy="923330"/>
          </a:xfrm>
          <a:prstGeom prst="rect">
            <a:avLst/>
          </a:prstGeom>
          <a:noFill/>
        </p:spPr>
        <p:txBody>
          <a:bodyPr wrap="square" lIns="91440" tIns="45720" rIns="91440" bIns="45720" rtlCol="0" anchor="t">
            <a:spAutoFit/>
          </a:bodyPr>
          <a:lstStyle/>
          <a:p>
            <a:r>
              <a:rPr lang="en-US">
                <a:solidFill>
                  <a:schemeClr val="bg1"/>
                </a:solidFill>
              </a:rPr>
              <a:t>For the “O” the program should be Open to expand and Close for modify.</a:t>
            </a:r>
            <a:endParaRPr lang="en-US" err="1">
              <a:solidFill>
                <a:schemeClr val="bg1"/>
              </a:solidFill>
              <a:latin typeface="Univers"/>
              <a:cs typeface="Arial"/>
            </a:endParaRPr>
          </a:p>
        </p:txBody>
      </p:sp>
      <p:pic>
        <p:nvPicPr>
          <p:cNvPr id="2" name="Picture 2">
            <a:extLst>
              <a:ext uri="{FF2B5EF4-FFF2-40B4-BE49-F238E27FC236}">
                <a16:creationId xmlns:a16="http://schemas.microsoft.com/office/drawing/2014/main" id="{92C9F9E4-3CE9-4714-B218-CAC7C51E62F5}"/>
              </a:ext>
            </a:extLst>
          </p:cNvPr>
          <p:cNvPicPr>
            <a:picLocks noChangeAspect="1"/>
          </p:cNvPicPr>
          <p:nvPr/>
        </p:nvPicPr>
        <p:blipFill>
          <a:blip r:embed="rId4"/>
          <a:stretch>
            <a:fillRect/>
          </a:stretch>
        </p:blipFill>
        <p:spPr>
          <a:xfrm>
            <a:off x="6453188" y="3538538"/>
            <a:ext cx="2733675" cy="2428875"/>
          </a:xfrm>
          <a:prstGeom prst="rect">
            <a:avLst/>
          </a:prstGeom>
        </p:spPr>
      </p:pic>
    </p:spTree>
    <p:extLst>
      <p:ext uri="{BB962C8B-B14F-4D97-AF65-F5344CB8AC3E}">
        <p14:creationId xmlns:p14="http://schemas.microsoft.com/office/powerpoint/2010/main" val="783914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3C566F-D687-DE03-56E1-E2A52531560B}"/>
              </a:ext>
            </a:extLst>
          </p:cNvPr>
          <p:cNvSpPr>
            <a:spLocks noGrp="1"/>
          </p:cNvSpPr>
          <p:nvPr>
            <p:ph type="title"/>
          </p:nvPr>
        </p:nvSpPr>
        <p:spPr/>
        <p:txBody>
          <a:bodyPr/>
          <a:lstStyle/>
          <a:p>
            <a:pPr algn="ctr"/>
            <a:r>
              <a:rPr lang="es-ES"/>
              <a:t>SOLID</a:t>
            </a:r>
          </a:p>
        </p:txBody>
      </p:sp>
      <p:sp>
        <p:nvSpPr>
          <p:cNvPr id="4" name="Marcador de número de diapositiva 3">
            <a:extLst>
              <a:ext uri="{FF2B5EF4-FFF2-40B4-BE49-F238E27FC236}">
                <a16:creationId xmlns:a16="http://schemas.microsoft.com/office/drawing/2014/main" id="{E2720956-4F92-ECE8-D1FB-9E79BE40F932}"/>
              </a:ext>
            </a:extLst>
          </p:cNvPr>
          <p:cNvSpPr>
            <a:spLocks noGrp="1"/>
          </p:cNvSpPr>
          <p:nvPr>
            <p:ph type="sldNum" sz="quarter" idx="12"/>
          </p:nvPr>
        </p:nvSpPr>
        <p:spPr/>
        <p:txBody>
          <a:bodyPr/>
          <a:lstStyle/>
          <a:p>
            <a:pPr rtl="0"/>
            <a:fld id="{D8DA9DAA-006C-4F4B-980E-E3DF019B24E2}" type="slidenum">
              <a:rPr lang="es-ES" noProof="0" smtClean="0"/>
              <a:t>6</a:t>
            </a:fld>
            <a:endParaRPr lang="es-ES" noProof="0"/>
          </a:p>
        </p:txBody>
      </p:sp>
      <p:sp>
        <p:nvSpPr>
          <p:cNvPr id="5" name="CuadroTexto 1">
            <a:extLst>
              <a:ext uri="{FF2B5EF4-FFF2-40B4-BE49-F238E27FC236}">
                <a16:creationId xmlns:a16="http://schemas.microsoft.com/office/drawing/2014/main" id="{BB45EA64-3026-CFF1-5CCE-F7B54CAB093F}"/>
              </a:ext>
            </a:extLst>
          </p:cNvPr>
          <p:cNvSpPr txBox="1"/>
          <p:nvPr/>
        </p:nvSpPr>
        <p:spPr>
          <a:xfrm>
            <a:off x="1162749" y="2510945"/>
            <a:ext cx="4889850" cy="2862322"/>
          </a:xfrm>
          <a:prstGeom prst="rect">
            <a:avLst/>
          </a:prstGeom>
          <a:noFill/>
        </p:spPr>
        <p:txBody>
          <a:bodyPr wrap="square" lIns="91440" tIns="45720" rIns="91440" bIns="45720" rtlCol="0" anchor="t">
            <a:spAutoFit/>
          </a:bodyPr>
          <a:ls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For the “L”</a:t>
            </a:r>
            <a:endParaRPr lang="en-US">
              <a:solidFill>
                <a:schemeClr val="bg1"/>
              </a:solidFill>
              <a:cs typeface="Arial"/>
            </a:endParaRPr>
          </a:p>
          <a:p>
            <a:r>
              <a:rPr lang="en-US">
                <a:solidFill>
                  <a:schemeClr val="bg1"/>
                </a:solidFill>
                <a:ea typeface="+mn-lt"/>
                <a:cs typeface="+mn-lt"/>
              </a:rPr>
              <a:t>The </a:t>
            </a:r>
            <a:r>
              <a:rPr lang="en-US" err="1">
                <a:solidFill>
                  <a:schemeClr val="bg1"/>
                </a:solidFill>
                <a:ea typeface="+mn-lt"/>
                <a:cs typeface="+mn-lt"/>
              </a:rPr>
              <a:t>Liskov</a:t>
            </a:r>
            <a:r>
              <a:rPr lang="en-US">
                <a:solidFill>
                  <a:schemeClr val="bg1"/>
                </a:solidFill>
                <a:ea typeface="+mn-lt"/>
                <a:cs typeface="+mn-lt"/>
              </a:rPr>
              <a:t> Substitution Principle (LSP) is one of five SOLID object-oriented design principles. It states that a superclass object should be replaceable with a subclass object without breaking the functionality of the software. It is a type of behavioral subtyping defined by semantic, rather than syntactic, design consideration.</a:t>
            </a:r>
            <a:endParaRPr lang="en-US">
              <a:solidFill>
                <a:schemeClr val="bg1"/>
              </a:solidFill>
            </a:endParaRPr>
          </a:p>
          <a:p>
            <a:endParaRPr lang="en-US">
              <a:solidFill>
                <a:srgbClr val="000000"/>
              </a:solidFill>
              <a:latin typeface="Univers"/>
              <a:cs typeface="Arial"/>
            </a:endParaRPr>
          </a:p>
        </p:txBody>
      </p:sp>
      <p:pic>
        <p:nvPicPr>
          <p:cNvPr id="3" name="Picture 5" descr="Text&#10;&#10;Description automatically generated">
            <a:extLst>
              <a:ext uri="{FF2B5EF4-FFF2-40B4-BE49-F238E27FC236}">
                <a16:creationId xmlns:a16="http://schemas.microsoft.com/office/drawing/2014/main" id="{BEFEAFA5-ADD0-277F-381E-CC6136D0861B}"/>
              </a:ext>
            </a:extLst>
          </p:cNvPr>
          <p:cNvPicPr>
            <a:picLocks noChangeAspect="1"/>
          </p:cNvPicPr>
          <p:nvPr/>
        </p:nvPicPr>
        <p:blipFill>
          <a:blip r:embed="rId2"/>
          <a:stretch>
            <a:fillRect/>
          </a:stretch>
        </p:blipFill>
        <p:spPr>
          <a:xfrm>
            <a:off x="6819900" y="2509014"/>
            <a:ext cx="2733675" cy="2525772"/>
          </a:xfrm>
          <a:prstGeom prst="rect">
            <a:avLst/>
          </a:prstGeom>
        </p:spPr>
      </p:pic>
    </p:spTree>
    <p:extLst>
      <p:ext uri="{BB962C8B-B14F-4D97-AF65-F5344CB8AC3E}">
        <p14:creationId xmlns:p14="http://schemas.microsoft.com/office/powerpoint/2010/main" val="3615888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4">
            <a:extLst>
              <a:ext uri="{FF2B5EF4-FFF2-40B4-BE49-F238E27FC236}">
                <a16:creationId xmlns:a16="http://schemas.microsoft.com/office/drawing/2014/main" id="{C20AB388-6ECF-C4E9-41BE-A390CF41A179}"/>
              </a:ext>
            </a:extLst>
          </p:cNvPr>
          <p:cNvPicPr>
            <a:picLocks noChangeAspect="1"/>
          </p:cNvPicPr>
          <p:nvPr/>
        </p:nvPicPr>
        <p:blipFill>
          <a:blip r:embed="rId3"/>
          <a:stretch>
            <a:fillRect/>
          </a:stretch>
        </p:blipFill>
        <p:spPr>
          <a:xfrm>
            <a:off x="3160583" y="2129752"/>
            <a:ext cx="6865494" cy="2378330"/>
          </a:xfrm>
          <a:prstGeom prst="rect">
            <a:avLst/>
          </a:prstGeom>
        </p:spPr>
      </p:pic>
      <p:sp>
        <p:nvSpPr>
          <p:cNvPr id="4" name="Título 3">
            <a:extLst>
              <a:ext uri="{FF2B5EF4-FFF2-40B4-BE49-F238E27FC236}">
                <a16:creationId xmlns:a16="http://schemas.microsoft.com/office/drawing/2014/main" id="{55E27C7C-4B68-4BBC-BF36-8959D8493E4A}"/>
              </a:ext>
            </a:extLst>
          </p:cNvPr>
          <p:cNvSpPr>
            <a:spLocks noGrp="1"/>
          </p:cNvSpPr>
          <p:nvPr>
            <p:ph type="title"/>
          </p:nvPr>
        </p:nvSpPr>
        <p:spPr/>
        <p:txBody>
          <a:bodyPr rtlCol="0">
            <a:normAutofit/>
          </a:bodyPr>
          <a:lstStyle/>
          <a:p>
            <a:pPr algn="ctr" rtl="0"/>
            <a:r>
              <a:rPr lang="es-ES" sz="5400"/>
              <a:t>SOLID</a:t>
            </a:r>
          </a:p>
        </p:txBody>
      </p:sp>
      <p:sp>
        <p:nvSpPr>
          <p:cNvPr id="9" name="Marcador de número de diapositiva 5">
            <a:extLst>
              <a:ext uri="{FF2B5EF4-FFF2-40B4-BE49-F238E27FC236}">
                <a16:creationId xmlns:a16="http://schemas.microsoft.com/office/drawing/2014/main" id="{4FC290B8-BF94-4636-BFAB-9FD67F4AAC6D}"/>
              </a:ext>
            </a:extLst>
          </p:cNvPr>
          <p:cNvSpPr>
            <a:spLocks noGrp="1"/>
          </p:cNvSpPr>
          <p:nvPr>
            <p:ph type="sldNum" sz="quarter" idx="12"/>
          </p:nvPr>
        </p:nvSpPr>
        <p:spPr/>
        <p:txBody>
          <a:bodyPr rtlCol="0"/>
          <a:lstStyle/>
          <a:p>
            <a:pPr rtl="0"/>
            <a:fld id="{D8DA9DAA-006C-4F4B-980E-E3DF019B24E2}" type="slidenum">
              <a:rPr lang="es-ES" b="1" cap="all" spc="100" smtClean="0">
                <a:solidFill>
                  <a:schemeClr val="accent2"/>
                </a:solidFill>
              </a:rPr>
              <a:t>7</a:t>
            </a:fld>
            <a:endParaRPr lang="es-ES" b="1" cap="all" spc="100">
              <a:solidFill>
                <a:schemeClr val="accent2"/>
              </a:solidFill>
            </a:endParaRPr>
          </a:p>
        </p:txBody>
      </p:sp>
      <p:sp>
        <p:nvSpPr>
          <p:cNvPr id="7" name="CuadroTexto 6">
            <a:extLst>
              <a:ext uri="{FF2B5EF4-FFF2-40B4-BE49-F238E27FC236}">
                <a16:creationId xmlns:a16="http://schemas.microsoft.com/office/drawing/2014/main" id="{F693B82D-4B75-870A-2867-389D6D62AF97}"/>
              </a:ext>
            </a:extLst>
          </p:cNvPr>
          <p:cNvSpPr txBox="1"/>
          <p:nvPr/>
        </p:nvSpPr>
        <p:spPr>
          <a:xfrm>
            <a:off x="1109576" y="1349082"/>
            <a:ext cx="6695499" cy="646331"/>
          </a:xfrm>
          <a:prstGeom prst="rect">
            <a:avLst/>
          </a:prstGeom>
          <a:noFill/>
        </p:spPr>
        <p:txBody>
          <a:bodyPr wrap="square" lIns="91440" tIns="45720" rIns="91440" bIns="45720" rtlCol="0" anchor="t">
            <a:spAutoFit/>
          </a:bodyPr>
          <a:lstStyle/>
          <a:p>
            <a:r>
              <a:rPr lang="en-US">
                <a:solidFill>
                  <a:schemeClr val="bg1"/>
                </a:solidFill>
              </a:rPr>
              <a:t>For the I”</a:t>
            </a:r>
            <a:r>
              <a:rPr lang="en-US">
                <a:solidFill>
                  <a:schemeClr val="bg1"/>
                </a:solidFill>
                <a:ea typeface="+mn-lt"/>
                <a:cs typeface="+mn-lt"/>
              </a:rPr>
              <a:t> we create different interfaces for different converters linked to a father class</a:t>
            </a:r>
          </a:p>
        </p:txBody>
      </p:sp>
      <p:sp>
        <p:nvSpPr>
          <p:cNvPr id="8" name="CuadroTexto 7">
            <a:extLst>
              <a:ext uri="{FF2B5EF4-FFF2-40B4-BE49-F238E27FC236}">
                <a16:creationId xmlns:a16="http://schemas.microsoft.com/office/drawing/2014/main" id="{D1F059C3-A40A-7F98-2FF1-A64901616919}"/>
              </a:ext>
            </a:extLst>
          </p:cNvPr>
          <p:cNvSpPr txBox="1"/>
          <p:nvPr/>
        </p:nvSpPr>
        <p:spPr>
          <a:xfrm>
            <a:off x="1388745" y="4747286"/>
            <a:ext cx="7161880" cy="1477328"/>
          </a:xfrm>
          <a:prstGeom prst="rect">
            <a:avLst/>
          </a:prstGeom>
          <a:noFill/>
        </p:spPr>
        <p:txBody>
          <a:bodyPr wrap="square" lIns="91440" tIns="45720" rIns="91440" bIns="45720" rtlCol="0" anchor="t">
            <a:spAutoFit/>
          </a:bodyPr>
          <a:lstStyle/>
          <a:p>
            <a:r>
              <a:rPr lang="en-US">
                <a:solidFill>
                  <a:schemeClr val="bg1"/>
                </a:solidFill>
              </a:rPr>
              <a:t>For the “D” </a:t>
            </a:r>
            <a:r>
              <a:rPr lang="en-US">
                <a:solidFill>
                  <a:schemeClr val="bg1"/>
                </a:solidFill>
                <a:ea typeface="+mn-lt"/>
                <a:cs typeface="+mn-lt"/>
              </a:rPr>
              <a:t>Entities must depend on abstractions, not on concretions. It states that the high-level module must not depend on the low-level module, but they should depend on abstractions.</a:t>
            </a:r>
            <a:br>
              <a:rPr lang="en-US">
                <a:solidFill>
                  <a:schemeClr val="bg1"/>
                </a:solidFill>
                <a:ea typeface="+mn-lt"/>
                <a:cs typeface="+mn-lt"/>
              </a:rPr>
            </a:br>
            <a:r>
              <a:rPr lang="en-US">
                <a:solidFill>
                  <a:schemeClr val="bg1"/>
                </a:solidFill>
                <a:latin typeface="Univers"/>
                <a:cs typeface="Arial"/>
              </a:rPr>
              <a:t>(This principle has not implemented in Skynet yet)</a:t>
            </a:r>
            <a:endParaRPr lang="en-US">
              <a:solidFill>
                <a:schemeClr val="bg1"/>
              </a:solidFill>
              <a:latin typeface="Arial"/>
              <a:cs typeface="Arial"/>
            </a:endParaRPr>
          </a:p>
        </p:txBody>
      </p:sp>
      <p:pic>
        <p:nvPicPr>
          <p:cNvPr id="2" name="Imagen 2">
            <a:extLst>
              <a:ext uri="{FF2B5EF4-FFF2-40B4-BE49-F238E27FC236}">
                <a16:creationId xmlns:a16="http://schemas.microsoft.com/office/drawing/2014/main" id="{3731F91E-11D1-D056-BE41-010109F9A92A}"/>
              </a:ext>
            </a:extLst>
          </p:cNvPr>
          <p:cNvPicPr>
            <a:picLocks noChangeAspect="1"/>
          </p:cNvPicPr>
          <p:nvPr/>
        </p:nvPicPr>
        <p:blipFill>
          <a:blip r:embed="rId4"/>
          <a:stretch>
            <a:fillRect/>
          </a:stretch>
        </p:blipFill>
        <p:spPr>
          <a:xfrm>
            <a:off x="10145239" y="2213312"/>
            <a:ext cx="1536246" cy="2197553"/>
          </a:xfrm>
          <a:prstGeom prst="rect">
            <a:avLst/>
          </a:prstGeom>
        </p:spPr>
      </p:pic>
    </p:spTree>
    <p:extLst>
      <p:ext uri="{BB962C8B-B14F-4D97-AF65-F5344CB8AC3E}">
        <p14:creationId xmlns:p14="http://schemas.microsoft.com/office/powerpoint/2010/main" val="941792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F2FB0B-15EC-453B-BC9B-69AD35DDCEA3}"/>
              </a:ext>
            </a:extLst>
          </p:cNvPr>
          <p:cNvSpPr>
            <a:spLocks noGrp="1"/>
          </p:cNvSpPr>
          <p:nvPr>
            <p:ph type="ctrTitle"/>
          </p:nvPr>
        </p:nvSpPr>
        <p:spPr>
          <a:xfrm>
            <a:off x="1527048" y="967740"/>
            <a:ext cx="9144000" cy="2340864"/>
          </a:xfrm>
        </p:spPr>
        <p:txBody>
          <a:bodyPr rtlCol="0">
            <a:normAutofit fontScale="90000"/>
          </a:bodyPr>
          <a:lstStyle/>
          <a:p>
            <a:r>
              <a:rPr lang="en-US"/>
              <a:t>The services are running in docker</a:t>
            </a:r>
          </a:p>
        </p:txBody>
      </p:sp>
      <p:sp>
        <p:nvSpPr>
          <p:cNvPr id="3" name="Subtítulo 2">
            <a:extLst>
              <a:ext uri="{FF2B5EF4-FFF2-40B4-BE49-F238E27FC236}">
                <a16:creationId xmlns:a16="http://schemas.microsoft.com/office/drawing/2014/main" id="{05408798-0DB3-46BF-880E-7BB904D700F6}"/>
              </a:ext>
            </a:extLst>
          </p:cNvPr>
          <p:cNvSpPr>
            <a:spLocks noGrp="1"/>
          </p:cNvSpPr>
          <p:nvPr>
            <p:ph type="subTitle" idx="1"/>
          </p:nvPr>
        </p:nvSpPr>
        <p:spPr>
          <a:xfrm>
            <a:off x="1524000" y="3706368"/>
            <a:ext cx="9144000" cy="1325880"/>
          </a:xfrm>
        </p:spPr>
        <p:txBody>
          <a:bodyPr rtlCol="0"/>
          <a:lstStyle/>
          <a:p>
            <a:pPr rtl="0"/>
            <a:r>
              <a:rPr lang="en-US"/>
              <a:t>Linux system operating, alpine 3.10</a:t>
            </a:r>
          </a:p>
          <a:p>
            <a:pPr rtl="0"/>
            <a:r>
              <a:rPr lang="en-US"/>
              <a:t>Python 3</a:t>
            </a:r>
          </a:p>
          <a:p>
            <a:pPr rtl="0"/>
            <a:r>
              <a:rPr lang="en-US"/>
              <a:t>Requirements.txt</a:t>
            </a:r>
          </a:p>
        </p:txBody>
      </p:sp>
    </p:spTree>
    <p:extLst>
      <p:ext uri="{BB962C8B-B14F-4D97-AF65-F5344CB8AC3E}">
        <p14:creationId xmlns:p14="http://schemas.microsoft.com/office/powerpoint/2010/main" val="2227882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BE5E96-AA8D-327F-D6A4-ACE0041CD782}"/>
              </a:ext>
            </a:extLst>
          </p:cNvPr>
          <p:cNvSpPr>
            <a:spLocks noGrp="1"/>
          </p:cNvSpPr>
          <p:nvPr>
            <p:ph type="title"/>
          </p:nvPr>
        </p:nvSpPr>
        <p:spPr/>
        <p:txBody>
          <a:bodyPr/>
          <a:lstStyle/>
          <a:p>
            <a:r>
              <a:rPr lang="es-ES" err="1">
                <a:ea typeface="+mj-lt"/>
                <a:cs typeface="+mj-lt"/>
              </a:rPr>
              <a:t>What</a:t>
            </a:r>
            <a:r>
              <a:rPr lang="es-ES">
                <a:ea typeface="+mj-lt"/>
                <a:cs typeface="+mj-lt"/>
              </a:rPr>
              <a:t> </a:t>
            </a:r>
            <a:r>
              <a:rPr lang="es-ES" err="1">
                <a:ea typeface="+mj-lt"/>
                <a:cs typeface="+mj-lt"/>
              </a:rPr>
              <a:t>is</a:t>
            </a:r>
            <a:r>
              <a:rPr lang="es-ES">
                <a:ea typeface="+mj-lt"/>
                <a:cs typeface="+mj-lt"/>
              </a:rPr>
              <a:t> Docker?</a:t>
            </a:r>
            <a:endParaRPr lang="es-ES"/>
          </a:p>
        </p:txBody>
      </p:sp>
      <p:sp>
        <p:nvSpPr>
          <p:cNvPr id="3" name="Marcador de contenido 2">
            <a:extLst>
              <a:ext uri="{FF2B5EF4-FFF2-40B4-BE49-F238E27FC236}">
                <a16:creationId xmlns:a16="http://schemas.microsoft.com/office/drawing/2014/main" id="{7ACFC9FD-1E71-4754-A7A2-B3BA016F0720}"/>
              </a:ext>
            </a:extLst>
          </p:cNvPr>
          <p:cNvSpPr>
            <a:spLocks noGrp="1"/>
          </p:cNvSpPr>
          <p:nvPr>
            <p:ph idx="1"/>
          </p:nvPr>
        </p:nvSpPr>
        <p:spPr>
          <a:xfrm>
            <a:off x="576072" y="1825625"/>
            <a:ext cx="6828282" cy="4615498"/>
          </a:xfrm>
        </p:spPr>
        <p:txBody>
          <a:bodyPr vert="horz" lIns="91440" tIns="45720" rIns="91440" bIns="45720" rtlCol="0" anchor="t">
            <a:normAutofit fontScale="92500"/>
          </a:bodyPr>
          <a:lstStyle/>
          <a:p>
            <a:pPr>
              <a:buNone/>
            </a:pPr>
            <a:r>
              <a:rPr lang="en-US">
                <a:ea typeface="+mn-lt"/>
                <a:cs typeface="+mn-lt"/>
              </a:rPr>
              <a:t>Docker is an application build and deployment tool. It is based on the idea of that you can package your code with dependencies into a deployable unit called a container. </a:t>
            </a:r>
            <a:endParaRPr lang="es-ES"/>
          </a:p>
          <a:p>
            <a:pPr marL="0" indent="0">
              <a:buNone/>
            </a:pPr>
            <a:r>
              <a:rPr lang="en-US">
                <a:ea typeface="+mn-lt"/>
                <a:cs typeface="+mn-lt"/>
              </a:rPr>
              <a:t>For a visual explanation, think of the shipping containers used for intermodal shipping. You put your package (code and dependencies) in the container, ship it using a boat or train (laptop or cloud) and when it arrives at its destination it works (runs) just like it did when it was shipped.</a:t>
            </a:r>
            <a:r>
              <a:rPr lang="es-ES">
                <a:ea typeface="+mn-lt"/>
                <a:cs typeface="+mn-lt"/>
              </a:rPr>
              <a:t> </a:t>
            </a:r>
            <a:endParaRPr lang="es-ES"/>
          </a:p>
          <a:p>
            <a:endParaRPr lang="es-ES"/>
          </a:p>
        </p:txBody>
      </p:sp>
      <p:sp>
        <p:nvSpPr>
          <p:cNvPr id="4" name="Marcador de número de diapositiva 3">
            <a:extLst>
              <a:ext uri="{FF2B5EF4-FFF2-40B4-BE49-F238E27FC236}">
                <a16:creationId xmlns:a16="http://schemas.microsoft.com/office/drawing/2014/main" id="{69655078-B0A6-3AF4-594D-6C6A57EAAC69}"/>
              </a:ext>
            </a:extLst>
          </p:cNvPr>
          <p:cNvSpPr>
            <a:spLocks noGrp="1"/>
          </p:cNvSpPr>
          <p:nvPr>
            <p:ph type="sldNum" sz="quarter" idx="12"/>
          </p:nvPr>
        </p:nvSpPr>
        <p:spPr/>
        <p:txBody>
          <a:bodyPr/>
          <a:lstStyle/>
          <a:p>
            <a:pPr rtl="0"/>
            <a:fld id="{D8DA9DAA-006C-4F4B-980E-E3DF019B24E2}" type="slidenum">
              <a:rPr lang="es-ES" noProof="0" smtClean="0"/>
              <a:t>9</a:t>
            </a:fld>
            <a:endParaRPr lang="es-ES" noProof="0"/>
          </a:p>
        </p:txBody>
      </p:sp>
      <p:pic>
        <p:nvPicPr>
          <p:cNvPr id="5" name="Imagen 5" descr="Imagen que contiene Icono&#10;&#10;Descripción generada automáticamente">
            <a:extLst>
              <a:ext uri="{FF2B5EF4-FFF2-40B4-BE49-F238E27FC236}">
                <a16:creationId xmlns:a16="http://schemas.microsoft.com/office/drawing/2014/main" id="{16B387ED-5BEA-6C5F-114C-82D7F7BC29D2}"/>
              </a:ext>
            </a:extLst>
          </p:cNvPr>
          <p:cNvPicPr>
            <a:picLocks noChangeAspect="1"/>
          </p:cNvPicPr>
          <p:nvPr/>
        </p:nvPicPr>
        <p:blipFill>
          <a:blip r:embed="rId2"/>
          <a:stretch>
            <a:fillRect/>
          </a:stretch>
        </p:blipFill>
        <p:spPr>
          <a:xfrm>
            <a:off x="7468870" y="1888172"/>
            <a:ext cx="4284980" cy="3081655"/>
          </a:xfrm>
          <a:prstGeom prst="rect">
            <a:avLst/>
          </a:prstGeom>
        </p:spPr>
      </p:pic>
    </p:spTree>
    <p:extLst>
      <p:ext uri="{BB962C8B-B14F-4D97-AF65-F5344CB8AC3E}">
        <p14:creationId xmlns:p14="http://schemas.microsoft.com/office/powerpoint/2010/main" val="354986546"/>
      </p:ext>
    </p:extLst>
  </p:cSld>
  <p:clrMapOvr>
    <a:masterClrMapping/>
  </p:clrMapOvr>
</p:sld>
</file>

<file path=ppt/theme/theme1.xml><?xml version="1.0" encoding="utf-8"?>
<a:theme xmlns:a="http://schemas.openxmlformats.org/drawingml/2006/main" name="UniversoDeGradiente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83_TF89338750_Win32" id="{E25F22B5-53A1-440F-9B37-5B4A6AFBF982}" vid="{90864C51-0CF7-4B4C-9DB6-59D60EBAC1C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B293429EA094F4997F899E8E8F7373C" ma:contentTypeVersion="12" ma:contentTypeDescription="Create a new document." ma:contentTypeScope="" ma:versionID="16781f7b9df577da804fc3df89455017">
  <xsd:schema xmlns:xsd="http://www.w3.org/2001/XMLSchema" xmlns:xs="http://www.w3.org/2001/XMLSchema" xmlns:p="http://schemas.microsoft.com/office/2006/metadata/properties" xmlns:ns2="38da728c-e126-4e0f-8485-db0b3d684d86" xmlns:ns3="dfa882ad-2cf7-433c-ac40-efc7bac59e51" targetNamespace="http://schemas.microsoft.com/office/2006/metadata/properties" ma:root="true" ma:fieldsID="ff5606aae39eb570943da05b18e0dafc" ns2:_="" ns3:_="">
    <xsd:import namespace="38da728c-e126-4e0f-8485-db0b3d684d86"/>
    <xsd:import namespace="dfa882ad-2cf7-433c-ac40-efc7bac59e5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lcf76f155ced4ddcb4097134ff3c332f" minOccurs="0"/>
                <xsd:element ref="ns3:TaxCatchAll"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da728c-e126-4e0f-8485-db0b3d684d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b0b2939d-a920-4f78-ab9d-005254d3ebe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fa882ad-2cf7-433c-ac40-efc7bac59e51"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63d5c876-22d7-42f0-835b-9f62ab8311c6}" ma:internalName="TaxCatchAll" ma:showField="CatchAllData" ma:web="dfa882ad-2cf7-433c-ac40-efc7bac59e5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38da728c-e126-4e0f-8485-db0b3d684d86" xsi:nil="true"/>
    <lcf76f155ced4ddcb4097134ff3c332f xmlns="38da728c-e126-4e0f-8485-db0b3d684d86">
      <Terms xmlns="http://schemas.microsoft.com/office/infopath/2007/PartnerControls"/>
    </lcf76f155ced4ddcb4097134ff3c332f>
    <TaxCatchAll xmlns="dfa882ad-2cf7-433c-ac40-efc7bac59e51" xsi:nil="true"/>
  </documentManagement>
</p:properties>
</file>

<file path=customXml/itemProps1.xml><?xml version="1.0" encoding="utf-8"?>
<ds:datastoreItem xmlns:ds="http://schemas.openxmlformats.org/officeDocument/2006/customXml" ds:itemID="{491A8021-1512-4A9D-8F8C-B40B336D04DE}"/>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99919F73-B6C2-4A43-95E2-833EC48925FE}">
  <ds:schemaRefs>
    <ds:schemaRef ds:uri="71af3243-3dd4-4a8d-8c0d-dd76da1f02a5"/>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{B3279258-3433-48D3-8B37-92A95F1AA875}tf89338750_win32</Template>
  <Application>Microsoft Office PowerPoint</Application>
  <PresentationFormat>Widescreen</PresentationFormat>
  <Slides>29</Slides>
  <Notes>13</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UniversoDeGradientes</vt:lpstr>
      <vt:lpstr>Demo of  the Skynet project</vt:lpstr>
      <vt:lpstr>Tools </vt:lpstr>
      <vt:lpstr>Microservices</vt:lpstr>
      <vt:lpstr>PowerPoint Presentation</vt:lpstr>
      <vt:lpstr>SOLID</vt:lpstr>
      <vt:lpstr>SOLID</vt:lpstr>
      <vt:lpstr>SOLID</vt:lpstr>
      <vt:lpstr>The services are running in docker</vt:lpstr>
      <vt:lpstr>What is Docker?</vt:lpstr>
      <vt:lpstr>Why do we need ‘Docker’?</vt:lpstr>
      <vt:lpstr>Skynet Docker Flow</vt:lpstr>
      <vt:lpstr>Booking service</vt:lpstr>
      <vt:lpstr>PowerPoint Presentation</vt:lpstr>
      <vt:lpstr>Class diagram</vt:lpstr>
      <vt:lpstr>REPORTing service</vt:lpstr>
      <vt:lpstr>Class diagram</vt:lpstr>
      <vt:lpstr>MACHINE LEARNING SERVICE</vt:lpstr>
      <vt:lpstr>Class diagram</vt:lpstr>
      <vt:lpstr>CONVERT SERVICES</vt:lpstr>
      <vt:lpstr>PowerPoint Presentation</vt:lpstr>
      <vt:lpstr>What is apollo?</vt:lpstr>
      <vt:lpstr>Git -git flow</vt:lpstr>
      <vt:lpstr>Known issues</vt:lpstr>
      <vt:lpstr>Unit test</vt:lpstr>
      <vt:lpstr>Backlog tasks</vt:lpstr>
      <vt:lpstr>Error handler</vt:lpstr>
      <vt:lpstr>DEMO</vt:lpstr>
      <vt:lpstr>Any question?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Booking service</dc:title>
  <dc:creator>Amilcar Barriento</dc:creator>
  <cp:revision>1</cp:revision>
  <dcterms:created xsi:type="dcterms:W3CDTF">2022-05-04T14:10:40Z</dcterms:created>
  <dcterms:modified xsi:type="dcterms:W3CDTF">2022-05-10T20:08:04Z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0x0101000B293429EA094F4997F899E8E8F7373C</vt:lpwstr>
  </property>
</Properties>
</file>