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63" r:id="rId5"/>
    <p:sldId id="264" r:id="rId6"/>
    <p:sldId id="267" r:id="rId7"/>
    <p:sldId id="265" r:id="rId8"/>
    <p:sldId id="258" r:id="rId9"/>
    <p:sldId id="288" r:id="rId10"/>
    <p:sldId id="286" r:id="rId11"/>
    <p:sldId id="287" r:id="rId12"/>
    <p:sldId id="270" r:id="rId13"/>
    <p:sldId id="259" r:id="rId14"/>
    <p:sldId id="282" r:id="rId15"/>
    <p:sldId id="283" r:id="rId16"/>
    <p:sldId id="291" r:id="rId17"/>
    <p:sldId id="275" r:id="rId18"/>
    <p:sldId id="276" r:id="rId19"/>
    <p:sldId id="280" r:id="rId20"/>
    <p:sldId id="284" r:id="rId21"/>
    <p:sldId id="278" r:id="rId22"/>
    <p:sldId id="261" r:id="rId23"/>
    <p:sldId id="279" r:id="rId24"/>
    <p:sldId id="289" r:id="rId25"/>
    <p:sldId id="290" r:id="rId26"/>
    <p:sldId id="266"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3C2736-7C50-40AC-9AAB-0616769C4914}" v="159" dt="2021-10-14T14:55:45.417"/>
    <p1510:client id="{1154BDC1-912B-B093-DB17-F04BC997D3E9}" v="179" dt="2021-10-14T01:09:25.074"/>
    <p1510:client id="{2290B0B4-9688-7F70-4DBF-4B2ADBF31843}" v="41" dt="2021-10-14T15:37:41.661"/>
    <p1510:client id="{26D3DB5F-5A84-15F6-4303-6DB59149442C}" v="14" dt="2021-10-14T04:20:27.903"/>
    <p1510:client id="{436B4D9F-9449-0B3B-B5B4-EE584964393A}" v="90" dt="2021-10-14T04:34:42.219"/>
    <p1510:client id="{46E01221-0219-42C7-83C7-E62CAA304B59}" v="23" dt="2021-10-14T15:38:42.898"/>
    <p1510:client id="{919A9B3E-4E03-EC8C-6FD7-088D9B9ECA34}" v="41" dt="2021-10-14T15:45:12.362"/>
    <p1510:client id="{A1F903DB-F5AB-47D6-BC20-184E3B83997D}" v="1" dt="2021-10-14T14:44:02.638"/>
    <p1510:client id="{C2E44818-08F0-458B-51D7-0E43580EA968}" v="253" dt="2021-10-14T14:25:32.559"/>
    <p1510:client id="{E3086B3B-F372-408D-9742-5D46E1D26CE1}" v="44" dt="2021-10-14T12:49:24.468"/>
    <p1510:client id="{E9A1A939-0397-9E1A-F99A-774C96B6709C}" v="111" dt="2021-10-14T15:53:05.4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Tambo Coaquira" userId="S::christian.tambo@jala-foundation.org::7971e0bb-c7ed-4e3c-a7fd-473cdaaa04e5" providerId="AD" clId="Web-{053C2736-7C50-40AC-9AAB-0616769C4914}"/>
    <pc:docChg chg="addSld modSld">
      <pc:chgData name="Christian Tambo Coaquira" userId="S::christian.tambo@jala-foundation.org::7971e0bb-c7ed-4e3c-a7fd-473cdaaa04e5" providerId="AD" clId="Web-{053C2736-7C50-40AC-9AAB-0616769C4914}" dt="2021-10-14T14:55:45.417" v="108" actId="1076"/>
      <pc:docMkLst>
        <pc:docMk/>
      </pc:docMkLst>
      <pc:sldChg chg="addSp delSp modSp add replId">
        <pc:chgData name="Christian Tambo Coaquira" userId="S::christian.tambo@jala-foundation.org::7971e0bb-c7ed-4e3c-a7fd-473cdaaa04e5" providerId="AD" clId="Web-{053C2736-7C50-40AC-9AAB-0616769C4914}" dt="2021-10-14T14:51:59.957" v="76" actId="20577"/>
        <pc:sldMkLst>
          <pc:docMk/>
          <pc:sldMk cId="70402882" sldId="286"/>
        </pc:sldMkLst>
        <pc:spChg chg="mod">
          <ac:chgData name="Christian Tambo Coaquira" userId="S::christian.tambo@jala-foundation.org::7971e0bb-c7ed-4e3c-a7fd-473cdaaa04e5" providerId="AD" clId="Web-{053C2736-7C50-40AC-9AAB-0616769C4914}" dt="2021-10-14T14:51:54.441" v="74"/>
          <ac:spMkLst>
            <pc:docMk/>
            <pc:sldMk cId="70402882" sldId="286"/>
            <ac:spMk id="2" creationId="{78068297-3720-4F09-9A59-DEDC801E6DA3}"/>
          </ac:spMkLst>
        </pc:spChg>
        <pc:spChg chg="del">
          <ac:chgData name="Christian Tambo Coaquira" userId="S::christian.tambo@jala-foundation.org::7971e0bb-c7ed-4e3c-a7fd-473cdaaa04e5" providerId="AD" clId="Web-{053C2736-7C50-40AC-9AAB-0616769C4914}" dt="2021-10-14T14:51:54.441" v="74"/>
          <ac:spMkLst>
            <pc:docMk/>
            <pc:sldMk cId="70402882" sldId="286"/>
            <ac:spMk id="17" creationId="{BACC6370-2D7E-4714-9D71-7542949D7D5D}"/>
          </ac:spMkLst>
        </pc:spChg>
        <pc:spChg chg="del">
          <ac:chgData name="Christian Tambo Coaquira" userId="S::christian.tambo@jala-foundation.org::7971e0bb-c7ed-4e3c-a7fd-473cdaaa04e5" providerId="AD" clId="Web-{053C2736-7C50-40AC-9AAB-0616769C4914}" dt="2021-10-14T14:51:54.441" v="74"/>
          <ac:spMkLst>
            <pc:docMk/>
            <pc:sldMk cId="70402882" sldId="286"/>
            <ac:spMk id="19" creationId="{F68B3F68-107C-434F-AA38-110D5EA91B85}"/>
          </ac:spMkLst>
        </pc:spChg>
        <pc:spChg chg="add del mod">
          <ac:chgData name="Christian Tambo Coaquira" userId="S::christian.tambo@jala-foundation.org::7971e0bb-c7ed-4e3c-a7fd-473cdaaa04e5" providerId="AD" clId="Web-{053C2736-7C50-40AC-9AAB-0616769C4914}" dt="2021-10-14T14:47:50.387" v="10"/>
          <ac:spMkLst>
            <pc:docMk/>
            <pc:sldMk cId="70402882" sldId="286"/>
            <ac:spMk id="20" creationId="{8E505A7F-2BF2-4724-A2DA-8C2AC1D8CB96}"/>
          </ac:spMkLst>
        </pc:spChg>
        <pc:spChg chg="del">
          <ac:chgData name="Christian Tambo Coaquira" userId="S::christian.tambo@jala-foundation.org::7971e0bb-c7ed-4e3c-a7fd-473cdaaa04e5" providerId="AD" clId="Web-{053C2736-7C50-40AC-9AAB-0616769C4914}" dt="2021-10-14T14:51:54.441" v="74"/>
          <ac:spMkLst>
            <pc:docMk/>
            <pc:sldMk cId="70402882" sldId="286"/>
            <ac:spMk id="21" creationId="{AAD0DBB9-1A4B-4391-81D4-CB19F9AB918A}"/>
          </ac:spMkLst>
        </pc:spChg>
        <pc:spChg chg="del">
          <ac:chgData name="Christian Tambo Coaquira" userId="S::christian.tambo@jala-foundation.org::7971e0bb-c7ed-4e3c-a7fd-473cdaaa04e5" providerId="AD" clId="Web-{053C2736-7C50-40AC-9AAB-0616769C4914}" dt="2021-10-14T14:51:54.441" v="74"/>
          <ac:spMkLst>
            <pc:docMk/>
            <pc:sldMk cId="70402882" sldId="286"/>
            <ac:spMk id="23" creationId="{063BBA22-50EA-4C4D-BE05-F1CE4E63AA56}"/>
          </ac:spMkLst>
        </pc:spChg>
        <pc:spChg chg="add mod">
          <ac:chgData name="Christian Tambo Coaquira" userId="S::christian.tambo@jala-foundation.org::7971e0bb-c7ed-4e3c-a7fd-473cdaaa04e5" providerId="AD" clId="Web-{053C2736-7C50-40AC-9AAB-0616769C4914}" dt="2021-10-14T14:51:59.957" v="76" actId="20577"/>
          <ac:spMkLst>
            <pc:docMk/>
            <pc:sldMk cId="70402882" sldId="286"/>
            <ac:spMk id="24" creationId="{B9C31AE5-C614-4E9E-AA3F-2A2D9E6FEA8C}"/>
          </ac:spMkLst>
        </pc:spChg>
        <pc:spChg chg="add">
          <ac:chgData name="Christian Tambo Coaquira" userId="S::christian.tambo@jala-foundation.org::7971e0bb-c7ed-4e3c-a7fd-473cdaaa04e5" providerId="AD" clId="Web-{053C2736-7C50-40AC-9AAB-0616769C4914}" dt="2021-10-14T14:51:54.441" v="74"/>
          <ac:spMkLst>
            <pc:docMk/>
            <pc:sldMk cId="70402882" sldId="286"/>
            <ac:spMk id="29" creationId="{C4285719-470E-454C-AF62-8323075F1F5B}"/>
          </ac:spMkLst>
        </pc:spChg>
        <pc:spChg chg="add">
          <ac:chgData name="Christian Tambo Coaquira" userId="S::christian.tambo@jala-foundation.org::7971e0bb-c7ed-4e3c-a7fd-473cdaaa04e5" providerId="AD" clId="Web-{053C2736-7C50-40AC-9AAB-0616769C4914}" dt="2021-10-14T14:51:54.441" v="74"/>
          <ac:spMkLst>
            <pc:docMk/>
            <pc:sldMk cId="70402882" sldId="286"/>
            <ac:spMk id="31" creationId="{CD9FE4EF-C4D8-49A0-B2FF-81D8DB7D8A24}"/>
          </ac:spMkLst>
        </pc:spChg>
        <pc:spChg chg="add">
          <ac:chgData name="Christian Tambo Coaquira" userId="S::christian.tambo@jala-foundation.org::7971e0bb-c7ed-4e3c-a7fd-473cdaaa04e5" providerId="AD" clId="Web-{053C2736-7C50-40AC-9AAB-0616769C4914}" dt="2021-10-14T14:51:54.441" v="74"/>
          <ac:spMkLst>
            <pc:docMk/>
            <pc:sldMk cId="70402882" sldId="286"/>
            <ac:spMk id="33" creationId="{4300840D-0A0B-4512-BACA-B439D5B9C57C}"/>
          </ac:spMkLst>
        </pc:spChg>
        <pc:spChg chg="add">
          <ac:chgData name="Christian Tambo Coaquira" userId="S::christian.tambo@jala-foundation.org::7971e0bb-c7ed-4e3c-a7fd-473cdaaa04e5" providerId="AD" clId="Web-{053C2736-7C50-40AC-9AAB-0616769C4914}" dt="2021-10-14T14:51:54.441" v="74"/>
          <ac:spMkLst>
            <pc:docMk/>
            <pc:sldMk cId="70402882" sldId="286"/>
            <ac:spMk id="35" creationId="{D2B78728-A580-49A7-84F9-6EF6F583ADE0}"/>
          </ac:spMkLst>
        </pc:spChg>
        <pc:spChg chg="add">
          <ac:chgData name="Christian Tambo Coaquira" userId="S::christian.tambo@jala-foundation.org::7971e0bb-c7ed-4e3c-a7fd-473cdaaa04e5" providerId="AD" clId="Web-{053C2736-7C50-40AC-9AAB-0616769C4914}" dt="2021-10-14T14:51:54.441" v="74"/>
          <ac:spMkLst>
            <pc:docMk/>
            <pc:sldMk cId="70402882" sldId="286"/>
            <ac:spMk id="37" creationId="{38FAA1A1-D861-433F-88FA-1E9D6FD31D11}"/>
          </ac:spMkLst>
        </pc:spChg>
        <pc:spChg chg="add">
          <ac:chgData name="Christian Tambo Coaquira" userId="S::christian.tambo@jala-foundation.org::7971e0bb-c7ed-4e3c-a7fd-473cdaaa04e5" providerId="AD" clId="Web-{053C2736-7C50-40AC-9AAB-0616769C4914}" dt="2021-10-14T14:51:54.441" v="74"/>
          <ac:spMkLst>
            <pc:docMk/>
            <pc:sldMk cId="70402882" sldId="286"/>
            <ac:spMk id="39" creationId="{8D71EDA1-87BF-4D5D-AB79-F346FD19278A}"/>
          </ac:spMkLst>
        </pc:spChg>
        <pc:graphicFrameChg chg="del">
          <ac:chgData name="Christian Tambo Coaquira" userId="S::christian.tambo@jala-foundation.org::7971e0bb-c7ed-4e3c-a7fd-473cdaaa04e5" providerId="AD" clId="Web-{053C2736-7C50-40AC-9AAB-0616769C4914}" dt="2021-10-14T14:47:49.528" v="9"/>
          <ac:graphicFrameMkLst>
            <pc:docMk/>
            <pc:sldMk cId="70402882" sldId="286"/>
            <ac:graphicFrameMk id="12" creationId="{DE7305D4-ABC4-42DB-86AF-06B38517D471}"/>
          </ac:graphicFrameMkLst>
        </pc:graphicFrameChg>
        <pc:picChg chg="add mod ord">
          <ac:chgData name="Christian Tambo Coaquira" userId="S::christian.tambo@jala-foundation.org::7971e0bb-c7ed-4e3c-a7fd-473cdaaa04e5" providerId="AD" clId="Web-{053C2736-7C50-40AC-9AAB-0616769C4914}" dt="2021-10-14T14:51:54.441" v="74"/>
          <ac:picMkLst>
            <pc:docMk/>
            <pc:sldMk cId="70402882" sldId="286"/>
            <ac:picMk id="22" creationId="{ECF5D782-11E1-4C07-804E-B71431BA239B}"/>
          </ac:picMkLst>
        </pc:picChg>
      </pc:sldChg>
      <pc:sldChg chg="addSp delSp modSp add replId">
        <pc:chgData name="Christian Tambo Coaquira" userId="S::christian.tambo@jala-foundation.org::7971e0bb-c7ed-4e3c-a7fd-473cdaaa04e5" providerId="AD" clId="Web-{053C2736-7C50-40AC-9AAB-0616769C4914}" dt="2021-10-14T14:55:45.417" v="108" actId="1076"/>
        <pc:sldMkLst>
          <pc:docMk/>
          <pc:sldMk cId="214449296" sldId="287"/>
        </pc:sldMkLst>
        <pc:spChg chg="mod">
          <ac:chgData name="Christian Tambo Coaquira" userId="S::christian.tambo@jala-foundation.org::7971e0bb-c7ed-4e3c-a7fd-473cdaaa04e5" providerId="AD" clId="Web-{053C2736-7C50-40AC-9AAB-0616769C4914}" dt="2021-10-14T14:55:16.385" v="103"/>
          <ac:spMkLst>
            <pc:docMk/>
            <pc:sldMk cId="214449296" sldId="287"/>
            <ac:spMk id="2" creationId="{78068297-3720-4F09-9A59-DEDC801E6DA3}"/>
          </ac:spMkLst>
        </pc:spChg>
        <pc:spChg chg="add del mod ord">
          <ac:chgData name="Christian Tambo Coaquira" userId="S::christian.tambo@jala-foundation.org::7971e0bb-c7ed-4e3c-a7fd-473cdaaa04e5" providerId="AD" clId="Web-{053C2736-7C50-40AC-9AAB-0616769C4914}" dt="2021-10-14T14:55:16.385" v="103"/>
          <ac:spMkLst>
            <pc:docMk/>
            <pc:sldMk cId="214449296" sldId="287"/>
            <ac:spMk id="4" creationId="{7B07CB42-4928-4A6E-9EF9-311B17C6952B}"/>
          </ac:spMkLst>
        </pc:spChg>
        <pc:spChg chg="add del mod">
          <ac:chgData name="Christian Tambo Coaquira" userId="S::christian.tambo@jala-foundation.org::7971e0bb-c7ed-4e3c-a7fd-473cdaaa04e5" providerId="AD" clId="Web-{053C2736-7C50-40AC-9AAB-0616769C4914}" dt="2021-10-14T14:53:12.256" v="93"/>
          <ac:spMkLst>
            <pc:docMk/>
            <pc:sldMk cId="214449296" sldId="287"/>
            <ac:spMk id="24" creationId="{B9C31AE5-C614-4E9E-AA3F-2A2D9E6FEA8C}"/>
          </ac:spMkLst>
        </pc:spChg>
        <pc:spChg chg="add del">
          <ac:chgData name="Christian Tambo Coaquira" userId="S::christian.tambo@jala-foundation.org::7971e0bb-c7ed-4e3c-a7fd-473cdaaa04e5" providerId="AD" clId="Web-{053C2736-7C50-40AC-9AAB-0616769C4914}" dt="2021-10-14T14:53:12.256" v="93"/>
          <ac:spMkLst>
            <pc:docMk/>
            <pc:sldMk cId="214449296" sldId="287"/>
            <ac:spMk id="29" creationId="{C4285719-470E-454C-AF62-8323075F1F5B}"/>
          </ac:spMkLst>
        </pc:spChg>
        <pc:spChg chg="add del">
          <ac:chgData name="Christian Tambo Coaquira" userId="S::christian.tambo@jala-foundation.org::7971e0bb-c7ed-4e3c-a7fd-473cdaaa04e5" providerId="AD" clId="Web-{053C2736-7C50-40AC-9AAB-0616769C4914}" dt="2021-10-14T14:53:12.256" v="93"/>
          <ac:spMkLst>
            <pc:docMk/>
            <pc:sldMk cId="214449296" sldId="287"/>
            <ac:spMk id="31" creationId="{CD9FE4EF-C4D8-49A0-B2FF-81D8DB7D8A24}"/>
          </ac:spMkLst>
        </pc:spChg>
        <pc:spChg chg="add del">
          <ac:chgData name="Christian Tambo Coaquira" userId="S::christian.tambo@jala-foundation.org::7971e0bb-c7ed-4e3c-a7fd-473cdaaa04e5" providerId="AD" clId="Web-{053C2736-7C50-40AC-9AAB-0616769C4914}" dt="2021-10-14T14:53:12.256" v="93"/>
          <ac:spMkLst>
            <pc:docMk/>
            <pc:sldMk cId="214449296" sldId="287"/>
            <ac:spMk id="33" creationId="{4300840D-0A0B-4512-BACA-B439D5B9C57C}"/>
          </ac:spMkLst>
        </pc:spChg>
        <pc:spChg chg="add del">
          <ac:chgData name="Christian Tambo Coaquira" userId="S::christian.tambo@jala-foundation.org::7971e0bb-c7ed-4e3c-a7fd-473cdaaa04e5" providerId="AD" clId="Web-{053C2736-7C50-40AC-9AAB-0616769C4914}" dt="2021-10-14T14:53:12.256" v="93"/>
          <ac:spMkLst>
            <pc:docMk/>
            <pc:sldMk cId="214449296" sldId="287"/>
            <ac:spMk id="35" creationId="{D2B78728-A580-49A7-84F9-6EF6F583ADE0}"/>
          </ac:spMkLst>
        </pc:spChg>
        <pc:spChg chg="add del">
          <ac:chgData name="Christian Tambo Coaquira" userId="S::christian.tambo@jala-foundation.org::7971e0bb-c7ed-4e3c-a7fd-473cdaaa04e5" providerId="AD" clId="Web-{053C2736-7C50-40AC-9AAB-0616769C4914}" dt="2021-10-14T14:53:12.256" v="93"/>
          <ac:spMkLst>
            <pc:docMk/>
            <pc:sldMk cId="214449296" sldId="287"/>
            <ac:spMk id="37" creationId="{38FAA1A1-D861-433F-88FA-1E9D6FD31D11}"/>
          </ac:spMkLst>
        </pc:spChg>
        <pc:spChg chg="add del">
          <ac:chgData name="Christian Tambo Coaquira" userId="S::christian.tambo@jala-foundation.org::7971e0bb-c7ed-4e3c-a7fd-473cdaaa04e5" providerId="AD" clId="Web-{053C2736-7C50-40AC-9AAB-0616769C4914}" dt="2021-10-14T14:53:12.256" v="93"/>
          <ac:spMkLst>
            <pc:docMk/>
            <pc:sldMk cId="214449296" sldId="287"/>
            <ac:spMk id="39" creationId="{8D71EDA1-87BF-4D5D-AB79-F346FD19278A}"/>
          </ac:spMkLst>
        </pc:spChg>
        <pc:spChg chg="add del">
          <ac:chgData name="Christian Tambo Coaquira" userId="S::christian.tambo@jala-foundation.org::7971e0bb-c7ed-4e3c-a7fd-473cdaaa04e5" providerId="AD" clId="Web-{053C2736-7C50-40AC-9AAB-0616769C4914}" dt="2021-10-14T14:54:46.149" v="100"/>
          <ac:spMkLst>
            <pc:docMk/>
            <pc:sldMk cId="214449296" sldId="287"/>
            <ac:spMk id="44" creationId="{827B839B-9ADE-406B-8590-F1CAEDED45A1}"/>
          </ac:spMkLst>
        </pc:spChg>
        <pc:spChg chg="add del">
          <ac:chgData name="Christian Tambo Coaquira" userId="S::christian.tambo@jala-foundation.org::7971e0bb-c7ed-4e3c-a7fd-473cdaaa04e5" providerId="AD" clId="Web-{053C2736-7C50-40AC-9AAB-0616769C4914}" dt="2021-10-14T14:53:12.225" v="92"/>
          <ac:spMkLst>
            <pc:docMk/>
            <pc:sldMk cId="214449296" sldId="287"/>
            <ac:spMk id="45" creationId="{46C2E80F-49A6-4372-B103-219D417A55ED}"/>
          </ac:spMkLst>
        </pc:spChg>
        <pc:spChg chg="add del">
          <ac:chgData name="Christian Tambo Coaquira" userId="S::christian.tambo@jala-foundation.org::7971e0bb-c7ed-4e3c-a7fd-473cdaaa04e5" providerId="AD" clId="Web-{053C2736-7C50-40AC-9AAB-0616769C4914}" dt="2021-10-14T14:54:46.149" v="100"/>
          <ac:spMkLst>
            <pc:docMk/>
            <pc:sldMk cId="214449296" sldId="287"/>
            <ac:spMk id="46" creationId="{CFE45BF0-46DB-408C-B5F7-7B11716805D4}"/>
          </ac:spMkLst>
        </pc:spChg>
        <pc:spChg chg="add del">
          <ac:chgData name="Christian Tambo Coaquira" userId="S::christian.tambo@jala-foundation.org::7971e0bb-c7ed-4e3c-a7fd-473cdaaa04e5" providerId="AD" clId="Web-{053C2736-7C50-40AC-9AAB-0616769C4914}" dt="2021-10-14T14:54:46.149" v="100"/>
          <ac:spMkLst>
            <pc:docMk/>
            <pc:sldMk cId="214449296" sldId="287"/>
            <ac:spMk id="48" creationId="{2AEBC8F2-97B1-41B4-93F1-2D289E197FBA}"/>
          </ac:spMkLst>
        </pc:spChg>
        <pc:spChg chg="add del">
          <ac:chgData name="Christian Tambo Coaquira" userId="S::christian.tambo@jala-foundation.org::7971e0bb-c7ed-4e3c-a7fd-473cdaaa04e5" providerId="AD" clId="Web-{053C2736-7C50-40AC-9AAB-0616769C4914}" dt="2021-10-14T14:54:46.149" v="100"/>
          <ac:spMkLst>
            <pc:docMk/>
            <pc:sldMk cId="214449296" sldId="287"/>
            <ac:spMk id="50" creationId="{472E3A19-F5D5-48FC-BB9C-48C2F68F598B}"/>
          </ac:spMkLst>
        </pc:spChg>
        <pc:spChg chg="add del">
          <ac:chgData name="Christian Tambo Coaquira" userId="S::christian.tambo@jala-foundation.org::7971e0bb-c7ed-4e3c-a7fd-473cdaaa04e5" providerId="AD" clId="Web-{053C2736-7C50-40AC-9AAB-0616769C4914}" dt="2021-10-14T14:54:46.149" v="100"/>
          <ac:spMkLst>
            <pc:docMk/>
            <pc:sldMk cId="214449296" sldId="287"/>
            <ac:spMk id="52" creationId="{7A62E32F-BB65-43A8-8EB5-92346890E549}"/>
          </ac:spMkLst>
        </pc:spChg>
        <pc:spChg chg="add del">
          <ac:chgData name="Christian Tambo Coaquira" userId="S::christian.tambo@jala-foundation.org::7971e0bb-c7ed-4e3c-a7fd-473cdaaa04e5" providerId="AD" clId="Web-{053C2736-7C50-40AC-9AAB-0616769C4914}" dt="2021-10-14T14:54:46.149" v="100"/>
          <ac:spMkLst>
            <pc:docMk/>
            <pc:sldMk cId="214449296" sldId="287"/>
            <ac:spMk id="54" creationId="{14E91B64-9FCC-451E-AFB4-A827D6329367}"/>
          </ac:spMkLst>
        </pc:spChg>
        <pc:spChg chg="add del">
          <ac:chgData name="Christian Tambo Coaquira" userId="S::christian.tambo@jala-foundation.org::7971e0bb-c7ed-4e3c-a7fd-473cdaaa04e5" providerId="AD" clId="Web-{053C2736-7C50-40AC-9AAB-0616769C4914}" dt="2021-10-14T14:55:16.385" v="103"/>
          <ac:spMkLst>
            <pc:docMk/>
            <pc:sldMk cId="214449296" sldId="287"/>
            <ac:spMk id="59" creationId="{FF9B822F-893E-44C8-963C-64F50ACECBB2}"/>
          </ac:spMkLst>
        </pc:spChg>
        <pc:spChg chg="add del">
          <ac:chgData name="Christian Tambo Coaquira" userId="S::christian.tambo@jala-foundation.org::7971e0bb-c7ed-4e3c-a7fd-473cdaaa04e5" providerId="AD" clId="Web-{053C2736-7C50-40AC-9AAB-0616769C4914}" dt="2021-10-14T14:55:16.385" v="103"/>
          <ac:spMkLst>
            <pc:docMk/>
            <pc:sldMk cId="214449296" sldId="287"/>
            <ac:spMk id="61" creationId="{EBF87945-A001-489F-9D9B-7D9435F0B9CA}"/>
          </ac:spMkLst>
        </pc:spChg>
        <pc:spChg chg="add">
          <ac:chgData name="Christian Tambo Coaquira" userId="S::christian.tambo@jala-foundation.org::7971e0bb-c7ed-4e3c-a7fd-473cdaaa04e5" providerId="AD" clId="Web-{053C2736-7C50-40AC-9AAB-0616769C4914}" dt="2021-10-14T14:55:16.385" v="103"/>
          <ac:spMkLst>
            <pc:docMk/>
            <pc:sldMk cId="214449296" sldId="287"/>
            <ac:spMk id="66" creationId="{69D47016-023F-44BD-981C-50E7A10A6609}"/>
          </ac:spMkLst>
        </pc:spChg>
        <pc:spChg chg="add">
          <ac:chgData name="Christian Tambo Coaquira" userId="S::christian.tambo@jala-foundation.org::7971e0bb-c7ed-4e3c-a7fd-473cdaaa04e5" providerId="AD" clId="Web-{053C2736-7C50-40AC-9AAB-0616769C4914}" dt="2021-10-14T14:55:16.385" v="103"/>
          <ac:spMkLst>
            <pc:docMk/>
            <pc:sldMk cId="214449296" sldId="287"/>
            <ac:spMk id="68" creationId="{6D8B37B0-0682-433E-BC8D-498C04ABD9A7}"/>
          </ac:spMkLst>
        </pc:spChg>
        <pc:graphicFrameChg chg="add del">
          <ac:chgData name="Christian Tambo Coaquira" userId="S::christian.tambo@jala-foundation.org::7971e0bb-c7ed-4e3c-a7fd-473cdaaa04e5" providerId="AD" clId="Web-{053C2736-7C50-40AC-9AAB-0616769C4914}" dt="2021-10-14T14:53:12.225" v="92"/>
          <ac:graphicFrameMkLst>
            <pc:docMk/>
            <pc:sldMk cId="214449296" sldId="287"/>
            <ac:graphicFrameMk id="41" creationId="{DA42AAD3-1BF6-4B34-8429-822EB3C072DF}"/>
          </ac:graphicFrameMkLst>
        </pc:graphicFrameChg>
        <pc:picChg chg="add mod ord">
          <ac:chgData name="Christian Tambo Coaquira" userId="S::christian.tambo@jala-foundation.org::7971e0bb-c7ed-4e3c-a7fd-473cdaaa04e5" providerId="AD" clId="Web-{053C2736-7C50-40AC-9AAB-0616769C4914}" dt="2021-10-14T14:55:39.588" v="106" actId="1076"/>
          <ac:picMkLst>
            <pc:docMk/>
            <pc:sldMk cId="214449296" sldId="287"/>
            <ac:picMk id="12" creationId="{E60B6120-D1FE-41B5-AD4E-4F5A10336840}"/>
          </ac:picMkLst>
        </pc:picChg>
        <pc:picChg chg="add mod">
          <ac:chgData name="Christian Tambo Coaquira" userId="S::christian.tambo@jala-foundation.org::7971e0bb-c7ed-4e3c-a7fd-473cdaaa04e5" providerId="AD" clId="Web-{053C2736-7C50-40AC-9AAB-0616769C4914}" dt="2021-10-14T14:55:45.417" v="108" actId="1076"/>
          <ac:picMkLst>
            <pc:docMk/>
            <pc:sldMk cId="214449296" sldId="287"/>
            <ac:picMk id="13" creationId="{997FB5E3-69FA-4B1A-ABFA-E4899AE1F7B1}"/>
          </ac:picMkLst>
        </pc:picChg>
        <pc:picChg chg="del">
          <ac:chgData name="Christian Tambo Coaquira" userId="S::christian.tambo@jala-foundation.org::7971e0bb-c7ed-4e3c-a7fd-473cdaaa04e5" providerId="AD" clId="Web-{053C2736-7C50-40AC-9AAB-0616769C4914}" dt="2021-10-14T14:52:54.677" v="90"/>
          <ac:picMkLst>
            <pc:docMk/>
            <pc:sldMk cId="214449296" sldId="287"/>
            <ac:picMk id="22" creationId="{ECF5D782-11E1-4C07-804E-B71431BA239B}"/>
          </ac:picMkLst>
        </pc:picChg>
      </pc:sldChg>
    </pc:docChg>
  </pc:docChgLst>
  <pc:docChgLst>
    <pc:chgData name="Alejandra Wieler Nieva" userId="S::alejandra.wieler@jala-foundation.org::ce740e1d-b919-46fa-b5d9-f2d1970a4ff5" providerId="AD" clId="Web-{FE540947-7686-4901-A1A4-A58110B5996E}"/>
    <pc:docChg chg="addSld modSld">
      <pc:chgData name="Alejandra Wieler Nieva" userId="S::alejandra.wieler@jala-foundation.org::ce740e1d-b919-46fa-b5d9-f2d1970a4ff5" providerId="AD" clId="Web-{FE540947-7686-4901-A1A4-A58110B5996E}" dt="2021-10-12T00:51:47.073" v="73" actId="20577"/>
      <pc:docMkLst>
        <pc:docMk/>
      </pc:docMkLst>
      <pc:sldChg chg="modSp">
        <pc:chgData name="Alejandra Wieler Nieva" userId="S::alejandra.wieler@jala-foundation.org::ce740e1d-b919-46fa-b5d9-f2d1970a4ff5" providerId="AD" clId="Web-{FE540947-7686-4901-A1A4-A58110B5996E}" dt="2021-10-12T00:47:06.285" v="5" actId="20577"/>
        <pc:sldMkLst>
          <pc:docMk/>
          <pc:sldMk cId="109857222" sldId="256"/>
        </pc:sldMkLst>
        <pc:spChg chg="mod">
          <ac:chgData name="Alejandra Wieler Nieva" userId="S::alejandra.wieler@jala-foundation.org::ce740e1d-b919-46fa-b5d9-f2d1970a4ff5" providerId="AD" clId="Web-{FE540947-7686-4901-A1A4-A58110B5996E}" dt="2021-10-12T00:47:06.285" v="5" actId="20577"/>
          <ac:spMkLst>
            <pc:docMk/>
            <pc:sldMk cId="109857222" sldId="256"/>
            <ac:spMk id="2" creationId="{00000000-0000-0000-0000-000000000000}"/>
          </ac:spMkLst>
        </pc:spChg>
      </pc:sldChg>
      <pc:sldChg chg="addSp delSp modSp new">
        <pc:chgData name="Alejandra Wieler Nieva" userId="S::alejandra.wieler@jala-foundation.org::ce740e1d-b919-46fa-b5d9-f2d1970a4ff5" providerId="AD" clId="Web-{FE540947-7686-4901-A1A4-A58110B5996E}" dt="2021-10-12T00:48:18.334" v="14" actId="1076"/>
        <pc:sldMkLst>
          <pc:docMk/>
          <pc:sldMk cId="1834423198" sldId="257"/>
        </pc:sldMkLst>
        <pc:spChg chg="mod">
          <ac:chgData name="Alejandra Wieler Nieva" userId="S::alejandra.wieler@jala-foundation.org::ce740e1d-b919-46fa-b5d9-f2d1970a4ff5" providerId="AD" clId="Web-{FE540947-7686-4901-A1A4-A58110B5996E}" dt="2021-10-12T00:47:24.286" v="11" actId="20577"/>
          <ac:spMkLst>
            <pc:docMk/>
            <pc:sldMk cId="1834423198" sldId="257"/>
            <ac:spMk id="2" creationId="{1BDDDC04-4615-471E-A2F2-9DCCD824E6C8}"/>
          </ac:spMkLst>
        </pc:spChg>
        <pc:spChg chg="del">
          <ac:chgData name="Alejandra Wieler Nieva" userId="S::alejandra.wieler@jala-foundation.org::ce740e1d-b919-46fa-b5d9-f2d1970a4ff5" providerId="AD" clId="Web-{FE540947-7686-4901-A1A4-A58110B5996E}" dt="2021-10-12T00:48:12.115" v="12"/>
          <ac:spMkLst>
            <pc:docMk/>
            <pc:sldMk cId="1834423198" sldId="257"/>
            <ac:spMk id="3" creationId="{063D4657-34C3-4B6C-AC07-5AE8F702A8D2}"/>
          </ac:spMkLst>
        </pc:spChg>
        <pc:picChg chg="add mod ord">
          <ac:chgData name="Alejandra Wieler Nieva" userId="S::alejandra.wieler@jala-foundation.org::ce740e1d-b919-46fa-b5d9-f2d1970a4ff5" providerId="AD" clId="Web-{FE540947-7686-4901-A1A4-A58110B5996E}" dt="2021-10-12T00:48:18.334" v="14" actId="1076"/>
          <ac:picMkLst>
            <pc:docMk/>
            <pc:sldMk cId="1834423198" sldId="257"/>
            <ac:picMk id="4" creationId="{676DBFE1-9EA4-41B0-ACB0-E4CEB9DFF151}"/>
          </ac:picMkLst>
        </pc:picChg>
      </pc:sldChg>
      <pc:sldChg chg="modSp new">
        <pc:chgData name="Alejandra Wieler Nieva" userId="S::alejandra.wieler@jala-foundation.org::ce740e1d-b919-46fa-b5d9-f2d1970a4ff5" providerId="AD" clId="Web-{FE540947-7686-4901-A1A4-A58110B5996E}" dt="2021-10-12T00:50:05.477" v="39" actId="20577"/>
        <pc:sldMkLst>
          <pc:docMk/>
          <pc:sldMk cId="2547469378" sldId="258"/>
        </pc:sldMkLst>
        <pc:spChg chg="mod">
          <ac:chgData name="Alejandra Wieler Nieva" userId="S::alejandra.wieler@jala-foundation.org::ce740e1d-b919-46fa-b5d9-f2d1970a4ff5" providerId="AD" clId="Web-{FE540947-7686-4901-A1A4-A58110B5996E}" dt="2021-10-12T00:48:33.147" v="18" actId="20577"/>
          <ac:spMkLst>
            <pc:docMk/>
            <pc:sldMk cId="2547469378" sldId="258"/>
            <ac:spMk id="2" creationId="{78068297-3720-4F09-9A59-DEDC801E6DA3}"/>
          </ac:spMkLst>
        </pc:spChg>
        <pc:spChg chg="mod">
          <ac:chgData name="Alejandra Wieler Nieva" userId="S::alejandra.wieler@jala-foundation.org::ce740e1d-b919-46fa-b5d9-f2d1970a4ff5" providerId="AD" clId="Web-{FE540947-7686-4901-A1A4-A58110B5996E}" dt="2021-10-12T00:50:05.477" v="39" actId="20577"/>
          <ac:spMkLst>
            <pc:docMk/>
            <pc:sldMk cId="2547469378" sldId="258"/>
            <ac:spMk id="3" creationId="{9F5FA905-0A76-49E1-A5C4-210374A010F9}"/>
          </ac:spMkLst>
        </pc:spChg>
      </pc:sldChg>
      <pc:sldChg chg="addSp delSp modSp new">
        <pc:chgData name="Alejandra Wieler Nieva" userId="S::alejandra.wieler@jala-foundation.org::ce740e1d-b919-46fa-b5d9-f2d1970a4ff5" providerId="AD" clId="Web-{FE540947-7686-4901-A1A4-A58110B5996E}" dt="2021-10-12T00:51:16.104" v="47" actId="20577"/>
        <pc:sldMkLst>
          <pc:docMk/>
          <pc:sldMk cId="2088654187" sldId="259"/>
        </pc:sldMkLst>
        <pc:spChg chg="mod">
          <ac:chgData name="Alejandra Wieler Nieva" userId="S::alejandra.wieler@jala-foundation.org::ce740e1d-b919-46fa-b5d9-f2d1970a4ff5" providerId="AD" clId="Web-{FE540947-7686-4901-A1A4-A58110B5996E}" dt="2021-10-12T00:49:24.023" v="30" actId="20577"/>
          <ac:spMkLst>
            <pc:docMk/>
            <pc:sldMk cId="2088654187" sldId="259"/>
            <ac:spMk id="2" creationId="{D7BBF30D-D4DE-400F-93CF-0211631044EE}"/>
          </ac:spMkLst>
        </pc:spChg>
        <pc:spChg chg="mod">
          <ac:chgData name="Alejandra Wieler Nieva" userId="S::alejandra.wieler@jala-foundation.org::ce740e1d-b919-46fa-b5d9-f2d1970a4ff5" providerId="AD" clId="Web-{FE540947-7686-4901-A1A4-A58110B5996E}" dt="2021-10-12T00:51:16.104" v="47" actId="20577"/>
          <ac:spMkLst>
            <pc:docMk/>
            <pc:sldMk cId="2088654187" sldId="259"/>
            <ac:spMk id="3" creationId="{01F43BCA-8DC8-4C21-8BC6-D4B427AD8C05}"/>
          </ac:spMkLst>
        </pc:spChg>
        <pc:spChg chg="add del mod">
          <ac:chgData name="Alejandra Wieler Nieva" userId="S::alejandra.wieler@jala-foundation.org::ce740e1d-b919-46fa-b5d9-f2d1970a4ff5" providerId="AD" clId="Web-{FE540947-7686-4901-A1A4-A58110B5996E}" dt="2021-10-12T00:50:49.134" v="44"/>
          <ac:spMkLst>
            <pc:docMk/>
            <pc:sldMk cId="2088654187" sldId="259"/>
            <ac:spMk id="4" creationId="{387D5FBB-FAEB-4A73-A292-4B5E01609EC7}"/>
          </ac:spMkLst>
        </pc:spChg>
      </pc:sldChg>
      <pc:sldChg chg="modSp new">
        <pc:chgData name="Alejandra Wieler Nieva" userId="S::alejandra.wieler@jala-foundation.org::ce740e1d-b919-46fa-b5d9-f2d1970a4ff5" providerId="AD" clId="Web-{FE540947-7686-4901-A1A4-A58110B5996E}" dt="2021-10-12T00:51:34.151" v="56" actId="20577"/>
        <pc:sldMkLst>
          <pc:docMk/>
          <pc:sldMk cId="3253284922" sldId="260"/>
        </pc:sldMkLst>
        <pc:spChg chg="mod">
          <ac:chgData name="Alejandra Wieler Nieva" userId="S::alejandra.wieler@jala-foundation.org::ce740e1d-b919-46fa-b5d9-f2d1970a4ff5" providerId="AD" clId="Web-{FE540947-7686-4901-A1A4-A58110B5996E}" dt="2021-10-12T00:51:34.151" v="56" actId="20577"/>
          <ac:spMkLst>
            <pc:docMk/>
            <pc:sldMk cId="3253284922" sldId="260"/>
            <ac:spMk id="2" creationId="{522A5311-AD8F-43EA-9077-F5F89FCD6F78}"/>
          </ac:spMkLst>
        </pc:spChg>
      </pc:sldChg>
      <pc:sldChg chg="modSp new">
        <pc:chgData name="Alejandra Wieler Nieva" userId="S::alejandra.wieler@jala-foundation.org::ce740e1d-b919-46fa-b5d9-f2d1970a4ff5" providerId="AD" clId="Web-{FE540947-7686-4901-A1A4-A58110B5996E}" dt="2021-10-12T00:51:47.073" v="73" actId="20577"/>
        <pc:sldMkLst>
          <pc:docMk/>
          <pc:sldMk cId="524220147" sldId="261"/>
        </pc:sldMkLst>
        <pc:spChg chg="mod">
          <ac:chgData name="Alejandra Wieler Nieva" userId="S::alejandra.wieler@jala-foundation.org::ce740e1d-b919-46fa-b5d9-f2d1970a4ff5" providerId="AD" clId="Web-{FE540947-7686-4901-A1A4-A58110B5996E}" dt="2021-10-12T00:51:47.073" v="73" actId="20577"/>
          <ac:spMkLst>
            <pc:docMk/>
            <pc:sldMk cId="524220147" sldId="261"/>
            <ac:spMk id="2" creationId="{A1BF8278-9AE0-4483-8E52-54A34AC310B8}"/>
          </ac:spMkLst>
        </pc:spChg>
      </pc:sldChg>
    </pc:docChg>
  </pc:docChgLst>
  <pc:docChgLst>
    <pc:chgData name="Alejandra Wieler Nieva" userId="S::alejandra.wieler@jala-foundation.org::ce740e1d-b919-46fa-b5d9-f2d1970a4ff5" providerId="AD" clId="Web-{E9A1A939-0397-9E1A-F99A-774C96B6709C}"/>
    <pc:docChg chg="addSld delSld modSld">
      <pc:chgData name="Alejandra Wieler Nieva" userId="S::alejandra.wieler@jala-foundation.org::ce740e1d-b919-46fa-b5d9-f2d1970a4ff5" providerId="AD" clId="Web-{E9A1A939-0397-9E1A-F99A-774C96B6709C}" dt="2021-10-14T15:53:05.497" v="100"/>
      <pc:docMkLst>
        <pc:docMk/>
      </pc:docMkLst>
      <pc:sldChg chg="addSp delSp modSp del">
        <pc:chgData name="Alejandra Wieler Nieva" userId="S::alejandra.wieler@jala-foundation.org::ce740e1d-b919-46fa-b5d9-f2d1970a4ff5" providerId="AD" clId="Web-{E9A1A939-0397-9E1A-F99A-774C96B6709C}" dt="2021-10-14T13:33:45.225" v="14"/>
        <pc:sldMkLst>
          <pc:docMk/>
          <pc:sldMk cId="3253284922" sldId="260"/>
        </pc:sldMkLst>
        <pc:spChg chg="add mod">
          <ac:chgData name="Alejandra Wieler Nieva" userId="S::alejandra.wieler@jala-foundation.org::ce740e1d-b919-46fa-b5d9-f2d1970a4ff5" providerId="AD" clId="Web-{E9A1A939-0397-9E1A-F99A-774C96B6709C}" dt="2021-10-14T13:33:27.974" v="8"/>
          <ac:spMkLst>
            <pc:docMk/>
            <pc:sldMk cId="3253284922" sldId="260"/>
            <ac:spMk id="4" creationId="{C53E3EFF-5FFD-4968-A0B8-8597F9FB6683}"/>
          </ac:spMkLst>
        </pc:spChg>
        <pc:picChg chg="del">
          <ac:chgData name="Alejandra Wieler Nieva" userId="S::alejandra.wieler@jala-foundation.org::ce740e1d-b919-46fa-b5d9-f2d1970a4ff5" providerId="AD" clId="Web-{E9A1A939-0397-9E1A-F99A-774C96B6709C}" dt="2021-10-14T13:33:27.974" v="8"/>
          <ac:picMkLst>
            <pc:docMk/>
            <pc:sldMk cId="3253284922" sldId="260"/>
            <ac:picMk id="13" creationId="{F6536CB8-5E3D-490F-99B4-50458EB9D35B}"/>
          </ac:picMkLst>
        </pc:picChg>
      </pc:sldChg>
      <pc:sldChg chg="addSp delSp modSp">
        <pc:chgData name="Alejandra Wieler Nieva" userId="S::alejandra.wieler@jala-foundation.org::ce740e1d-b919-46fa-b5d9-f2d1970a4ff5" providerId="AD" clId="Web-{E9A1A939-0397-9E1A-F99A-774C96B6709C}" dt="2021-10-14T14:33:02.721" v="37" actId="14100"/>
        <pc:sldMkLst>
          <pc:docMk/>
          <pc:sldMk cId="3386055840" sldId="267"/>
        </pc:sldMkLst>
        <pc:picChg chg="add del mod">
          <ac:chgData name="Alejandra Wieler Nieva" userId="S::alejandra.wieler@jala-foundation.org::ce740e1d-b919-46fa-b5d9-f2d1970a4ff5" providerId="AD" clId="Web-{E9A1A939-0397-9E1A-F99A-774C96B6709C}" dt="2021-10-14T14:31:35.172" v="31"/>
          <ac:picMkLst>
            <pc:docMk/>
            <pc:sldMk cId="3386055840" sldId="267"/>
            <ac:picMk id="3" creationId="{00524CF9-478C-4FEC-9BB4-CC95E5F54F12}"/>
          </ac:picMkLst>
        </pc:picChg>
        <pc:picChg chg="del">
          <ac:chgData name="Alejandra Wieler Nieva" userId="S::alejandra.wieler@jala-foundation.org::ce740e1d-b919-46fa-b5d9-f2d1970a4ff5" providerId="AD" clId="Web-{E9A1A939-0397-9E1A-F99A-774C96B6709C}" dt="2021-10-14T14:31:04.639" v="25"/>
          <ac:picMkLst>
            <pc:docMk/>
            <pc:sldMk cId="3386055840" sldId="267"/>
            <ac:picMk id="4" creationId="{A2FDAD9E-E331-405C-8144-0C28F342BCEE}"/>
          </ac:picMkLst>
        </pc:picChg>
        <pc:picChg chg="add mod">
          <ac:chgData name="Alejandra Wieler Nieva" userId="S::alejandra.wieler@jala-foundation.org::ce740e1d-b919-46fa-b5d9-f2d1970a4ff5" providerId="AD" clId="Web-{E9A1A939-0397-9E1A-F99A-774C96B6709C}" dt="2021-10-14T14:33:02.721" v="37" actId="14100"/>
          <ac:picMkLst>
            <pc:docMk/>
            <pc:sldMk cId="3386055840" sldId="267"/>
            <ac:picMk id="5" creationId="{B6CFC214-E670-43FD-8226-83257E59A079}"/>
          </ac:picMkLst>
        </pc:picChg>
      </pc:sldChg>
      <pc:sldChg chg="del">
        <pc:chgData name="Alejandra Wieler Nieva" userId="S::alejandra.wieler@jala-foundation.org::ce740e1d-b919-46fa-b5d9-f2d1970a4ff5" providerId="AD" clId="Web-{E9A1A939-0397-9E1A-F99A-774C96B6709C}" dt="2021-10-14T13:34:08.710" v="23"/>
        <pc:sldMkLst>
          <pc:docMk/>
          <pc:sldMk cId="1580034928" sldId="277"/>
        </pc:sldMkLst>
      </pc:sldChg>
      <pc:sldChg chg="modSp">
        <pc:chgData name="Alejandra Wieler Nieva" userId="S::alejandra.wieler@jala-foundation.org::ce740e1d-b919-46fa-b5d9-f2d1970a4ff5" providerId="AD" clId="Web-{E9A1A939-0397-9E1A-F99A-774C96B6709C}" dt="2021-10-14T15:51:12.525" v="70" actId="1076"/>
        <pc:sldMkLst>
          <pc:docMk/>
          <pc:sldMk cId="2271464146" sldId="278"/>
        </pc:sldMkLst>
        <pc:picChg chg="mod">
          <ac:chgData name="Alejandra Wieler Nieva" userId="S::alejandra.wieler@jala-foundation.org::ce740e1d-b919-46fa-b5d9-f2d1970a4ff5" providerId="AD" clId="Web-{E9A1A939-0397-9E1A-F99A-774C96B6709C}" dt="2021-10-14T15:51:12.525" v="70" actId="1076"/>
          <ac:picMkLst>
            <pc:docMk/>
            <pc:sldMk cId="2271464146" sldId="278"/>
            <ac:picMk id="3" creationId="{8C2E8262-FDF6-4402-9A53-586526EB89E7}"/>
          </ac:picMkLst>
        </pc:picChg>
      </pc:sldChg>
      <pc:sldChg chg="addSp modSp">
        <pc:chgData name="Alejandra Wieler Nieva" userId="S::alejandra.wieler@jala-foundation.org::ce740e1d-b919-46fa-b5d9-f2d1970a4ff5" providerId="AD" clId="Web-{E9A1A939-0397-9E1A-F99A-774C96B6709C}" dt="2021-10-14T15:52:04.261" v="72" actId="1076"/>
        <pc:sldMkLst>
          <pc:docMk/>
          <pc:sldMk cId="3495574238" sldId="279"/>
        </pc:sldMkLst>
        <pc:picChg chg="add mod">
          <ac:chgData name="Alejandra Wieler Nieva" userId="S::alejandra.wieler@jala-foundation.org::ce740e1d-b919-46fa-b5d9-f2d1970a4ff5" providerId="AD" clId="Web-{E9A1A939-0397-9E1A-F99A-774C96B6709C}" dt="2021-10-14T15:10:03.632" v="42" actId="1076"/>
          <ac:picMkLst>
            <pc:docMk/>
            <pc:sldMk cId="3495574238" sldId="279"/>
            <ac:picMk id="3" creationId="{7A4F89FF-33F8-482C-A94F-70E62B297158}"/>
          </ac:picMkLst>
        </pc:picChg>
        <pc:picChg chg="add mod">
          <ac:chgData name="Alejandra Wieler Nieva" userId="S::alejandra.wieler@jala-foundation.org::ce740e1d-b919-46fa-b5d9-f2d1970a4ff5" providerId="AD" clId="Web-{E9A1A939-0397-9E1A-F99A-774C96B6709C}" dt="2021-10-14T15:51:54.370" v="71" actId="1076"/>
          <ac:picMkLst>
            <pc:docMk/>
            <pc:sldMk cId="3495574238" sldId="279"/>
            <ac:picMk id="4" creationId="{95151AA4-FB89-497C-881A-51E45254C7C0}"/>
          </ac:picMkLst>
        </pc:picChg>
        <pc:picChg chg="add mod">
          <ac:chgData name="Alejandra Wieler Nieva" userId="S::alejandra.wieler@jala-foundation.org::ce740e1d-b919-46fa-b5d9-f2d1970a4ff5" providerId="AD" clId="Web-{E9A1A939-0397-9E1A-F99A-774C96B6709C}" dt="2021-10-14T15:52:04.261" v="72" actId="1076"/>
          <ac:picMkLst>
            <pc:docMk/>
            <pc:sldMk cId="3495574238" sldId="279"/>
            <ac:picMk id="5" creationId="{D2AD820A-2C24-464C-A7CD-1C36DC8D09E4}"/>
          </ac:picMkLst>
        </pc:picChg>
      </pc:sldChg>
      <pc:sldChg chg="modSp">
        <pc:chgData name="Alejandra Wieler Nieva" userId="S::alejandra.wieler@jala-foundation.org::ce740e1d-b919-46fa-b5d9-f2d1970a4ff5" providerId="AD" clId="Web-{E9A1A939-0397-9E1A-F99A-774C96B6709C}" dt="2021-10-14T13:34:19.538" v="24" actId="1076"/>
        <pc:sldMkLst>
          <pc:docMk/>
          <pc:sldMk cId="2964803072" sldId="280"/>
        </pc:sldMkLst>
        <pc:picChg chg="mod">
          <ac:chgData name="Alejandra Wieler Nieva" userId="S::alejandra.wieler@jala-foundation.org::ce740e1d-b919-46fa-b5d9-f2d1970a4ff5" providerId="AD" clId="Web-{E9A1A939-0397-9E1A-F99A-774C96B6709C}" dt="2021-10-14T13:34:19.538" v="24" actId="1076"/>
          <ac:picMkLst>
            <pc:docMk/>
            <pc:sldMk cId="2964803072" sldId="280"/>
            <ac:picMk id="4" creationId="{AAD1559D-CFB5-4EC2-BF17-430C78F8FF7F}"/>
          </ac:picMkLst>
        </pc:picChg>
      </pc:sldChg>
      <pc:sldChg chg="addSp delSp modSp add del replId">
        <pc:chgData name="Alejandra Wieler Nieva" userId="S::alejandra.wieler@jala-foundation.org::ce740e1d-b919-46fa-b5d9-f2d1970a4ff5" providerId="AD" clId="Web-{E9A1A939-0397-9E1A-F99A-774C96B6709C}" dt="2021-10-14T13:34:07.366" v="22"/>
        <pc:sldMkLst>
          <pc:docMk/>
          <pc:sldMk cId="4208200559" sldId="281"/>
        </pc:sldMkLst>
        <pc:spChg chg="add del mod">
          <ac:chgData name="Alejandra Wieler Nieva" userId="S::alejandra.wieler@jala-foundation.org::ce740e1d-b919-46fa-b5d9-f2d1970a4ff5" providerId="AD" clId="Web-{E9A1A939-0397-9E1A-F99A-774C96B6709C}" dt="2021-10-14T13:32:57.270" v="2"/>
          <ac:spMkLst>
            <pc:docMk/>
            <pc:sldMk cId="4208200559" sldId="281"/>
            <ac:spMk id="4" creationId="{627CBA0C-0DCD-49BB-BED5-E6FD4704D397}"/>
          </ac:spMkLst>
        </pc:spChg>
        <pc:spChg chg="add mod">
          <ac:chgData name="Alejandra Wieler Nieva" userId="S::alejandra.wieler@jala-foundation.org::ce740e1d-b919-46fa-b5d9-f2d1970a4ff5" providerId="AD" clId="Web-{E9A1A939-0397-9E1A-F99A-774C96B6709C}" dt="2021-10-14T13:33:54.819" v="17"/>
          <ac:spMkLst>
            <pc:docMk/>
            <pc:sldMk cId="4208200559" sldId="281"/>
            <ac:spMk id="7" creationId="{5C0E7011-277C-448C-9702-1CD851DC638C}"/>
          </ac:spMkLst>
        </pc:spChg>
        <pc:picChg chg="add del mod ord">
          <ac:chgData name="Alejandra Wieler Nieva" userId="S::alejandra.wieler@jala-foundation.org::ce740e1d-b919-46fa-b5d9-f2d1970a4ff5" providerId="AD" clId="Web-{E9A1A939-0397-9E1A-F99A-774C96B6709C}" dt="2021-10-14T13:33:54.819" v="17"/>
          <ac:picMkLst>
            <pc:docMk/>
            <pc:sldMk cId="4208200559" sldId="281"/>
            <ac:picMk id="5" creationId="{D02416C0-1EBD-440E-9161-AF69B25BF6C6}"/>
          </ac:picMkLst>
        </pc:picChg>
        <pc:picChg chg="del">
          <ac:chgData name="Alejandra Wieler Nieva" userId="S::alejandra.wieler@jala-foundation.org::ce740e1d-b919-46fa-b5d9-f2d1970a4ff5" providerId="AD" clId="Web-{E9A1A939-0397-9E1A-F99A-774C96B6709C}" dt="2021-10-14T13:32:55.755" v="1"/>
          <ac:picMkLst>
            <pc:docMk/>
            <pc:sldMk cId="4208200559" sldId="281"/>
            <ac:picMk id="13" creationId="{F6536CB8-5E3D-490F-99B4-50458EB9D35B}"/>
          </ac:picMkLst>
        </pc:picChg>
      </pc:sldChg>
      <pc:sldChg chg="addSp delSp modSp add replId">
        <pc:chgData name="Alejandra Wieler Nieva" userId="S::alejandra.wieler@jala-foundation.org::ce740e1d-b919-46fa-b5d9-f2d1970a4ff5" providerId="AD" clId="Web-{E9A1A939-0397-9E1A-F99A-774C96B6709C}" dt="2021-10-14T13:33:39.615" v="13" actId="14100"/>
        <pc:sldMkLst>
          <pc:docMk/>
          <pc:sldMk cId="241507422" sldId="282"/>
        </pc:sldMkLst>
        <pc:spChg chg="add del mod">
          <ac:chgData name="Alejandra Wieler Nieva" userId="S::alejandra.wieler@jala-foundation.org::ce740e1d-b919-46fa-b5d9-f2d1970a4ff5" providerId="AD" clId="Web-{E9A1A939-0397-9E1A-F99A-774C96B6709C}" dt="2021-10-14T13:33:30.053" v="9"/>
          <ac:spMkLst>
            <pc:docMk/>
            <pc:sldMk cId="241507422" sldId="282"/>
            <ac:spMk id="4" creationId="{22D90B12-0586-44F3-BFCD-3F61B2662C36}"/>
          </ac:spMkLst>
        </pc:spChg>
        <pc:picChg chg="add mod ord">
          <ac:chgData name="Alejandra Wieler Nieva" userId="S::alejandra.wieler@jala-foundation.org::ce740e1d-b919-46fa-b5d9-f2d1970a4ff5" providerId="AD" clId="Web-{E9A1A939-0397-9E1A-F99A-774C96B6709C}" dt="2021-10-14T13:33:39.615" v="13" actId="14100"/>
          <ac:picMkLst>
            <pc:docMk/>
            <pc:sldMk cId="241507422" sldId="282"/>
            <ac:picMk id="5" creationId="{B05126F4-A377-4129-92D2-3523FEA7D8D7}"/>
          </ac:picMkLst>
        </pc:picChg>
        <pc:picChg chg="del">
          <ac:chgData name="Alejandra Wieler Nieva" userId="S::alejandra.wieler@jala-foundation.org::ce740e1d-b919-46fa-b5d9-f2d1970a4ff5" providerId="AD" clId="Web-{E9A1A939-0397-9E1A-F99A-774C96B6709C}" dt="2021-10-14T13:33:25.693" v="7"/>
          <ac:picMkLst>
            <pc:docMk/>
            <pc:sldMk cId="241507422" sldId="282"/>
            <ac:picMk id="13" creationId="{AB3C1BC1-4D02-4669-8922-222266726F3C}"/>
          </ac:picMkLst>
        </pc:picChg>
      </pc:sldChg>
      <pc:sldChg chg="addSp delSp modSp add replId">
        <pc:chgData name="Alejandra Wieler Nieva" userId="S::alejandra.wieler@jala-foundation.org::ce740e1d-b919-46fa-b5d9-f2d1970a4ff5" providerId="AD" clId="Web-{E9A1A939-0397-9E1A-F99A-774C96B6709C}" dt="2021-10-14T13:34:04.053" v="21" actId="14100"/>
        <pc:sldMkLst>
          <pc:docMk/>
          <pc:sldMk cId="2329072027" sldId="283"/>
        </pc:sldMkLst>
        <pc:spChg chg="add del mod">
          <ac:chgData name="Alejandra Wieler Nieva" userId="S::alejandra.wieler@jala-foundation.org::ce740e1d-b919-46fa-b5d9-f2d1970a4ff5" providerId="AD" clId="Web-{E9A1A939-0397-9E1A-F99A-774C96B6709C}" dt="2021-10-14T13:33:56.741" v="18"/>
          <ac:spMkLst>
            <pc:docMk/>
            <pc:sldMk cId="2329072027" sldId="283"/>
            <ac:spMk id="4" creationId="{C07F3561-2E88-45B1-BC16-A323088EFB6B}"/>
          </ac:spMkLst>
        </pc:spChg>
        <pc:picChg chg="del">
          <ac:chgData name="Alejandra Wieler Nieva" userId="S::alejandra.wieler@jala-foundation.org::ce740e1d-b919-46fa-b5d9-f2d1970a4ff5" providerId="AD" clId="Web-{E9A1A939-0397-9E1A-F99A-774C96B6709C}" dt="2021-10-14T13:33:51.569" v="16"/>
          <ac:picMkLst>
            <pc:docMk/>
            <pc:sldMk cId="2329072027" sldId="283"/>
            <ac:picMk id="5" creationId="{B05126F4-A377-4129-92D2-3523FEA7D8D7}"/>
          </ac:picMkLst>
        </pc:picChg>
        <pc:picChg chg="add mod ord">
          <ac:chgData name="Alejandra Wieler Nieva" userId="S::alejandra.wieler@jala-foundation.org::ce740e1d-b919-46fa-b5d9-f2d1970a4ff5" providerId="AD" clId="Web-{E9A1A939-0397-9E1A-F99A-774C96B6709C}" dt="2021-10-14T13:34:04.053" v="21" actId="14100"/>
          <ac:picMkLst>
            <pc:docMk/>
            <pc:sldMk cId="2329072027" sldId="283"/>
            <ac:picMk id="6" creationId="{8831F7DE-003E-4CF5-A054-87D18AE8430C}"/>
          </ac:picMkLst>
        </pc:picChg>
      </pc:sldChg>
      <pc:sldChg chg="addSp delSp modSp add replId">
        <pc:chgData name="Alejandra Wieler Nieva" userId="S::alejandra.wieler@jala-foundation.org::ce740e1d-b919-46fa-b5d9-f2d1970a4ff5" providerId="AD" clId="Web-{E9A1A939-0397-9E1A-F99A-774C96B6709C}" dt="2021-10-14T15:52:10.449" v="73" actId="1076"/>
        <pc:sldMkLst>
          <pc:docMk/>
          <pc:sldMk cId="734823019" sldId="289"/>
        </pc:sldMkLst>
        <pc:picChg chg="del">
          <ac:chgData name="Alejandra Wieler Nieva" userId="S::alejandra.wieler@jala-foundation.org::ce740e1d-b919-46fa-b5d9-f2d1970a4ff5" providerId="AD" clId="Web-{E9A1A939-0397-9E1A-F99A-774C96B6709C}" dt="2021-10-14T15:15:40.563" v="55"/>
          <ac:picMkLst>
            <pc:docMk/>
            <pc:sldMk cId="734823019" sldId="289"/>
            <ac:picMk id="3" creationId="{7A4F89FF-33F8-482C-A94F-70E62B297158}"/>
          </ac:picMkLst>
        </pc:picChg>
        <pc:picChg chg="del">
          <ac:chgData name="Alejandra Wieler Nieva" userId="S::alejandra.wieler@jala-foundation.org::ce740e1d-b919-46fa-b5d9-f2d1970a4ff5" providerId="AD" clId="Web-{E9A1A939-0397-9E1A-F99A-774C96B6709C}" dt="2021-10-14T15:15:39.626" v="54"/>
          <ac:picMkLst>
            <pc:docMk/>
            <pc:sldMk cId="734823019" sldId="289"/>
            <ac:picMk id="4" creationId="{95151AA4-FB89-497C-881A-51E45254C7C0}"/>
          </ac:picMkLst>
        </pc:picChg>
        <pc:picChg chg="del">
          <ac:chgData name="Alejandra Wieler Nieva" userId="S::alejandra.wieler@jala-foundation.org::ce740e1d-b919-46fa-b5d9-f2d1970a4ff5" providerId="AD" clId="Web-{E9A1A939-0397-9E1A-F99A-774C96B6709C}" dt="2021-10-14T15:15:38.782" v="53"/>
          <ac:picMkLst>
            <pc:docMk/>
            <pc:sldMk cId="734823019" sldId="289"/>
            <ac:picMk id="5" creationId="{D2AD820A-2C24-464C-A7CD-1C36DC8D09E4}"/>
          </ac:picMkLst>
        </pc:picChg>
        <pc:picChg chg="add mod">
          <ac:chgData name="Alejandra Wieler Nieva" userId="S::alejandra.wieler@jala-foundation.org::ce740e1d-b919-46fa-b5d9-f2d1970a4ff5" providerId="AD" clId="Web-{E9A1A939-0397-9E1A-F99A-774C96B6709C}" dt="2021-10-14T15:15:46.298" v="58" actId="1076"/>
          <ac:picMkLst>
            <pc:docMk/>
            <pc:sldMk cId="734823019" sldId="289"/>
            <ac:picMk id="6" creationId="{DE87C7CA-BD7C-4638-8F66-9858CF7971E8}"/>
          </ac:picMkLst>
        </pc:picChg>
        <pc:picChg chg="add mod">
          <ac:chgData name="Alejandra Wieler Nieva" userId="S::alejandra.wieler@jala-foundation.org::ce740e1d-b919-46fa-b5d9-f2d1970a4ff5" providerId="AD" clId="Web-{E9A1A939-0397-9E1A-F99A-774C96B6709C}" dt="2021-10-14T15:52:10.449" v="73" actId="1076"/>
          <ac:picMkLst>
            <pc:docMk/>
            <pc:sldMk cId="734823019" sldId="289"/>
            <ac:picMk id="7" creationId="{86C16112-6165-4B6B-A07F-0D00614E6091}"/>
          </ac:picMkLst>
        </pc:picChg>
      </pc:sldChg>
      <pc:sldChg chg="addSp delSp modSp add replId">
        <pc:chgData name="Alejandra Wieler Nieva" userId="S::alejandra.wieler@jala-foundation.org::ce740e1d-b919-46fa-b5d9-f2d1970a4ff5" providerId="AD" clId="Web-{E9A1A939-0397-9E1A-F99A-774C96B6709C}" dt="2021-10-14T15:52:21.433" v="74" actId="1076"/>
        <pc:sldMkLst>
          <pc:docMk/>
          <pc:sldMk cId="3514280721" sldId="290"/>
        </pc:sldMkLst>
        <pc:picChg chg="add mod">
          <ac:chgData name="Alejandra Wieler Nieva" userId="S::alejandra.wieler@jala-foundation.org::ce740e1d-b919-46fa-b5d9-f2d1970a4ff5" providerId="AD" clId="Web-{E9A1A939-0397-9E1A-F99A-774C96B6709C}" dt="2021-10-14T15:52:21.433" v="74" actId="1076"/>
          <ac:picMkLst>
            <pc:docMk/>
            <pc:sldMk cId="3514280721" sldId="290"/>
            <ac:picMk id="3" creationId="{FC195A60-9366-4FC1-8AA5-5E337BA163D3}"/>
          </ac:picMkLst>
        </pc:picChg>
        <pc:picChg chg="del">
          <ac:chgData name="Alejandra Wieler Nieva" userId="S::alejandra.wieler@jala-foundation.org::ce740e1d-b919-46fa-b5d9-f2d1970a4ff5" providerId="AD" clId="Web-{E9A1A939-0397-9E1A-F99A-774C96B6709C}" dt="2021-10-14T15:22:36.873" v="66"/>
          <ac:picMkLst>
            <pc:docMk/>
            <pc:sldMk cId="3514280721" sldId="290"/>
            <ac:picMk id="6" creationId="{DE87C7CA-BD7C-4638-8F66-9858CF7971E8}"/>
          </ac:picMkLst>
        </pc:picChg>
        <pc:picChg chg="del">
          <ac:chgData name="Alejandra Wieler Nieva" userId="S::alejandra.wieler@jala-foundation.org::ce740e1d-b919-46fa-b5d9-f2d1970a4ff5" providerId="AD" clId="Web-{E9A1A939-0397-9E1A-F99A-774C96B6709C}" dt="2021-10-14T15:22:36.044" v="65"/>
          <ac:picMkLst>
            <pc:docMk/>
            <pc:sldMk cId="3514280721" sldId="290"/>
            <ac:picMk id="7" creationId="{86C16112-6165-4B6B-A07F-0D00614E6091}"/>
          </ac:picMkLst>
        </pc:picChg>
      </pc:sldChg>
      <pc:sldChg chg="modSp new del">
        <pc:chgData name="Alejandra Wieler Nieva" userId="S::alejandra.wieler@jala-foundation.org::ce740e1d-b919-46fa-b5d9-f2d1970a4ff5" providerId="AD" clId="Web-{E9A1A939-0397-9E1A-F99A-774C96B6709C}" dt="2021-10-14T15:53:05.497" v="100"/>
        <pc:sldMkLst>
          <pc:docMk/>
          <pc:sldMk cId="2795540745" sldId="292"/>
        </pc:sldMkLst>
        <pc:spChg chg="mod">
          <ac:chgData name="Alejandra Wieler Nieva" userId="S::alejandra.wieler@jala-foundation.org::ce740e1d-b919-46fa-b5d9-f2d1970a4ff5" providerId="AD" clId="Web-{E9A1A939-0397-9E1A-F99A-774C96B6709C}" dt="2021-10-14T15:53:01.669" v="99" actId="20577"/>
          <ac:spMkLst>
            <pc:docMk/>
            <pc:sldMk cId="2795540745" sldId="292"/>
            <ac:spMk id="3" creationId="{67072F58-AADF-4964-B9C2-77F6372CC067}"/>
          </ac:spMkLst>
        </pc:spChg>
      </pc:sldChg>
    </pc:docChg>
  </pc:docChgLst>
  <pc:docChgLst>
    <pc:chgData name="Christian Tambo Coaquira" userId="S::christian.tambo@jala-foundation.org::7971e0bb-c7ed-4e3c-a7fd-473cdaaa04e5" providerId="AD" clId="Web-{E3086B3B-F372-408D-9742-5D46E1D26CE1}"/>
    <pc:docChg chg="modSld">
      <pc:chgData name="Christian Tambo Coaquira" userId="S::christian.tambo@jala-foundation.org::7971e0bb-c7ed-4e3c-a7fd-473cdaaa04e5" providerId="AD" clId="Web-{E3086B3B-F372-408D-9742-5D46E1D26CE1}" dt="2021-10-14T12:49:24.468" v="43" actId="20577"/>
      <pc:docMkLst>
        <pc:docMk/>
      </pc:docMkLst>
      <pc:sldChg chg="modSp">
        <pc:chgData name="Christian Tambo Coaquira" userId="S::christian.tambo@jala-foundation.org::7971e0bb-c7ed-4e3c-a7fd-473cdaaa04e5" providerId="AD" clId="Web-{E3086B3B-F372-408D-9742-5D46E1D26CE1}" dt="2021-10-14T12:49:24.468" v="43" actId="20577"/>
        <pc:sldMkLst>
          <pc:docMk/>
          <pc:sldMk cId="1614461320" sldId="262"/>
        </pc:sldMkLst>
        <pc:spChg chg="mod">
          <ac:chgData name="Christian Tambo Coaquira" userId="S::christian.tambo@jala-foundation.org::7971e0bb-c7ed-4e3c-a7fd-473cdaaa04e5" providerId="AD" clId="Web-{E3086B3B-F372-408D-9742-5D46E1D26CE1}" dt="2021-10-14T12:49:24.468" v="43" actId="20577"/>
          <ac:spMkLst>
            <pc:docMk/>
            <pc:sldMk cId="1614461320" sldId="262"/>
            <ac:spMk id="3" creationId="{C3F94995-090D-4435-8C1B-1A012DF86E4A}"/>
          </ac:spMkLst>
        </pc:spChg>
      </pc:sldChg>
    </pc:docChg>
  </pc:docChgLst>
  <pc:docChgLst>
    <pc:chgData name="Luis Arrieta Sierra" userId="e4e8bdf7-b0fa-41c6-a34a-c0326a21b894" providerId="ADAL" clId="{46E01221-0219-42C7-83C7-E62CAA304B59}"/>
    <pc:docChg chg="modSld sldOrd">
      <pc:chgData name="Luis Arrieta Sierra" userId="e4e8bdf7-b0fa-41c6-a34a-c0326a21b894" providerId="ADAL" clId="{46E01221-0219-42C7-83C7-E62CAA304B59}" dt="2021-10-14T15:38:42.899" v="24"/>
      <pc:docMkLst>
        <pc:docMk/>
      </pc:docMkLst>
      <pc:sldChg chg="addSp modSp mod">
        <pc:chgData name="Luis Arrieta Sierra" userId="e4e8bdf7-b0fa-41c6-a34a-c0326a21b894" providerId="ADAL" clId="{46E01221-0219-42C7-83C7-E62CAA304B59}" dt="2021-10-14T15:08:51.197" v="20" actId="1076"/>
        <pc:sldMkLst>
          <pc:docMk/>
          <pc:sldMk cId="2088654187" sldId="259"/>
        </pc:sldMkLst>
        <pc:graphicFrameChg chg="mod">
          <ac:chgData name="Luis Arrieta Sierra" userId="e4e8bdf7-b0fa-41c6-a34a-c0326a21b894" providerId="ADAL" clId="{46E01221-0219-42C7-83C7-E62CAA304B59}" dt="2021-10-14T15:03:40.008" v="12" actId="478"/>
          <ac:graphicFrameMkLst>
            <pc:docMk/>
            <pc:sldMk cId="2088654187" sldId="259"/>
            <ac:graphicFrameMk id="5" creationId="{0448F8AD-E0CC-4ABE-B135-622DF1F30906}"/>
          </ac:graphicFrameMkLst>
        </pc:graphicFrameChg>
        <pc:picChg chg="add mod">
          <ac:chgData name="Luis Arrieta Sierra" userId="e4e8bdf7-b0fa-41c6-a34a-c0326a21b894" providerId="ADAL" clId="{46E01221-0219-42C7-83C7-E62CAA304B59}" dt="2021-10-14T15:07:41.073" v="13" actId="1076"/>
          <ac:picMkLst>
            <pc:docMk/>
            <pc:sldMk cId="2088654187" sldId="259"/>
            <ac:picMk id="4" creationId="{C32185AD-D8B9-4FC1-B47F-4AFD7AB24552}"/>
          </ac:picMkLst>
        </pc:picChg>
        <pc:picChg chg="add mod">
          <ac:chgData name="Luis Arrieta Sierra" userId="e4e8bdf7-b0fa-41c6-a34a-c0326a21b894" providerId="ADAL" clId="{46E01221-0219-42C7-83C7-E62CAA304B59}" dt="2021-10-14T15:08:51.197" v="20" actId="1076"/>
          <ac:picMkLst>
            <pc:docMk/>
            <pc:sldMk cId="2088654187" sldId="259"/>
            <ac:picMk id="7" creationId="{12624780-C8ED-4BF8-8C5A-6689A57B5389}"/>
          </ac:picMkLst>
        </pc:picChg>
      </pc:sldChg>
      <pc:sldChg chg="ord">
        <pc:chgData name="Luis Arrieta Sierra" userId="e4e8bdf7-b0fa-41c6-a34a-c0326a21b894" providerId="ADAL" clId="{46E01221-0219-42C7-83C7-E62CAA304B59}" dt="2021-10-14T15:38:42.899" v="24"/>
        <pc:sldMkLst>
          <pc:docMk/>
          <pc:sldMk cId="594084253" sldId="275"/>
        </pc:sldMkLst>
      </pc:sldChg>
      <pc:sldChg chg="ord">
        <pc:chgData name="Luis Arrieta Sierra" userId="e4e8bdf7-b0fa-41c6-a34a-c0326a21b894" providerId="ADAL" clId="{46E01221-0219-42C7-83C7-E62CAA304B59}" dt="2021-10-14T15:38:40.131" v="22"/>
        <pc:sldMkLst>
          <pc:docMk/>
          <pc:sldMk cId="737155619" sldId="291"/>
        </pc:sldMkLst>
      </pc:sldChg>
    </pc:docChg>
  </pc:docChgLst>
  <pc:docChgLst>
    <pc:chgData name="Luis Arrieta Sierra" userId="S::luis.arrieta@jala-foundation.org::e4e8bdf7-b0fa-41c6-a34a-c0326a21b894" providerId="AD" clId="Web-{A1F903DB-F5AB-47D6-BC20-184E3B83997D}"/>
    <pc:docChg chg="sldOrd">
      <pc:chgData name="Luis Arrieta Sierra" userId="S::luis.arrieta@jala-foundation.org::e4e8bdf7-b0fa-41c6-a34a-c0326a21b894" providerId="AD" clId="Web-{A1F903DB-F5AB-47D6-BC20-184E3B83997D}" dt="2021-10-14T14:44:02.638" v="0"/>
      <pc:docMkLst>
        <pc:docMk/>
      </pc:docMkLst>
      <pc:sldChg chg="ord">
        <pc:chgData name="Luis Arrieta Sierra" userId="S::luis.arrieta@jala-foundation.org::e4e8bdf7-b0fa-41c6-a34a-c0326a21b894" providerId="AD" clId="Web-{A1F903DB-F5AB-47D6-BC20-184E3B83997D}" dt="2021-10-14T14:44:02.638" v="0"/>
        <pc:sldMkLst>
          <pc:docMk/>
          <pc:sldMk cId="1149019817" sldId="270"/>
        </pc:sldMkLst>
      </pc:sldChg>
    </pc:docChg>
  </pc:docChgLst>
  <pc:docChgLst>
    <pc:chgData name="Matias Bonifacio Munoz" userId="S::matias.bonifacio@jala-foundation.org::331ca85d-6ec4-4851-8be8-002ea2167a5d" providerId="AD" clId="Web-{919A9B3E-4E03-EC8C-6FD7-088D9B9ECA34}"/>
    <pc:docChg chg="modSld">
      <pc:chgData name="Matias Bonifacio Munoz" userId="S::matias.bonifacio@jala-foundation.org::331ca85d-6ec4-4851-8be8-002ea2167a5d" providerId="AD" clId="Web-{919A9B3E-4E03-EC8C-6FD7-088D9B9ECA34}" dt="2021-10-14T15:45:10.860" v="34" actId="20577"/>
      <pc:docMkLst>
        <pc:docMk/>
      </pc:docMkLst>
      <pc:sldChg chg="addSp modSp">
        <pc:chgData name="Matias Bonifacio Munoz" userId="S::matias.bonifacio@jala-foundation.org::331ca85d-6ec4-4851-8be8-002ea2167a5d" providerId="AD" clId="Web-{919A9B3E-4E03-EC8C-6FD7-088D9B9ECA34}" dt="2021-10-14T14:44:54.919" v="21" actId="1076"/>
        <pc:sldMkLst>
          <pc:docMk/>
          <pc:sldMk cId="2211293523" sldId="266"/>
        </pc:sldMkLst>
        <pc:picChg chg="add mod">
          <ac:chgData name="Matias Bonifacio Munoz" userId="S::matias.bonifacio@jala-foundation.org::331ca85d-6ec4-4851-8be8-002ea2167a5d" providerId="AD" clId="Web-{919A9B3E-4E03-EC8C-6FD7-088D9B9ECA34}" dt="2021-10-14T14:44:54.919" v="21" actId="1076"/>
          <ac:picMkLst>
            <pc:docMk/>
            <pc:sldMk cId="2211293523" sldId="266"/>
            <ac:picMk id="3" creationId="{6608150D-9943-4EFC-91D0-54378DC3A675}"/>
          </ac:picMkLst>
        </pc:picChg>
        <pc:picChg chg="mod">
          <ac:chgData name="Matias Bonifacio Munoz" userId="S::matias.bonifacio@jala-foundation.org::331ca85d-6ec4-4851-8be8-002ea2167a5d" providerId="AD" clId="Web-{919A9B3E-4E03-EC8C-6FD7-088D9B9ECA34}" dt="2021-10-14T14:44:35.754" v="15" actId="1076"/>
          <ac:picMkLst>
            <pc:docMk/>
            <pc:sldMk cId="2211293523" sldId="266"/>
            <ac:picMk id="4" creationId="{2EF5AA6F-54AB-4AA3-A191-8D5F4F212F1B}"/>
          </ac:picMkLst>
        </pc:picChg>
      </pc:sldChg>
      <pc:sldChg chg="modSp">
        <pc:chgData name="Matias Bonifacio Munoz" userId="S::matias.bonifacio@jala-foundation.org::331ca85d-6ec4-4851-8be8-002ea2167a5d" providerId="AD" clId="Web-{919A9B3E-4E03-EC8C-6FD7-088D9B9ECA34}" dt="2021-10-14T15:04:01.742" v="33" actId="1076"/>
        <pc:sldMkLst>
          <pc:docMk/>
          <pc:sldMk cId="241507422" sldId="282"/>
        </pc:sldMkLst>
        <pc:spChg chg="mod">
          <ac:chgData name="Matias Bonifacio Munoz" userId="S::matias.bonifacio@jala-foundation.org::331ca85d-6ec4-4851-8be8-002ea2167a5d" providerId="AD" clId="Web-{919A9B3E-4E03-EC8C-6FD7-088D9B9ECA34}" dt="2021-10-14T15:03:59.320" v="32" actId="20577"/>
          <ac:spMkLst>
            <pc:docMk/>
            <pc:sldMk cId="241507422" sldId="282"/>
            <ac:spMk id="2" creationId="{522A5311-AD8F-43EA-9077-F5F89FCD6F78}"/>
          </ac:spMkLst>
        </pc:spChg>
        <pc:picChg chg="mod">
          <ac:chgData name="Matias Bonifacio Munoz" userId="S::matias.bonifacio@jala-foundation.org::331ca85d-6ec4-4851-8be8-002ea2167a5d" providerId="AD" clId="Web-{919A9B3E-4E03-EC8C-6FD7-088D9B9ECA34}" dt="2021-10-14T15:04:01.742" v="33" actId="1076"/>
          <ac:picMkLst>
            <pc:docMk/>
            <pc:sldMk cId="241507422" sldId="282"/>
            <ac:picMk id="5" creationId="{B05126F4-A377-4129-92D2-3523FEA7D8D7}"/>
          </ac:picMkLst>
        </pc:picChg>
      </pc:sldChg>
      <pc:sldChg chg="modSp">
        <pc:chgData name="Matias Bonifacio Munoz" userId="S::matias.bonifacio@jala-foundation.org::331ca85d-6ec4-4851-8be8-002ea2167a5d" providerId="AD" clId="Web-{919A9B3E-4E03-EC8C-6FD7-088D9B9ECA34}" dt="2021-10-14T14:55:50.169" v="30" actId="20577"/>
        <pc:sldMkLst>
          <pc:docMk/>
          <pc:sldMk cId="1110895988" sldId="284"/>
        </pc:sldMkLst>
        <pc:spChg chg="mod">
          <ac:chgData name="Matias Bonifacio Munoz" userId="S::matias.bonifacio@jala-foundation.org::331ca85d-6ec4-4851-8be8-002ea2167a5d" providerId="AD" clId="Web-{919A9B3E-4E03-EC8C-6FD7-088D9B9ECA34}" dt="2021-10-14T14:55:50.169" v="30" actId="20577"/>
          <ac:spMkLst>
            <pc:docMk/>
            <pc:sldMk cId="1110895988" sldId="284"/>
            <ac:spMk id="2" creationId="{6284737A-32F5-4478-8522-262BF5BDB340}"/>
          </ac:spMkLst>
        </pc:spChg>
      </pc:sldChg>
      <pc:sldChg chg="addSp delSp modSp">
        <pc:chgData name="Matias Bonifacio Munoz" userId="S::matias.bonifacio@jala-foundation.org::331ca85d-6ec4-4851-8be8-002ea2167a5d" providerId="AD" clId="Web-{919A9B3E-4E03-EC8C-6FD7-088D9B9ECA34}" dt="2021-10-14T15:45:10.860" v="34" actId="20577"/>
        <pc:sldMkLst>
          <pc:docMk/>
          <pc:sldMk cId="1511915937" sldId="285"/>
        </pc:sldMkLst>
        <pc:spChg chg="mod">
          <ac:chgData name="Matias Bonifacio Munoz" userId="S::matias.bonifacio@jala-foundation.org::331ca85d-6ec4-4851-8be8-002ea2167a5d" providerId="AD" clId="Web-{919A9B3E-4E03-EC8C-6FD7-088D9B9ECA34}" dt="2021-10-14T15:45:10.860" v="34" actId="20577"/>
          <ac:spMkLst>
            <pc:docMk/>
            <pc:sldMk cId="1511915937" sldId="285"/>
            <ac:spMk id="2" creationId="{DD8894DB-D154-443E-ACB7-FD6CF9F32615}"/>
          </ac:spMkLst>
        </pc:spChg>
        <pc:picChg chg="add mod">
          <ac:chgData name="Matias Bonifacio Munoz" userId="S::matias.bonifacio@jala-foundation.org::331ca85d-6ec4-4851-8be8-002ea2167a5d" providerId="AD" clId="Web-{919A9B3E-4E03-EC8C-6FD7-088D9B9ECA34}" dt="2021-10-14T14:44:00.262" v="10" actId="14100"/>
          <ac:picMkLst>
            <pc:docMk/>
            <pc:sldMk cId="1511915937" sldId="285"/>
            <ac:picMk id="4" creationId="{70BCBE0F-2B95-4735-BA1A-A906ACCF5D72}"/>
          </ac:picMkLst>
        </pc:picChg>
        <pc:picChg chg="mod">
          <ac:chgData name="Matias Bonifacio Munoz" userId="S::matias.bonifacio@jala-foundation.org::331ca85d-6ec4-4851-8be8-002ea2167a5d" providerId="AD" clId="Web-{919A9B3E-4E03-EC8C-6FD7-088D9B9ECA34}" dt="2021-10-14T14:41:39.118" v="1" actId="1076"/>
          <ac:picMkLst>
            <pc:docMk/>
            <pc:sldMk cId="1511915937" sldId="285"/>
            <ac:picMk id="7" creationId="{99427044-7486-4B7A-AC63-A34A45532748}"/>
          </ac:picMkLst>
        </pc:picChg>
        <pc:picChg chg="mod">
          <ac:chgData name="Matias Bonifacio Munoz" userId="S::matias.bonifacio@jala-foundation.org::331ca85d-6ec4-4851-8be8-002ea2167a5d" providerId="AD" clId="Web-{919A9B3E-4E03-EC8C-6FD7-088D9B9ECA34}" dt="2021-10-14T14:41:39.149" v="2" actId="1076"/>
          <ac:picMkLst>
            <pc:docMk/>
            <pc:sldMk cId="1511915937" sldId="285"/>
            <ac:picMk id="8" creationId="{BCAA4B02-B44B-4754-82C6-8E035CFCE014}"/>
          </ac:picMkLst>
        </pc:picChg>
        <pc:picChg chg="mod">
          <ac:chgData name="Matias Bonifacio Munoz" userId="S::matias.bonifacio@jala-foundation.org::331ca85d-6ec4-4851-8be8-002ea2167a5d" providerId="AD" clId="Web-{919A9B3E-4E03-EC8C-6FD7-088D9B9ECA34}" dt="2021-10-14T14:41:39.165" v="3" actId="1076"/>
          <ac:picMkLst>
            <pc:docMk/>
            <pc:sldMk cId="1511915937" sldId="285"/>
            <ac:picMk id="9" creationId="{BF7C00B7-792D-4C08-84A9-F1410D38226C}"/>
          </ac:picMkLst>
        </pc:picChg>
        <pc:picChg chg="mod">
          <ac:chgData name="Matias Bonifacio Munoz" userId="S::matias.bonifacio@jala-foundation.org::331ca85d-6ec4-4851-8be8-002ea2167a5d" providerId="AD" clId="Web-{919A9B3E-4E03-EC8C-6FD7-088D9B9ECA34}" dt="2021-10-14T14:41:31.790" v="0" actId="14100"/>
          <ac:picMkLst>
            <pc:docMk/>
            <pc:sldMk cId="1511915937" sldId="285"/>
            <ac:picMk id="10" creationId="{A1706A83-DB98-4AA7-A927-AC9DE7AA684D}"/>
          </ac:picMkLst>
        </pc:picChg>
        <pc:picChg chg="del mod">
          <ac:chgData name="Matias Bonifacio Munoz" userId="S::matias.bonifacio@jala-foundation.org::331ca85d-6ec4-4851-8be8-002ea2167a5d" providerId="AD" clId="Web-{919A9B3E-4E03-EC8C-6FD7-088D9B9ECA34}" dt="2021-10-14T14:43:22.027" v="6"/>
          <ac:picMkLst>
            <pc:docMk/>
            <pc:sldMk cId="1511915937" sldId="285"/>
            <ac:picMk id="11" creationId="{9C1C0B59-1165-419A-B711-5EDD4D94F8CC}"/>
          </ac:picMkLst>
        </pc:picChg>
        <pc:picChg chg="mod">
          <ac:chgData name="Matias Bonifacio Munoz" userId="S::matias.bonifacio@jala-foundation.org::331ca85d-6ec4-4851-8be8-002ea2167a5d" providerId="AD" clId="Web-{919A9B3E-4E03-EC8C-6FD7-088D9B9ECA34}" dt="2021-10-14T14:41:39.181" v="4" actId="1076"/>
          <ac:picMkLst>
            <pc:docMk/>
            <pc:sldMk cId="1511915937" sldId="285"/>
            <ac:picMk id="12" creationId="{8B19EB4D-E1C2-4ED5-9462-CB5A1C268245}"/>
          </ac:picMkLst>
        </pc:picChg>
      </pc:sldChg>
    </pc:docChg>
  </pc:docChgLst>
  <pc:docChgLst>
    <pc:chgData name="Alejandra Wieler Nieva" userId="S::alejandra.wieler@jala-foundation.org::ce740e1d-b919-46fa-b5d9-f2d1970a4ff5" providerId="AD" clId="Web-{1154BDC1-912B-B093-DB17-F04BC997D3E9}"/>
    <pc:docChg chg="addSld delSld modSld sldOrd">
      <pc:chgData name="Alejandra Wieler Nieva" userId="S::alejandra.wieler@jala-foundation.org::ce740e1d-b919-46fa-b5d9-f2d1970a4ff5" providerId="AD" clId="Web-{1154BDC1-912B-B093-DB17-F04BC997D3E9}" dt="2021-10-14T01:10:50.685" v="240"/>
      <pc:docMkLst>
        <pc:docMk/>
      </pc:docMkLst>
      <pc:sldChg chg="addSp delSp modSp mod setBg addAnim delAnim">
        <pc:chgData name="Alejandra Wieler Nieva" userId="S::alejandra.wieler@jala-foundation.org::ce740e1d-b919-46fa-b5d9-f2d1970a4ff5" providerId="AD" clId="Web-{1154BDC1-912B-B093-DB17-F04BC997D3E9}" dt="2021-10-14T01:02:31.206" v="186"/>
        <pc:sldMkLst>
          <pc:docMk/>
          <pc:sldMk cId="109857222" sldId="256"/>
        </pc:sldMkLst>
        <pc:spChg chg="mod">
          <ac:chgData name="Alejandra Wieler Nieva" userId="S::alejandra.wieler@jala-foundation.org::ce740e1d-b919-46fa-b5d9-f2d1970a4ff5" providerId="AD" clId="Web-{1154BDC1-912B-B093-DB17-F04BC997D3E9}" dt="2021-10-14T01:01:15.908" v="178"/>
          <ac:spMkLst>
            <pc:docMk/>
            <pc:sldMk cId="109857222" sldId="256"/>
            <ac:spMk id="2" creationId="{00000000-0000-0000-0000-000000000000}"/>
          </ac:spMkLst>
        </pc:spChg>
        <pc:spChg chg="mod">
          <ac:chgData name="Alejandra Wieler Nieva" userId="S::alejandra.wieler@jala-foundation.org::ce740e1d-b919-46fa-b5d9-f2d1970a4ff5" providerId="AD" clId="Web-{1154BDC1-912B-B093-DB17-F04BC997D3E9}" dt="2021-10-14T01:01:15.908" v="178"/>
          <ac:spMkLst>
            <pc:docMk/>
            <pc:sldMk cId="109857222" sldId="256"/>
            <ac:spMk id="3" creationId="{00000000-0000-0000-0000-000000000000}"/>
          </ac:spMkLst>
        </pc:spChg>
        <pc:spChg chg="add">
          <ac:chgData name="Alejandra Wieler Nieva" userId="S::alejandra.wieler@jala-foundation.org::ce740e1d-b919-46fa-b5d9-f2d1970a4ff5" providerId="AD" clId="Web-{1154BDC1-912B-B093-DB17-F04BC997D3E9}" dt="2021-10-14T01:01:15.908" v="178"/>
          <ac:spMkLst>
            <pc:docMk/>
            <pc:sldMk cId="109857222" sldId="256"/>
            <ac:spMk id="6" creationId="{9203DE33-2CD4-4CA8-9AF3-37C3B65133B0}"/>
          </ac:spMkLst>
        </pc:spChg>
        <pc:spChg chg="add">
          <ac:chgData name="Alejandra Wieler Nieva" userId="S::alejandra.wieler@jala-foundation.org::ce740e1d-b919-46fa-b5d9-f2d1970a4ff5" providerId="AD" clId="Web-{1154BDC1-912B-B093-DB17-F04BC997D3E9}" dt="2021-10-14T01:01:15.908" v="178"/>
          <ac:spMkLst>
            <pc:docMk/>
            <pc:sldMk cId="109857222" sldId="256"/>
            <ac:spMk id="7" creationId="{0AF57B88-1D4C-41FA-A761-EC1DD10C35CB}"/>
          </ac:spMkLst>
        </pc:spChg>
        <pc:spChg chg="add del">
          <ac:chgData name="Alejandra Wieler Nieva" userId="S::alejandra.wieler@jala-foundation.org::ce740e1d-b919-46fa-b5d9-f2d1970a4ff5" providerId="AD" clId="Web-{1154BDC1-912B-B093-DB17-F04BC997D3E9}" dt="2021-10-14T01:01:15.892" v="177"/>
          <ac:spMkLst>
            <pc:docMk/>
            <pc:sldMk cId="109857222" sldId="256"/>
            <ac:spMk id="8" creationId="{6F5A5072-7B47-4D32-B52A-4EBBF590B8A5}"/>
          </ac:spMkLst>
        </pc:spChg>
        <pc:spChg chg="add del">
          <ac:chgData name="Alejandra Wieler Nieva" userId="S::alejandra.wieler@jala-foundation.org::ce740e1d-b919-46fa-b5d9-f2d1970a4ff5" providerId="AD" clId="Web-{1154BDC1-912B-B093-DB17-F04BC997D3E9}" dt="2021-10-14T01:00:57.205" v="175"/>
          <ac:spMkLst>
            <pc:docMk/>
            <pc:sldMk cId="109857222" sldId="256"/>
            <ac:spMk id="9" creationId="{9203DE33-2CD4-4CA8-9AF3-37C3B65133B0}"/>
          </ac:spMkLst>
        </pc:spChg>
        <pc:spChg chg="add del">
          <ac:chgData name="Alejandra Wieler Nieva" userId="S::alejandra.wieler@jala-foundation.org::ce740e1d-b919-46fa-b5d9-f2d1970a4ff5" providerId="AD" clId="Web-{1154BDC1-912B-B093-DB17-F04BC997D3E9}" dt="2021-10-14T01:01:15.892" v="177"/>
          <ac:spMkLst>
            <pc:docMk/>
            <pc:sldMk cId="109857222" sldId="256"/>
            <ac:spMk id="10" creationId="{9715DAF0-AE1B-46C9-8A6B-DB2AA05AB91D}"/>
          </ac:spMkLst>
        </pc:spChg>
        <pc:spChg chg="add del">
          <ac:chgData name="Alejandra Wieler Nieva" userId="S::alejandra.wieler@jala-foundation.org::ce740e1d-b919-46fa-b5d9-f2d1970a4ff5" providerId="AD" clId="Web-{1154BDC1-912B-B093-DB17-F04BC997D3E9}" dt="2021-10-14T01:00:57.205" v="175"/>
          <ac:spMkLst>
            <pc:docMk/>
            <pc:sldMk cId="109857222" sldId="256"/>
            <ac:spMk id="11" creationId="{0AF57B88-1D4C-41FA-A761-EC1DD10C35CB}"/>
          </ac:spMkLst>
        </pc:spChg>
        <pc:spChg chg="add del">
          <ac:chgData name="Alejandra Wieler Nieva" userId="S::alejandra.wieler@jala-foundation.org::ce740e1d-b919-46fa-b5d9-f2d1970a4ff5" providerId="AD" clId="Web-{1154BDC1-912B-B093-DB17-F04BC997D3E9}" dt="2021-10-14T01:01:15.892" v="177"/>
          <ac:spMkLst>
            <pc:docMk/>
            <pc:sldMk cId="109857222" sldId="256"/>
            <ac:spMk id="12" creationId="{6016219D-510E-4184-9090-6D5578A87BD1}"/>
          </ac:spMkLst>
        </pc:spChg>
        <pc:spChg chg="add del">
          <ac:chgData name="Alejandra Wieler Nieva" userId="S::alejandra.wieler@jala-foundation.org::ce740e1d-b919-46fa-b5d9-f2d1970a4ff5" providerId="AD" clId="Web-{1154BDC1-912B-B093-DB17-F04BC997D3E9}" dt="2021-10-14T01:00:57.205" v="175"/>
          <ac:spMkLst>
            <pc:docMk/>
            <pc:sldMk cId="109857222" sldId="256"/>
            <ac:spMk id="13" creationId="{D2548F45-5164-4ABB-8212-7F293FDED8D4}"/>
          </ac:spMkLst>
        </pc:spChg>
        <pc:spChg chg="add del">
          <ac:chgData name="Alejandra Wieler Nieva" userId="S::alejandra.wieler@jala-foundation.org::ce740e1d-b919-46fa-b5d9-f2d1970a4ff5" providerId="AD" clId="Web-{1154BDC1-912B-B093-DB17-F04BC997D3E9}" dt="2021-10-14T01:01:15.892" v="177"/>
          <ac:spMkLst>
            <pc:docMk/>
            <pc:sldMk cId="109857222" sldId="256"/>
            <ac:spMk id="14" creationId="{AFF4A713-7B75-4B21-90D7-5AB19547C728}"/>
          </ac:spMkLst>
        </pc:spChg>
        <pc:spChg chg="add del">
          <ac:chgData name="Alejandra Wieler Nieva" userId="S::alejandra.wieler@jala-foundation.org::ce740e1d-b919-46fa-b5d9-f2d1970a4ff5" providerId="AD" clId="Web-{1154BDC1-912B-B093-DB17-F04BC997D3E9}" dt="2021-10-14T01:00:57.205" v="175"/>
          <ac:spMkLst>
            <pc:docMk/>
            <pc:sldMk cId="109857222" sldId="256"/>
            <ac:spMk id="15" creationId="{5E81CCFB-7BEF-4186-86FB-D09450B4D02D}"/>
          </ac:spMkLst>
        </pc:spChg>
        <pc:spChg chg="add del">
          <ac:chgData name="Alejandra Wieler Nieva" userId="S::alejandra.wieler@jala-foundation.org::ce740e1d-b919-46fa-b5d9-f2d1970a4ff5" providerId="AD" clId="Web-{1154BDC1-912B-B093-DB17-F04BC997D3E9}" dt="2021-10-14T01:01:15.892" v="177"/>
          <ac:spMkLst>
            <pc:docMk/>
            <pc:sldMk cId="109857222" sldId="256"/>
            <ac:spMk id="16" creationId="{DC631C0B-6DA6-4E57-8231-CE32B3434A7E}"/>
          </ac:spMkLst>
        </pc:spChg>
        <pc:spChg chg="add">
          <ac:chgData name="Alejandra Wieler Nieva" userId="S::alejandra.wieler@jala-foundation.org::ce740e1d-b919-46fa-b5d9-f2d1970a4ff5" providerId="AD" clId="Web-{1154BDC1-912B-B093-DB17-F04BC997D3E9}" dt="2021-10-14T01:01:15.908" v="178"/>
          <ac:spMkLst>
            <pc:docMk/>
            <pc:sldMk cId="109857222" sldId="256"/>
            <ac:spMk id="17" creationId="{D2548F45-5164-4ABB-8212-7F293FDED8D4}"/>
          </ac:spMkLst>
        </pc:spChg>
        <pc:spChg chg="add del">
          <ac:chgData name="Alejandra Wieler Nieva" userId="S::alejandra.wieler@jala-foundation.org::ce740e1d-b919-46fa-b5d9-f2d1970a4ff5" providerId="AD" clId="Web-{1154BDC1-912B-B093-DB17-F04BC997D3E9}" dt="2021-10-14T01:01:15.892" v="177"/>
          <ac:spMkLst>
            <pc:docMk/>
            <pc:sldMk cId="109857222" sldId="256"/>
            <ac:spMk id="18" creationId="{C29501E6-A978-4A61-9689-9085AF97A53A}"/>
          </ac:spMkLst>
        </pc:spChg>
        <pc:spChg chg="add">
          <ac:chgData name="Alejandra Wieler Nieva" userId="S::alejandra.wieler@jala-foundation.org::ce740e1d-b919-46fa-b5d9-f2d1970a4ff5" providerId="AD" clId="Web-{1154BDC1-912B-B093-DB17-F04BC997D3E9}" dt="2021-10-14T01:01:15.908" v="178"/>
          <ac:spMkLst>
            <pc:docMk/>
            <pc:sldMk cId="109857222" sldId="256"/>
            <ac:spMk id="20" creationId="{5E81CCFB-7BEF-4186-86FB-D09450B4D02D}"/>
          </ac:spMkLst>
        </pc:spChg>
        <pc:spChg chg="add del mod">
          <ac:chgData name="Alejandra Wieler Nieva" userId="S::alejandra.wieler@jala-foundation.org::ce740e1d-b919-46fa-b5d9-f2d1970a4ff5" providerId="AD" clId="Web-{1154BDC1-912B-B093-DB17-F04BC997D3E9}" dt="2021-10-14T01:02:31.206" v="185"/>
          <ac:spMkLst>
            <pc:docMk/>
            <pc:sldMk cId="109857222" sldId="256"/>
            <ac:spMk id="21" creationId="{02BD74FE-4ECA-47B6-BFD5-A0CCD2944354}"/>
          </ac:spMkLst>
        </pc:spChg>
        <pc:picChg chg="add del mod">
          <ac:chgData name="Alejandra Wieler Nieva" userId="S::alejandra.wieler@jala-foundation.org::ce740e1d-b919-46fa-b5d9-f2d1970a4ff5" providerId="AD" clId="Web-{1154BDC1-912B-B093-DB17-F04BC997D3E9}" dt="2021-10-14T01:02:31.206" v="186"/>
          <ac:picMkLst>
            <pc:docMk/>
            <pc:sldMk cId="109857222" sldId="256"/>
            <ac:picMk id="4" creationId="{255D62AE-5CA2-410F-ADC6-05523C06D466}"/>
          </ac:picMkLst>
        </pc:picChg>
        <pc:picChg chg="add del">
          <ac:chgData name="Alejandra Wieler Nieva" userId="S::alejandra.wieler@jala-foundation.org::ce740e1d-b919-46fa-b5d9-f2d1970a4ff5" providerId="AD" clId="Web-{1154BDC1-912B-B093-DB17-F04BC997D3E9}" dt="2021-10-14T01:00:57.205" v="175"/>
          <ac:picMkLst>
            <pc:docMk/>
            <pc:sldMk cId="109857222" sldId="256"/>
            <ac:picMk id="5" creationId="{F0919D9C-2B5E-4093-ADBC-DAFB66B3136B}"/>
          </ac:picMkLst>
        </pc:picChg>
        <pc:picChg chg="add">
          <ac:chgData name="Alejandra Wieler Nieva" userId="S::alejandra.wieler@jala-foundation.org::ce740e1d-b919-46fa-b5d9-f2d1970a4ff5" providerId="AD" clId="Web-{1154BDC1-912B-B093-DB17-F04BC997D3E9}" dt="2021-10-14T01:01:15.908" v="178"/>
          <ac:picMkLst>
            <pc:docMk/>
            <pc:sldMk cId="109857222" sldId="256"/>
            <ac:picMk id="19" creationId="{F0919D9C-2B5E-4093-ADBC-DAFB66B3136B}"/>
          </ac:picMkLst>
        </pc:picChg>
      </pc:sldChg>
      <pc:sldChg chg="addSp delSp modSp mod setBg setClrOvrMap">
        <pc:chgData name="Alejandra Wieler Nieva" userId="S::alejandra.wieler@jala-foundation.org::ce740e1d-b919-46fa-b5d9-f2d1970a4ff5" providerId="AD" clId="Web-{1154BDC1-912B-B093-DB17-F04BC997D3E9}" dt="2021-10-13T23:04:29.966" v="70" actId="20577"/>
        <pc:sldMkLst>
          <pc:docMk/>
          <pc:sldMk cId="1834423198" sldId="257"/>
        </pc:sldMkLst>
        <pc:spChg chg="mod">
          <ac:chgData name="Alejandra Wieler Nieva" userId="S::alejandra.wieler@jala-foundation.org::ce740e1d-b919-46fa-b5d9-f2d1970a4ff5" providerId="AD" clId="Web-{1154BDC1-912B-B093-DB17-F04BC997D3E9}" dt="2021-10-13T23:04:29.966" v="70" actId="20577"/>
          <ac:spMkLst>
            <pc:docMk/>
            <pc:sldMk cId="1834423198" sldId="257"/>
            <ac:spMk id="2" creationId="{1BDDDC04-4615-471E-A2F2-9DCCD824E6C8}"/>
          </ac:spMkLst>
        </pc:spChg>
        <pc:spChg chg="mod">
          <ac:chgData name="Alejandra Wieler Nieva" userId="S::alejandra.wieler@jala-foundation.org::ce740e1d-b919-46fa-b5d9-f2d1970a4ff5" providerId="AD" clId="Web-{1154BDC1-912B-B093-DB17-F04BC997D3E9}" dt="2021-10-13T23:04:24.184" v="69" actId="20577"/>
          <ac:spMkLst>
            <pc:docMk/>
            <pc:sldMk cId="1834423198" sldId="257"/>
            <ac:spMk id="5" creationId="{02E26963-C4FD-4CC4-8637-E08BCE52516D}"/>
          </ac:spMkLst>
        </pc:spChg>
        <pc:spChg chg="add del">
          <ac:chgData name="Alejandra Wieler Nieva" userId="S::alejandra.wieler@jala-foundation.org::ce740e1d-b919-46fa-b5d9-f2d1970a4ff5" providerId="AD" clId="Web-{1154BDC1-912B-B093-DB17-F04BC997D3E9}" dt="2021-10-13T23:03:57.543" v="64"/>
          <ac:spMkLst>
            <pc:docMk/>
            <pc:sldMk cId="1834423198" sldId="257"/>
            <ac:spMk id="8" creationId="{9AA72BD9-2C5A-4EDC-931F-5AA08EACA0F3}"/>
          </ac:spMkLst>
        </pc:spChg>
        <pc:spChg chg="add del">
          <ac:chgData name="Alejandra Wieler Nieva" userId="S::alejandra.wieler@jala-foundation.org::ce740e1d-b919-46fa-b5d9-f2d1970a4ff5" providerId="AD" clId="Web-{1154BDC1-912B-B093-DB17-F04BC997D3E9}" dt="2021-10-13T23:03:57.543" v="64"/>
          <ac:spMkLst>
            <pc:docMk/>
            <pc:sldMk cId="1834423198" sldId="257"/>
            <ac:spMk id="13" creationId="{DD3981AC-7B61-4947-BCF3-F7AA7FA385B9}"/>
          </ac:spMkLst>
        </pc:spChg>
        <pc:spChg chg="add del">
          <ac:chgData name="Alejandra Wieler Nieva" userId="S::alejandra.wieler@jala-foundation.org::ce740e1d-b919-46fa-b5d9-f2d1970a4ff5" providerId="AD" clId="Web-{1154BDC1-912B-B093-DB17-F04BC997D3E9}" dt="2021-10-13T23:03:57.543" v="64"/>
          <ac:spMkLst>
            <pc:docMk/>
            <pc:sldMk cId="1834423198" sldId="257"/>
            <ac:spMk id="15" creationId="{55D4142C-5077-457F-A6AD-3FECFDB39685}"/>
          </ac:spMkLst>
        </pc:spChg>
        <pc:spChg chg="add del">
          <ac:chgData name="Alejandra Wieler Nieva" userId="S::alejandra.wieler@jala-foundation.org::ce740e1d-b919-46fa-b5d9-f2d1970a4ff5" providerId="AD" clId="Web-{1154BDC1-912B-B093-DB17-F04BC997D3E9}" dt="2021-10-13T23:03:57.543" v="64"/>
          <ac:spMkLst>
            <pc:docMk/>
            <pc:sldMk cId="1834423198" sldId="257"/>
            <ac:spMk id="17" creationId="{7A5F0580-5EE9-419F-96EE-B6529EF6E7D0}"/>
          </ac:spMkLst>
        </pc:spChg>
        <pc:picChg chg="add del">
          <ac:chgData name="Alejandra Wieler Nieva" userId="S::alejandra.wieler@jala-foundation.org::ce740e1d-b919-46fa-b5d9-f2d1970a4ff5" providerId="AD" clId="Web-{1154BDC1-912B-B093-DB17-F04BC997D3E9}" dt="2021-10-13T23:03:53.543" v="62"/>
          <ac:picMkLst>
            <pc:docMk/>
            <pc:sldMk cId="1834423198" sldId="257"/>
            <ac:picMk id="7" creationId="{01F9D417-9553-4161-A47D-836CD37FAF66}"/>
          </ac:picMkLst>
        </pc:picChg>
        <pc:picChg chg="add del">
          <ac:chgData name="Alejandra Wieler Nieva" userId="S::alejandra.wieler@jala-foundation.org::ce740e1d-b919-46fa-b5d9-f2d1970a4ff5" providerId="AD" clId="Web-{1154BDC1-912B-B093-DB17-F04BC997D3E9}" dt="2021-10-13T23:03:57.543" v="64"/>
          <ac:picMkLst>
            <pc:docMk/>
            <pc:sldMk cId="1834423198" sldId="257"/>
            <ac:picMk id="9" creationId="{F722BD5A-693A-4494-8E96-F8225AADD492}"/>
          </ac:picMkLst>
        </pc:picChg>
        <pc:picChg chg="add">
          <ac:chgData name="Alejandra Wieler Nieva" userId="S::alejandra.wieler@jala-foundation.org::ce740e1d-b919-46fa-b5d9-f2d1970a4ff5" providerId="AD" clId="Web-{1154BDC1-912B-B093-DB17-F04BC997D3E9}" dt="2021-10-13T23:03:57.558" v="65"/>
          <ac:picMkLst>
            <pc:docMk/>
            <pc:sldMk cId="1834423198" sldId="257"/>
            <ac:picMk id="10" creationId="{01F9D417-9553-4161-A47D-836CD37FAF66}"/>
          </ac:picMkLst>
        </pc:picChg>
        <pc:cxnChg chg="add del">
          <ac:chgData name="Alejandra Wieler Nieva" userId="S::alejandra.wieler@jala-foundation.org::ce740e1d-b919-46fa-b5d9-f2d1970a4ff5" providerId="AD" clId="Web-{1154BDC1-912B-B093-DB17-F04BC997D3E9}" dt="2021-10-13T23:03:53.543" v="62"/>
          <ac:cxnSpMkLst>
            <pc:docMk/>
            <pc:sldMk cId="1834423198" sldId="257"/>
            <ac:cxnSpMk id="11" creationId="{A7F400EE-A8A5-48AF-B4D6-291B52C6F0B0}"/>
          </ac:cxnSpMkLst>
        </pc:cxnChg>
        <pc:cxnChg chg="add">
          <ac:chgData name="Alejandra Wieler Nieva" userId="S::alejandra.wieler@jala-foundation.org::ce740e1d-b919-46fa-b5d9-f2d1970a4ff5" providerId="AD" clId="Web-{1154BDC1-912B-B093-DB17-F04BC997D3E9}" dt="2021-10-13T23:03:57.558" v="65"/>
          <ac:cxnSpMkLst>
            <pc:docMk/>
            <pc:sldMk cId="1834423198" sldId="257"/>
            <ac:cxnSpMk id="12" creationId="{A7F400EE-A8A5-48AF-B4D6-291B52C6F0B0}"/>
          </ac:cxnSpMkLst>
        </pc:cxnChg>
      </pc:sldChg>
      <pc:sldChg chg="addSp delSp modSp mod setBg">
        <pc:chgData name="Alejandra Wieler Nieva" userId="S::alejandra.wieler@jala-foundation.org::ce740e1d-b919-46fa-b5d9-f2d1970a4ff5" providerId="AD" clId="Web-{1154BDC1-912B-B093-DB17-F04BC997D3E9}" dt="2021-10-13T23:20:24.269" v="150"/>
        <pc:sldMkLst>
          <pc:docMk/>
          <pc:sldMk cId="2547469378" sldId="258"/>
        </pc:sldMkLst>
        <pc:spChg chg="mod">
          <ac:chgData name="Alejandra Wieler Nieva" userId="S::alejandra.wieler@jala-foundation.org::ce740e1d-b919-46fa-b5d9-f2d1970a4ff5" providerId="AD" clId="Web-{1154BDC1-912B-B093-DB17-F04BC997D3E9}" dt="2021-10-13T23:20:24.269" v="150"/>
          <ac:spMkLst>
            <pc:docMk/>
            <pc:sldMk cId="2547469378" sldId="258"/>
            <ac:spMk id="2" creationId="{78068297-3720-4F09-9A59-DEDC801E6DA3}"/>
          </ac:spMkLst>
        </pc:spChg>
        <pc:spChg chg="add del">
          <ac:chgData name="Alejandra Wieler Nieva" userId="S::alejandra.wieler@jala-foundation.org::ce740e1d-b919-46fa-b5d9-f2d1970a4ff5" providerId="AD" clId="Web-{1154BDC1-912B-B093-DB17-F04BC997D3E9}" dt="2021-10-13T23:18:30.579" v="141"/>
          <ac:spMkLst>
            <pc:docMk/>
            <pc:sldMk cId="2547469378" sldId="258"/>
            <ac:spMk id="3" creationId="{9F5FA905-0A76-49E1-A5C4-210374A010F9}"/>
          </ac:spMkLst>
        </pc:spChg>
        <pc:spChg chg="add del">
          <ac:chgData name="Alejandra Wieler Nieva" userId="S::alejandra.wieler@jala-foundation.org::ce740e1d-b919-46fa-b5d9-f2d1970a4ff5" providerId="AD" clId="Web-{1154BDC1-912B-B093-DB17-F04BC997D3E9}" dt="2021-10-13T23:20:24.269" v="150"/>
          <ac:spMkLst>
            <pc:docMk/>
            <pc:sldMk cId="2547469378" sldId="258"/>
            <ac:spMk id="6" creationId="{7517A47C-B2E5-4B79-8061-D74B1311AF6E}"/>
          </ac:spMkLst>
        </pc:spChg>
        <pc:spChg chg="add del">
          <ac:chgData name="Alejandra Wieler Nieva" userId="S::alejandra.wieler@jala-foundation.org::ce740e1d-b919-46fa-b5d9-f2d1970a4ff5" providerId="AD" clId="Web-{1154BDC1-912B-B093-DB17-F04BC997D3E9}" dt="2021-10-13T23:20:24.269" v="150"/>
          <ac:spMkLst>
            <pc:docMk/>
            <pc:sldMk cId="2547469378" sldId="258"/>
            <ac:spMk id="7" creationId="{C505E780-2083-4CB5-A42A-5E0E2908ECC3}"/>
          </ac:spMkLst>
        </pc:spChg>
        <pc:spChg chg="add del">
          <ac:chgData name="Alejandra Wieler Nieva" userId="S::alejandra.wieler@jala-foundation.org::ce740e1d-b919-46fa-b5d9-f2d1970a4ff5" providerId="AD" clId="Web-{1154BDC1-912B-B093-DB17-F04BC997D3E9}" dt="2021-10-13T23:20:24.269" v="150"/>
          <ac:spMkLst>
            <pc:docMk/>
            <pc:sldMk cId="2547469378" sldId="258"/>
            <ac:spMk id="8" creationId="{D2C0AE1C-0118-41AE-8A10-7CDCBF10E96F}"/>
          </ac:spMkLst>
        </pc:spChg>
        <pc:spChg chg="add del">
          <ac:chgData name="Alejandra Wieler Nieva" userId="S::alejandra.wieler@jala-foundation.org::ce740e1d-b919-46fa-b5d9-f2d1970a4ff5" providerId="AD" clId="Web-{1154BDC1-912B-B093-DB17-F04BC997D3E9}" dt="2021-10-13T23:18:30.563" v="140"/>
          <ac:spMkLst>
            <pc:docMk/>
            <pc:sldMk cId="2547469378" sldId="258"/>
            <ac:spMk id="9" creationId="{BACC6370-2D7E-4714-9D71-7542949D7D5D}"/>
          </ac:spMkLst>
        </pc:spChg>
        <pc:spChg chg="add del">
          <ac:chgData name="Alejandra Wieler Nieva" userId="S::alejandra.wieler@jala-foundation.org::ce740e1d-b919-46fa-b5d9-f2d1970a4ff5" providerId="AD" clId="Web-{1154BDC1-912B-B093-DB17-F04BC997D3E9}" dt="2021-10-13T23:20:24.269" v="150"/>
          <ac:spMkLst>
            <pc:docMk/>
            <pc:sldMk cId="2547469378" sldId="258"/>
            <ac:spMk id="10" creationId="{463EEC44-1BA3-44ED-81FC-A644B04B2A44}"/>
          </ac:spMkLst>
        </pc:spChg>
        <pc:spChg chg="add del">
          <ac:chgData name="Alejandra Wieler Nieva" userId="S::alejandra.wieler@jala-foundation.org::ce740e1d-b919-46fa-b5d9-f2d1970a4ff5" providerId="AD" clId="Web-{1154BDC1-912B-B093-DB17-F04BC997D3E9}" dt="2021-10-13T23:18:30.563" v="140"/>
          <ac:spMkLst>
            <pc:docMk/>
            <pc:sldMk cId="2547469378" sldId="258"/>
            <ac:spMk id="11" creationId="{F68B3F68-107C-434F-AA38-110D5EA91B85}"/>
          </ac:spMkLst>
        </pc:spChg>
        <pc:spChg chg="add del">
          <ac:chgData name="Alejandra Wieler Nieva" userId="S::alejandra.wieler@jala-foundation.org::ce740e1d-b919-46fa-b5d9-f2d1970a4ff5" providerId="AD" clId="Web-{1154BDC1-912B-B093-DB17-F04BC997D3E9}" dt="2021-10-13T23:18:30.563" v="140"/>
          <ac:spMkLst>
            <pc:docMk/>
            <pc:sldMk cId="2547469378" sldId="258"/>
            <ac:spMk id="13" creationId="{AAD0DBB9-1A4B-4391-81D4-CB19F9AB918A}"/>
          </ac:spMkLst>
        </pc:spChg>
        <pc:spChg chg="add del">
          <ac:chgData name="Alejandra Wieler Nieva" userId="S::alejandra.wieler@jala-foundation.org::ce740e1d-b919-46fa-b5d9-f2d1970a4ff5" providerId="AD" clId="Web-{1154BDC1-912B-B093-DB17-F04BC997D3E9}" dt="2021-10-13T23:18:30.563" v="140"/>
          <ac:spMkLst>
            <pc:docMk/>
            <pc:sldMk cId="2547469378" sldId="258"/>
            <ac:spMk id="15" creationId="{063BBA22-50EA-4C4D-BE05-F1CE4E63AA56}"/>
          </ac:spMkLst>
        </pc:spChg>
        <pc:spChg chg="add">
          <ac:chgData name="Alejandra Wieler Nieva" userId="S::alejandra.wieler@jala-foundation.org::ce740e1d-b919-46fa-b5d9-f2d1970a4ff5" providerId="AD" clId="Web-{1154BDC1-912B-B093-DB17-F04BC997D3E9}" dt="2021-10-13T23:20:24.269" v="150"/>
          <ac:spMkLst>
            <pc:docMk/>
            <pc:sldMk cId="2547469378" sldId="258"/>
            <ac:spMk id="17" creationId="{BACC6370-2D7E-4714-9D71-7542949D7D5D}"/>
          </ac:spMkLst>
        </pc:spChg>
        <pc:spChg chg="add">
          <ac:chgData name="Alejandra Wieler Nieva" userId="S::alejandra.wieler@jala-foundation.org::ce740e1d-b919-46fa-b5d9-f2d1970a4ff5" providerId="AD" clId="Web-{1154BDC1-912B-B093-DB17-F04BC997D3E9}" dt="2021-10-13T23:20:24.269" v="150"/>
          <ac:spMkLst>
            <pc:docMk/>
            <pc:sldMk cId="2547469378" sldId="258"/>
            <ac:spMk id="19" creationId="{F68B3F68-107C-434F-AA38-110D5EA91B85}"/>
          </ac:spMkLst>
        </pc:spChg>
        <pc:spChg chg="add">
          <ac:chgData name="Alejandra Wieler Nieva" userId="S::alejandra.wieler@jala-foundation.org::ce740e1d-b919-46fa-b5d9-f2d1970a4ff5" providerId="AD" clId="Web-{1154BDC1-912B-B093-DB17-F04BC997D3E9}" dt="2021-10-13T23:20:24.269" v="150"/>
          <ac:spMkLst>
            <pc:docMk/>
            <pc:sldMk cId="2547469378" sldId="258"/>
            <ac:spMk id="21" creationId="{AAD0DBB9-1A4B-4391-81D4-CB19F9AB918A}"/>
          </ac:spMkLst>
        </pc:spChg>
        <pc:spChg chg="add">
          <ac:chgData name="Alejandra Wieler Nieva" userId="S::alejandra.wieler@jala-foundation.org::ce740e1d-b919-46fa-b5d9-f2d1970a4ff5" providerId="AD" clId="Web-{1154BDC1-912B-B093-DB17-F04BC997D3E9}" dt="2021-10-13T23:20:24.269" v="150"/>
          <ac:spMkLst>
            <pc:docMk/>
            <pc:sldMk cId="2547469378" sldId="258"/>
            <ac:spMk id="23" creationId="{063BBA22-50EA-4C4D-BE05-F1CE4E63AA56}"/>
          </ac:spMkLst>
        </pc:spChg>
        <pc:graphicFrameChg chg="add del">
          <ac:chgData name="Alejandra Wieler Nieva" userId="S::alejandra.wieler@jala-foundation.org::ce740e1d-b919-46fa-b5d9-f2d1970a4ff5" providerId="AD" clId="Web-{1154BDC1-912B-B093-DB17-F04BC997D3E9}" dt="2021-10-13T23:18:30.563" v="140"/>
          <ac:graphicFrameMkLst>
            <pc:docMk/>
            <pc:sldMk cId="2547469378" sldId="258"/>
            <ac:graphicFrameMk id="5" creationId="{F30565B9-BECE-42C1-973F-94F335EC337D}"/>
          </ac:graphicFrameMkLst>
        </pc:graphicFrameChg>
        <pc:graphicFrameChg chg="add mod modGraphic">
          <ac:chgData name="Alejandra Wieler Nieva" userId="S::alejandra.wieler@jala-foundation.org::ce740e1d-b919-46fa-b5d9-f2d1970a4ff5" providerId="AD" clId="Web-{1154BDC1-912B-B093-DB17-F04BC997D3E9}" dt="2021-10-13T23:20:24.269" v="150"/>
          <ac:graphicFrameMkLst>
            <pc:docMk/>
            <pc:sldMk cId="2547469378" sldId="258"/>
            <ac:graphicFrameMk id="12" creationId="{DE7305D4-ABC4-42DB-86AF-06B38517D471}"/>
          </ac:graphicFrameMkLst>
        </pc:graphicFrameChg>
      </pc:sldChg>
      <pc:sldChg chg="addSp delSp modSp mod setBg">
        <pc:chgData name="Alejandra Wieler Nieva" userId="S::alejandra.wieler@jala-foundation.org::ce740e1d-b919-46fa-b5d9-f2d1970a4ff5" providerId="AD" clId="Web-{1154BDC1-912B-B093-DB17-F04BC997D3E9}" dt="2021-10-13T23:22:02.554" v="163" actId="20577"/>
        <pc:sldMkLst>
          <pc:docMk/>
          <pc:sldMk cId="2088654187" sldId="259"/>
        </pc:sldMkLst>
        <pc:spChg chg="mod">
          <ac:chgData name="Alejandra Wieler Nieva" userId="S::alejandra.wieler@jala-foundation.org::ce740e1d-b919-46fa-b5d9-f2d1970a4ff5" providerId="AD" clId="Web-{1154BDC1-912B-B093-DB17-F04BC997D3E9}" dt="2021-10-13T23:22:02.554" v="163" actId="20577"/>
          <ac:spMkLst>
            <pc:docMk/>
            <pc:sldMk cId="2088654187" sldId="259"/>
            <ac:spMk id="2" creationId="{D7BBF30D-D4DE-400F-93CF-0211631044EE}"/>
          </ac:spMkLst>
        </pc:spChg>
        <pc:spChg chg="del">
          <ac:chgData name="Alejandra Wieler Nieva" userId="S::alejandra.wieler@jala-foundation.org::ce740e1d-b919-46fa-b5d9-f2d1970a4ff5" providerId="AD" clId="Web-{1154BDC1-912B-B093-DB17-F04BC997D3E9}" dt="2021-10-13T23:21:10.223" v="154"/>
          <ac:spMkLst>
            <pc:docMk/>
            <pc:sldMk cId="2088654187" sldId="259"/>
            <ac:spMk id="3" creationId="{01F43BCA-8DC8-4C21-8BC6-D4B427AD8C05}"/>
          </ac:spMkLst>
        </pc:spChg>
        <pc:spChg chg="add">
          <ac:chgData name="Alejandra Wieler Nieva" userId="S::alejandra.wieler@jala-foundation.org::ce740e1d-b919-46fa-b5d9-f2d1970a4ff5" providerId="AD" clId="Web-{1154BDC1-912B-B093-DB17-F04BC997D3E9}" dt="2021-10-13T23:21:10.223" v="154"/>
          <ac:spMkLst>
            <pc:docMk/>
            <pc:sldMk cId="2088654187" sldId="259"/>
            <ac:spMk id="9" creationId="{BACC6370-2D7E-4714-9D71-7542949D7D5D}"/>
          </ac:spMkLst>
        </pc:spChg>
        <pc:spChg chg="add">
          <ac:chgData name="Alejandra Wieler Nieva" userId="S::alejandra.wieler@jala-foundation.org::ce740e1d-b919-46fa-b5d9-f2d1970a4ff5" providerId="AD" clId="Web-{1154BDC1-912B-B093-DB17-F04BC997D3E9}" dt="2021-10-13T23:21:10.223" v="154"/>
          <ac:spMkLst>
            <pc:docMk/>
            <pc:sldMk cId="2088654187" sldId="259"/>
            <ac:spMk id="11" creationId="{F68B3F68-107C-434F-AA38-110D5EA91B85}"/>
          </ac:spMkLst>
        </pc:spChg>
        <pc:spChg chg="add">
          <ac:chgData name="Alejandra Wieler Nieva" userId="S::alejandra.wieler@jala-foundation.org::ce740e1d-b919-46fa-b5d9-f2d1970a4ff5" providerId="AD" clId="Web-{1154BDC1-912B-B093-DB17-F04BC997D3E9}" dt="2021-10-13T23:21:10.223" v="154"/>
          <ac:spMkLst>
            <pc:docMk/>
            <pc:sldMk cId="2088654187" sldId="259"/>
            <ac:spMk id="13" creationId="{AAD0DBB9-1A4B-4391-81D4-CB19F9AB918A}"/>
          </ac:spMkLst>
        </pc:spChg>
        <pc:spChg chg="add">
          <ac:chgData name="Alejandra Wieler Nieva" userId="S::alejandra.wieler@jala-foundation.org::ce740e1d-b919-46fa-b5d9-f2d1970a4ff5" providerId="AD" clId="Web-{1154BDC1-912B-B093-DB17-F04BC997D3E9}" dt="2021-10-13T23:21:10.223" v="154"/>
          <ac:spMkLst>
            <pc:docMk/>
            <pc:sldMk cId="2088654187" sldId="259"/>
            <ac:spMk id="15" creationId="{063BBA22-50EA-4C4D-BE05-F1CE4E63AA56}"/>
          </ac:spMkLst>
        </pc:spChg>
        <pc:graphicFrameChg chg="add">
          <ac:chgData name="Alejandra Wieler Nieva" userId="S::alejandra.wieler@jala-foundation.org::ce740e1d-b919-46fa-b5d9-f2d1970a4ff5" providerId="AD" clId="Web-{1154BDC1-912B-B093-DB17-F04BC997D3E9}" dt="2021-10-13T23:21:10.223" v="154"/>
          <ac:graphicFrameMkLst>
            <pc:docMk/>
            <pc:sldMk cId="2088654187" sldId="259"/>
            <ac:graphicFrameMk id="5" creationId="{0448F8AD-E0CC-4ABE-B135-622DF1F30906}"/>
          </ac:graphicFrameMkLst>
        </pc:graphicFrameChg>
      </pc:sldChg>
      <pc:sldChg chg="addSp modSp mod setBg">
        <pc:chgData name="Alejandra Wieler Nieva" userId="S::alejandra.wieler@jala-foundation.org::ce740e1d-b919-46fa-b5d9-f2d1970a4ff5" providerId="AD" clId="Web-{1154BDC1-912B-B093-DB17-F04BC997D3E9}" dt="2021-10-14T01:10:50.685" v="240"/>
        <pc:sldMkLst>
          <pc:docMk/>
          <pc:sldMk cId="3253284922" sldId="260"/>
        </pc:sldMkLst>
        <pc:spChg chg="mod">
          <ac:chgData name="Alejandra Wieler Nieva" userId="S::alejandra.wieler@jala-foundation.org::ce740e1d-b919-46fa-b5d9-f2d1970a4ff5" providerId="AD" clId="Web-{1154BDC1-912B-B093-DB17-F04BC997D3E9}" dt="2021-10-14T01:10:50.685" v="240"/>
          <ac:spMkLst>
            <pc:docMk/>
            <pc:sldMk cId="3253284922" sldId="260"/>
            <ac:spMk id="2" creationId="{522A5311-AD8F-43EA-9077-F5F89FCD6F78}"/>
          </ac:spMkLst>
        </pc:spChg>
        <pc:spChg chg="mod">
          <ac:chgData name="Alejandra Wieler Nieva" userId="S::alejandra.wieler@jala-foundation.org::ce740e1d-b919-46fa-b5d9-f2d1970a4ff5" providerId="AD" clId="Web-{1154BDC1-912B-B093-DB17-F04BC997D3E9}" dt="2021-10-14T01:10:50.685" v="240"/>
          <ac:spMkLst>
            <pc:docMk/>
            <pc:sldMk cId="3253284922" sldId="260"/>
            <ac:spMk id="3" creationId="{C2BF72D6-5468-44ED-BC27-142A42A66516}"/>
          </ac:spMkLst>
        </pc:spChg>
        <pc:spChg chg="add">
          <ac:chgData name="Alejandra Wieler Nieva" userId="S::alejandra.wieler@jala-foundation.org::ce740e1d-b919-46fa-b5d9-f2d1970a4ff5" providerId="AD" clId="Web-{1154BDC1-912B-B093-DB17-F04BC997D3E9}" dt="2021-10-14T01:10:50.685" v="240"/>
          <ac:spMkLst>
            <pc:docMk/>
            <pc:sldMk cId="3253284922" sldId="260"/>
            <ac:spMk id="8" creationId="{1B15ED52-F352-441B-82BF-E0EA34836D08}"/>
          </ac:spMkLst>
        </pc:spChg>
        <pc:spChg chg="add">
          <ac:chgData name="Alejandra Wieler Nieva" userId="S::alejandra.wieler@jala-foundation.org::ce740e1d-b919-46fa-b5d9-f2d1970a4ff5" providerId="AD" clId="Web-{1154BDC1-912B-B093-DB17-F04BC997D3E9}" dt="2021-10-14T01:10:50.685" v="240"/>
          <ac:spMkLst>
            <pc:docMk/>
            <pc:sldMk cId="3253284922" sldId="260"/>
            <ac:spMk id="10" creationId="{3B2E3793-BFE6-45A2-9B7B-E18844431C99}"/>
          </ac:spMkLst>
        </pc:spChg>
        <pc:spChg chg="add">
          <ac:chgData name="Alejandra Wieler Nieva" userId="S::alejandra.wieler@jala-foundation.org::ce740e1d-b919-46fa-b5d9-f2d1970a4ff5" providerId="AD" clId="Web-{1154BDC1-912B-B093-DB17-F04BC997D3E9}" dt="2021-10-14T01:10:50.685" v="240"/>
          <ac:spMkLst>
            <pc:docMk/>
            <pc:sldMk cId="3253284922" sldId="260"/>
            <ac:spMk id="12" creationId="{BC4C4868-CB8F-4AF9-9CDB-8108F2C19B67}"/>
          </ac:spMkLst>
        </pc:spChg>
        <pc:spChg chg="add">
          <ac:chgData name="Alejandra Wieler Nieva" userId="S::alejandra.wieler@jala-foundation.org::ce740e1d-b919-46fa-b5d9-f2d1970a4ff5" providerId="AD" clId="Web-{1154BDC1-912B-B093-DB17-F04BC997D3E9}" dt="2021-10-14T01:10:50.685" v="240"/>
          <ac:spMkLst>
            <pc:docMk/>
            <pc:sldMk cId="3253284922" sldId="260"/>
            <ac:spMk id="14" creationId="{375E0459-6403-40CD-989D-56A4407CA12E}"/>
          </ac:spMkLst>
        </pc:spChg>
        <pc:spChg chg="add">
          <ac:chgData name="Alejandra Wieler Nieva" userId="S::alejandra.wieler@jala-foundation.org::ce740e1d-b919-46fa-b5d9-f2d1970a4ff5" providerId="AD" clId="Web-{1154BDC1-912B-B093-DB17-F04BC997D3E9}" dt="2021-10-14T01:10:50.685" v="240"/>
          <ac:spMkLst>
            <pc:docMk/>
            <pc:sldMk cId="3253284922" sldId="260"/>
            <ac:spMk id="16" creationId="{53E5B1A8-3AC9-4BD1-9BBC-78CA94F2D1BA}"/>
          </ac:spMkLst>
        </pc:spChg>
      </pc:sldChg>
      <pc:sldChg chg="addSp delSp modSp mod setBg setClrOvrMap">
        <pc:chgData name="Alejandra Wieler Nieva" userId="S::alejandra.wieler@jala-foundation.org::ce740e1d-b919-46fa-b5d9-f2d1970a4ff5" providerId="AD" clId="Web-{1154BDC1-912B-B093-DB17-F04BC997D3E9}" dt="2021-10-14T01:05:58.617" v="213" actId="1076"/>
        <pc:sldMkLst>
          <pc:docMk/>
          <pc:sldMk cId="524220147" sldId="261"/>
        </pc:sldMkLst>
        <pc:spChg chg="mod">
          <ac:chgData name="Alejandra Wieler Nieva" userId="S::alejandra.wieler@jala-foundation.org::ce740e1d-b919-46fa-b5d9-f2d1970a4ff5" providerId="AD" clId="Web-{1154BDC1-912B-B093-DB17-F04BC997D3E9}" dt="2021-10-14T01:05:58.617" v="213" actId="1076"/>
          <ac:spMkLst>
            <pc:docMk/>
            <pc:sldMk cId="524220147" sldId="261"/>
            <ac:spMk id="2" creationId="{A1BF8278-9AE0-4483-8E52-54A34AC310B8}"/>
          </ac:spMkLst>
        </pc:spChg>
        <pc:spChg chg="add del mod">
          <ac:chgData name="Alejandra Wieler Nieva" userId="S::alejandra.wieler@jala-foundation.org::ce740e1d-b919-46fa-b5d9-f2d1970a4ff5" providerId="AD" clId="Web-{1154BDC1-912B-B093-DB17-F04BC997D3E9}" dt="2021-10-14T01:04:14.802" v="198"/>
          <ac:spMkLst>
            <pc:docMk/>
            <pc:sldMk cId="524220147" sldId="261"/>
            <ac:spMk id="3" creationId="{2808606F-EA92-4C8C-AAF2-1CE0462DB3BC}"/>
          </ac:spMkLst>
        </pc:spChg>
        <pc:spChg chg="add del">
          <ac:chgData name="Alejandra Wieler Nieva" userId="S::alejandra.wieler@jala-foundation.org::ce740e1d-b919-46fa-b5d9-f2d1970a4ff5" providerId="AD" clId="Web-{1154BDC1-912B-B093-DB17-F04BC997D3E9}" dt="2021-10-14T01:03:22.426" v="194"/>
          <ac:spMkLst>
            <pc:docMk/>
            <pc:sldMk cId="524220147" sldId="261"/>
            <ac:spMk id="6" creationId="{0671A8AE-40A1-4631-A6B8-581AFF065482}"/>
          </ac:spMkLst>
        </pc:spChg>
        <pc:spChg chg="add del">
          <ac:chgData name="Alejandra Wieler Nieva" userId="S::alejandra.wieler@jala-foundation.org::ce740e1d-b919-46fa-b5d9-f2d1970a4ff5" providerId="AD" clId="Web-{1154BDC1-912B-B093-DB17-F04BC997D3E9}" dt="2021-10-14T01:03:22.426" v="194"/>
          <ac:spMkLst>
            <pc:docMk/>
            <pc:sldMk cId="524220147" sldId="261"/>
            <ac:spMk id="8" creationId="{AB58EF07-17C2-48CF-ABB0-EEF1F17CB8F0}"/>
          </ac:spMkLst>
        </pc:spChg>
        <pc:spChg chg="add del">
          <ac:chgData name="Alejandra Wieler Nieva" userId="S::alejandra.wieler@jala-foundation.org::ce740e1d-b919-46fa-b5d9-f2d1970a4ff5" providerId="AD" clId="Web-{1154BDC1-912B-B093-DB17-F04BC997D3E9}" dt="2021-10-14T01:03:16.426" v="192"/>
          <ac:spMkLst>
            <pc:docMk/>
            <pc:sldMk cId="524220147" sldId="261"/>
            <ac:spMk id="9" creationId="{9203DE33-2CD4-4CA8-9AF3-37C3B65133B0}"/>
          </ac:spMkLst>
        </pc:spChg>
        <pc:spChg chg="add del">
          <ac:chgData name="Alejandra Wieler Nieva" userId="S::alejandra.wieler@jala-foundation.org::ce740e1d-b919-46fa-b5d9-f2d1970a4ff5" providerId="AD" clId="Web-{1154BDC1-912B-B093-DB17-F04BC997D3E9}" dt="2021-10-14T01:03:22.426" v="194"/>
          <ac:spMkLst>
            <pc:docMk/>
            <pc:sldMk cId="524220147" sldId="261"/>
            <ac:spMk id="10" creationId="{AF2F604E-43BE-4DC3-B983-E071523364F8}"/>
          </ac:spMkLst>
        </pc:spChg>
        <pc:spChg chg="add del">
          <ac:chgData name="Alejandra Wieler Nieva" userId="S::alejandra.wieler@jala-foundation.org::ce740e1d-b919-46fa-b5d9-f2d1970a4ff5" providerId="AD" clId="Web-{1154BDC1-912B-B093-DB17-F04BC997D3E9}" dt="2021-10-14T01:03:16.426" v="192"/>
          <ac:spMkLst>
            <pc:docMk/>
            <pc:sldMk cId="524220147" sldId="261"/>
            <ac:spMk id="11" creationId="{0AF57B88-1D4C-41FA-A761-EC1DD10C35CB}"/>
          </ac:spMkLst>
        </pc:spChg>
        <pc:spChg chg="add del">
          <ac:chgData name="Alejandra Wieler Nieva" userId="S::alejandra.wieler@jala-foundation.org::ce740e1d-b919-46fa-b5d9-f2d1970a4ff5" providerId="AD" clId="Web-{1154BDC1-912B-B093-DB17-F04BC997D3E9}" dt="2021-10-14T01:03:22.426" v="194"/>
          <ac:spMkLst>
            <pc:docMk/>
            <pc:sldMk cId="524220147" sldId="261"/>
            <ac:spMk id="12" creationId="{08C9B587-E65E-4B52-B37C-ABEBB6E87928}"/>
          </ac:spMkLst>
        </pc:spChg>
        <pc:spChg chg="add del">
          <ac:chgData name="Alejandra Wieler Nieva" userId="S::alejandra.wieler@jala-foundation.org::ce740e1d-b919-46fa-b5d9-f2d1970a4ff5" providerId="AD" clId="Web-{1154BDC1-912B-B093-DB17-F04BC997D3E9}" dt="2021-10-14T01:03:16.426" v="192"/>
          <ac:spMkLst>
            <pc:docMk/>
            <pc:sldMk cId="524220147" sldId="261"/>
            <ac:spMk id="13" creationId="{D2548F45-5164-4ABB-8212-7F293FDED8D4}"/>
          </ac:spMkLst>
        </pc:spChg>
        <pc:spChg chg="add del">
          <ac:chgData name="Alejandra Wieler Nieva" userId="S::alejandra.wieler@jala-foundation.org::ce740e1d-b919-46fa-b5d9-f2d1970a4ff5" providerId="AD" clId="Web-{1154BDC1-912B-B093-DB17-F04BC997D3E9}" dt="2021-10-14T01:03:26.145" v="196"/>
          <ac:spMkLst>
            <pc:docMk/>
            <pc:sldMk cId="524220147" sldId="261"/>
            <ac:spMk id="14" creationId="{21C9FE86-FCC3-4A31-AA1C-C882262B7FE7}"/>
          </ac:spMkLst>
        </pc:spChg>
        <pc:spChg chg="add del">
          <ac:chgData name="Alejandra Wieler Nieva" userId="S::alejandra.wieler@jala-foundation.org::ce740e1d-b919-46fa-b5d9-f2d1970a4ff5" providerId="AD" clId="Web-{1154BDC1-912B-B093-DB17-F04BC997D3E9}" dt="2021-10-14T01:03:16.426" v="192"/>
          <ac:spMkLst>
            <pc:docMk/>
            <pc:sldMk cId="524220147" sldId="261"/>
            <ac:spMk id="15" creationId="{5E81CCFB-7BEF-4186-86FB-D09450B4D02D}"/>
          </ac:spMkLst>
        </pc:spChg>
        <pc:spChg chg="add del">
          <ac:chgData name="Alejandra Wieler Nieva" userId="S::alejandra.wieler@jala-foundation.org::ce740e1d-b919-46fa-b5d9-f2d1970a4ff5" providerId="AD" clId="Web-{1154BDC1-912B-B093-DB17-F04BC997D3E9}" dt="2021-10-14T01:03:26.145" v="196"/>
          <ac:spMkLst>
            <pc:docMk/>
            <pc:sldMk cId="524220147" sldId="261"/>
            <ac:spMk id="16" creationId="{7D96243B-ECED-4B71-8E06-AE9A285EAD20}"/>
          </ac:spMkLst>
        </pc:spChg>
        <pc:spChg chg="add del">
          <ac:chgData name="Alejandra Wieler Nieva" userId="S::alejandra.wieler@jala-foundation.org::ce740e1d-b919-46fa-b5d9-f2d1970a4ff5" providerId="AD" clId="Web-{1154BDC1-912B-B093-DB17-F04BC997D3E9}" dt="2021-10-14T01:03:26.145" v="196"/>
          <ac:spMkLst>
            <pc:docMk/>
            <pc:sldMk cId="524220147" sldId="261"/>
            <ac:spMk id="17" creationId="{DEE2AD96-B495-4E06-9291-B71706F728CB}"/>
          </ac:spMkLst>
        </pc:spChg>
        <pc:spChg chg="add del">
          <ac:chgData name="Alejandra Wieler Nieva" userId="S::alejandra.wieler@jala-foundation.org::ce740e1d-b919-46fa-b5d9-f2d1970a4ff5" providerId="AD" clId="Web-{1154BDC1-912B-B093-DB17-F04BC997D3E9}" dt="2021-10-14T01:03:26.145" v="196"/>
          <ac:spMkLst>
            <pc:docMk/>
            <pc:sldMk cId="524220147" sldId="261"/>
            <ac:spMk id="18" creationId="{A09989E4-EFDC-4A90-A633-E0525FB4139E}"/>
          </ac:spMkLst>
        </pc:spChg>
        <pc:spChg chg="add del">
          <ac:chgData name="Alejandra Wieler Nieva" userId="S::alejandra.wieler@jala-foundation.org::ce740e1d-b919-46fa-b5d9-f2d1970a4ff5" providerId="AD" clId="Web-{1154BDC1-912B-B093-DB17-F04BC997D3E9}" dt="2021-10-14T01:03:26.145" v="196"/>
          <ac:spMkLst>
            <pc:docMk/>
            <pc:sldMk cId="524220147" sldId="261"/>
            <ac:spMk id="19" creationId="{53CF6D67-C5A8-4ADD-9E8E-1E38CA1D3166}"/>
          </ac:spMkLst>
        </pc:spChg>
        <pc:spChg chg="add del">
          <ac:chgData name="Alejandra Wieler Nieva" userId="S::alejandra.wieler@jala-foundation.org::ce740e1d-b919-46fa-b5d9-f2d1970a4ff5" providerId="AD" clId="Web-{1154BDC1-912B-B093-DB17-F04BC997D3E9}" dt="2021-10-14T01:03:26.145" v="196"/>
          <ac:spMkLst>
            <pc:docMk/>
            <pc:sldMk cId="524220147" sldId="261"/>
            <ac:spMk id="20" creationId="{86909FA0-B515-4681-B7A8-FA281D133B94}"/>
          </ac:spMkLst>
        </pc:spChg>
        <pc:spChg chg="add">
          <ac:chgData name="Alejandra Wieler Nieva" userId="S::alejandra.wieler@jala-foundation.org::ce740e1d-b919-46fa-b5d9-f2d1970a4ff5" providerId="AD" clId="Web-{1154BDC1-912B-B093-DB17-F04BC997D3E9}" dt="2021-10-14T01:03:26.161" v="197"/>
          <ac:spMkLst>
            <pc:docMk/>
            <pc:sldMk cId="524220147" sldId="261"/>
            <ac:spMk id="21" creationId="{09588DA8-065E-4F6F-8EFD-43104AB2E0CF}"/>
          </ac:spMkLst>
        </pc:spChg>
        <pc:spChg chg="add">
          <ac:chgData name="Alejandra Wieler Nieva" userId="S::alejandra.wieler@jala-foundation.org::ce740e1d-b919-46fa-b5d9-f2d1970a4ff5" providerId="AD" clId="Web-{1154BDC1-912B-B093-DB17-F04BC997D3E9}" dt="2021-10-14T01:03:26.161" v="197"/>
          <ac:spMkLst>
            <pc:docMk/>
            <pc:sldMk cId="524220147" sldId="261"/>
            <ac:spMk id="22" creationId="{C4285719-470E-454C-AF62-8323075F1F5B}"/>
          </ac:spMkLst>
        </pc:spChg>
        <pc:spChg chg="add">
          <ac:chgData name="Alejandra Wieler Nieva" userId="S::alejandra.wieler@jala-foundation.org::ce740e1d-b919-46fa-b5d9-f2d1970a4ff5" providerId="AD" clId="Web-{1154BDC1-912B-B093-DB17-F04BC997D3E9}" dt="2021-10-14T01:03:26.161" v="197"/>
          <ac:spMkLst>
            <pc:docMk/>
            <pc:sldMk cId="524220147" sldId="261"/>
            <ac:spMk id="23" creationId="{CD9FE4EF-C4D8-49A0-B2FF-81D8DB7D8A24}"/>
          </ac:spMkLst>
        </pc:spChg>
        <pc:spChg chg="add">
          <ac:chgData name="Alejandra Wieler Nieva" userId="S::alejandra.wieler@jala-foundation.org::ce740e1d-b919-46fa-b5d9-f2d1970a4ff5" providerId="AD" clId="Web-{1154BDC1-912B-B093-DB17-F04BC997D3E9}" dt="2021-10-14T01:03:26.161" v="197"/>
          <ac:spMkLst>
            <pc:docMk/>
            <pc:sldMk cId="524220147" sldId="261"/>
            <ac:spMk id="24" creationId="{4300840D-0A0B-4512-BACA-B439D5B9C57C}"/>
          </ac:spMkLst>
        </pc:spChg>
        <pc:spChg chg="add">
          <ac:chgData name="Alejandra Wieler Nieva" userId="S::alejandra.wieler@jala-foundation.org::ce740e1d-b919-46fa-b5d9-f2d1970a4ff5" providerId="AD" clId="Web-{1154BDC1-912B-B093-DB17-F04BC997D3E9}" dt="2021-10-14T01:03:26.161" v="197"/>
          <ac:spMkLst>
            <pc:docMk/>
            <pc:sldMk cId="524220147" sldId="261"/>
            <ac:spMk id="25" creationId="{D2B78728-A580-49A7-84F9-6EF6F583ADE0}"/>
          </ac:spMkLst>
        </pc:spChg>
        <pc:spChg chg="add">
          <ac:chgData name="Alejandra Wieler Nieva" userId="S::alejandra.wieler@jala-foundation.org::ce740e1d-b919-46fa-b5d9-f2d1970a4ff5" providerId="AD" clId="Web-{1154BDC1-912B-B093-DB17-F04BC997D3E9}" dt="2021-10-14T01:03:26.161" v="197"/>
          <ac:spMkLst>
            <pc:docMk/>
            <pc:sldMk cId="524220147" sldId="261"/>
            <ac:spMk id="26" creationId="{38FAA1A1-D861-433F-88FA-1E9D6FD31D11}"/>
          </ac:spMkLst>
        </pc:spChg>
        <pc:spChg chg="add">
          <ac:chgData name="Alejandra Wieler Nieva" userId="S::alejandra.wieler@jala-foundation.org::ce740e1d-b919-46fa-b5d9-f2d1970a4ff5" providerId="AD" clId="Web-{1154BDC1-912B-B093-DB17-F04BC997D3E9}" dt="2021-10-14T01:03:26.161" v="197"/>
          <ac:spMkLst>
            <pc:docMk/>
            <pc:sldMk cId="524220147" sldId="261"/>
            <ac:spMk id="27" creationId="{8D71EDA1-87BF-4D5D-AB79-F346FD19278A}"/>
          </ac:spMkLst>
        </pc:spChg>
        <pc:picChg chg="add mod ord">
          <ac:chgData name="Alejandra Wieler Nieva" userId="S::alejandra.wieler@jala-foundation.org::ce740e1d-b919-46fa-b5d9-f2d1970a4ff5" providerId="AD" clId="Web-{1154BDC1-912B-B093-DB17-F04BC997D3E9}" dt="2021-10-14T01:04:51.991" v="205" actId="1076"/>
          <ac:picMkLst>
            <pc:docMk/>
            <pc:sldMk cId="524220147" sldId="261"/>
            <ac:picMk id="4" creationId="{4E6BB8A8-2D8D-44BE-B796-3858DBFED6AD}"/>
          </ac:picMkLst>
        </pc:picChg>
        <pc:picChg chg="add del">
          <ac:chgData name="Alejandra Wieler Nieva" userId="S::alejandra.wieler@jala-foundation.org::ce740e1d-b919-46fa-b5d9-f2d1970a4ff5" providerId="AD" clId="Web-{1154BDC1-912B-B093-DB17-F04BC997D3E9}" dt="2021-10-14T01:03:16.426" v="192"/>
          <ac:picMkLst>
            <pc:docMk/>
            <pc:sldMk cId="524220147" sldId="261"/>
            <ac:picMk id="5" creationId="{8B586CE4-D29A-40EB-8CCE-05733BBC886F}"/>
          </ac:picMkLst>
        </pc:picChg>
        <pc:picChg chg="add del">
          <ac:chgData name="Alejandra Wieler Nieva" userId="S::alejandra.wieler@jala-foundation.org::ce740e1d-b919-46fa-b5d9-f2d1970a4ff5" providerId="AD" clId="Web-{1154BDC1-912B-B093-DB17-F04BC997D3E9}" dt="2021-10-14T01:03:22.426" v="194"/>
          <ac:picMkLst>
            <pc:docMk/>
            <pc:sldMk cId="524220147" sldId="261"/>
            <ac:picMk id="7" creationId="{BBC24738-7CCE-4AE2-902C-72639B978BBB}"/>
          </ac:picMkLst>
        </pc:picChg>
        <pc:picChg chg="add mod">
          <ac:chgData name="Alejandra Wieler Nieva" userId="S::alejandra.wieler@jala-foundation.org::ce740e1d-b919-46fa-b5d9-f2d1970a4ff5" providerId="AD" clId="Web-{1154BDC1-912B-B093-DB17-F04BC997D3E9}" dt="2021-10-14T01:04:48.147" v="204" actId="1076"/>
          <ac:picMkLst>
            <pc:docMk/>
            <pc:sldMk cId="524220147" sldId="261"/>
            <ac:picMk id="28" creationId="{7531E3CC-9D92-4BFF-8BE4-1A1BBFC11846}"/>
          </ac:picMkLst>
        </pc:picChg>
      </pc:sldChg>
      <pc:sldChg chg="addSp delSp modSp">
        <pc:chgData name="Alejandra Wieler Nieva" userId="S::alejandra.wieler@jala-foundation.org::ce740e1d-b919-46fa-b5d9-f2d1970a4ff5" providerId="AD" clId="Web-{1154BDC1-912B-B093-DB17-F04BC997D3E9}" dt="2021-10-14T01:02:51.551" v="190" actId="14100"/>
        <pc:sldMkLst>
          <pc:docMk/>
          <pc:sldMk cId="1614461320" sldId="262"/>
        </pc:sldMkLst>
        <pc:spChg chg="mod">
          <ac:chgData name="Alejandra Wieler Nieva" userId="S::alejandra.wieler@jala-foundation.org::ce740e1d-b919-46fa-b5d9-f2d1970a4ff5" providerId="AD" clId="Web-{1154BDC1-912B-B093-DB17-F04BC997D3E9}" dt="2021-10-14T01:02:39.613" v="187"/>
          <ac:spMkLst>
            <pc:docMk/>
            <pc:sldMk cId="1614461320" sldId="262"/>
            <ac:spMk id="2" creationId="{ACE6D09A-F6F1-4597-A53E-C28295D2AB4E}"/>
          </ac:spMkLst>
        </pc:spChg>
        <pc:spChg chg="mod">
          <ac:chgData name="Alejandra Wieler Nieva" userId="S::alejandra.wieler@jala-foundation.org::ce740e1d-b919-46fa-b5d9-f2d1970a4ff5" providerId="AD" clId="Web-{1154BDC1-912B-B093-DB17-F04BC997D3E9}" dt="2021-10-14T01:02:39.613" v="187"/>
          <ac:spMkLst>
            <pc:docMk/>
            <pc:sldMk cId="1614461320" sldId="262"/>
            <ac:spMk id="3" creationId="{C3F94995-090D-4435-8C1B-1A012DF86E4A}"/>
          </ac:spMkLst>
        </pc:spChg>
        <pc:spChg chg="del">
          <ac:chgData name="Alejandra Wieler Nieva" userId="S::alejandra.wieler@jala-foundation.org::ce740e1d-b919-46fa-b5d9-f2d1970a4ff5" providerId="AD" clId="Web-{1154BDC1-912B-B093-DB17-F04BC997D3E9}" dt="2021-10-14T01:02:39.613" v="187"/>
          <ac:spMkLst>
            <pc:docMk/>
            <pc:sldMk cId="1614461320" sldId="262"/>
            <ac:spMk id="9" creationId="{5E39A796-BE83-48B1-B33F-35C4A32AAB57}"/>
          </ac:spMkLst>
        </pc:spChg>
        <pc:spChg chg="del">
          <ac:chgData name="Alejandra Wieler Nieva" userId="S::alejandra.wieler@jala-foundation.org::ce740e1d-b919-46fa-b5d9-f2d1970a4ff5" providerId="AD" clId="Web-{1154BDC1-912B-B093-DB17-F04BC997D3E9}" dt="2021-10-14T01:02:39.613" v="187"/>
          <ac:spMkLst>
            <pc:docMk/>
            <pc:sldMk cId="1614461320" sldId="262"/>
            <ac:spMk id="11" creationId="{72F84B47-E267-4194-8194-831DB7B5547F}"/>
          </ac:spMkLst>
        </pc:spChg>
        <pc:spChg chg="add">
          <ac:chgData name="Alejandra Wieler Nieva" userId="S::alejandra.wieler@jala-foundation.org::ce740e1d-b919-46fa-b5d9-f2d1970a4ff5" providerId="AD" clId="Web-{1154BDC1-912B-B093-DB17-F04BC997D3E9}" dt="2021-10-14T01:02:39.613" v="187"/>
          <ac:spMkLst>
            <pc:docMk/>
            <pc:sldMk cId="1614461320" sldId="262"/>
            <ac:spMk id="16" creationId="{12609869-9E80-471B-A487-A53288E0E791}"/>
          </ac:spMkLst>
        </pc:spChg>
        <pc:spChg chg="add">
          <ac:chgData name="Alejandra Wieler Nieva" userId="S::alejandra.wieler@jala-foundation.org::ce740e1d-b919-46fa-b5d9-f2d1970a4ff5" providerId="AD" clId="Web-{1154BDC1-912B-B093-DB17-F04BC997D3E9}" dt="2021-10-14T01:02:39.613" v="187"/>
          <ac:spMkLst>
            <pc:docMk/>
            <pc:sldMk cId="1614461320" sldId="262"/>
            <ac:spMk id="18" creationId="{7004738A-9D34-43E8-97D2-CA0EED4F8BE0}"/>
          </ac:spMkLst>
        </pc:spChg>
        <pc:spChg chg="add">
          <ac:chgData name="Alejandra Wieler Nieva" userId="S::alejandra.wieler@jala-foundation.org::ce740e1d-b919-46fa-b5d9-f2d1970a4ff5" providerId="AD" clId="Web-{1154BDC1-912B-B093-DB17-F04BC997D3E9}" dt="2021-10-14T01:02:39.613" v="187"/>
          <ac:spMkLst>
            <pc:docMk/>
            <pc:sldMk cId="1614461320" sldId="262"/>
            <ac:spMk id="20" creationId="{B8B8D07F-F13E-443E-BA68-2D26672D76B9}"/>
          </ac:spMkLst>
        </pc:spChg>
        <pc:spChg chg="add">
          <ac:chgData name="Alejandra Wieler Nieva" userId="S::alejandra.wieler@jala-foundation.org::ce740e1d-b919-46fa-b5d9-f2d1970a4ff5" providerId="AD" clId="Web-{1154BDC1-912B-B093-DB17-F04BC997D3E9}" dt="2021-10-14T01:02:39.613" v="187"/>
          <ac:spMkLst>
            <pc:docMk/>
            <pc:sldMk cId="1614461320" sldId="262"/>
            <ac:spMk id="22" creationId="{2813A4FA-24A5-41ED-A534-3807D1B2F344}"/>
          </ac:spMkLst>
        </pc:spChg>
        <pc:spChg chg="add">
          <ac:chgData name="Alejandra Wieler Nieva" userId="S::alejandra.wieler@jala-foundation.org::ce740e1d-b919-46fa-b5d9-f2d1970a4ff5" providerId="AD" clId="Web-{1154BDC1-912B-B093-DB17-F04BC997D3E9}" dt="2021-10-14T01:02:39.613" v="187"/>
          <ac:spMkLst>
            <pc:docMk/>
            <pc:sldMk cId="1614461320" sldId="262"/>
            <ac:spMk id="24" creationId="{C3944F27-CA70-4E84-A51A-E6BF89558979}"/>
          </ac:spMkLst>
        </pc:spChg>
        <pc:picChg chg="mod">
          <ac:chgData name="Alejandra Wieler Nieva" userId="S::alejandra.wieler@jala-foundation.org::ce740e1d-b919-46fa-b5d9-f2d1970a4ff5" providerId="AD" clId="Web-{1154BDC1-912B-B093-DB17-F04BC997D3E9}" dt="2021-10-14T01:02:51.551" v="190" actId="14100"/>
          <ac:picMkLst>
            <pc:docMk/>
            <pc:sldMk cId="1614461320" sldId="262"/>
            <ac:picMk id="4" creationId="{DF712455-A967-4916-BCBD-9714009528C9}"/>
          </ac:picMkLst>
        </pc:picChg>
      </pc:sldChg>
      <pc:sldChg chg="addSp delSp modSp mod setBg">
        <pc:chgData name="Alejandra Wieler Nieva" userId="S::alejandra.wieler@jala-foundation.org::ce740e1d-b919-46fa-b5d9-f2d1970a4ff5" providerId="AD" clId="Web-{1154BDC1-912B-B093-DB17-F04BC997D3E9}" dt="2021-10-13T23:06:29.562" v="95" actId="20577"/>
        <pc:sldMkLst>
          <pc:docMk/>
          <pc:sldMk cId="3415273118" sldId="263"/>
        </pc:sldMkLst>
        <pc:spChg chg="mod">
          <ac:chgData name="Alejandra Wieler Nieva" userId="S::alejandra.wieler@jala-foundation.org::ce740e1d-b919-46fa-b5d9-f2d1970a4ff5" providerId="AD" clId="Web-{1154BDC1-912B-B093-DB17-F04BC997D3E9}" dt="2021-10-13T23:06:29.562" v="95" actId="20577"/>
          <ac:spMkLst>
            <pc:docMk/>
            <pc:sldMk cId="3415273118" sldId="263"/>
            <ac:spMk id="2" creationId="{85211F16-12E3-48E5-90B5-18FF6A711DE1}"/>
          </ac:spMkLst>
        </pc:spChg>
        <pc:spChg chg="add del mod">
          <ac:chgData name="Alejandra Wieler Nieva" userId="S::alejandra.wieler@jala-foundation.org::ce740e1d-b919-46fa-b5d9-f2d1970a4ff5" providerId="AD" clId="Web-{1154BDC1-912B-B093-DB17-F04BC997D3E9}" dt="2021-10-13T23:06:24.827" v="94"/>
          <ac:spMkLst>
            <pc:docMk/>
            <pc:sldMk cId="3415273118" sldId="263"/>
            <ac:spMk id="3" creationId="{63184D81-29AE-4F57-A2D3-339B4A46163B}"/>
          </ac:spMkLst>
        </pc:spChg>
        <pc:spChg chg="add del">
          <ac:chgData name="Alejandra Wieler Nieva" userId="S::alejandra.wieler@jala-foundation.org::ce740e1d-b919-46fa-b5d9-f2d1970a4ff5" providerId="AD" clId="Web-{1154BDC1-912B-B093-DB17-F04BC997D3E9}" dt="2021-10-13T23:05:05.357" v="72"/>
          <ac:spMkLst>
            <pc:docMk/>
            <pc:sldMk cId="3415273118" sldId="263"/>
            <ac:spMk id="8" creationId="{C7FA33FF-088D-4F16-95A2-2C64D353DEA8}"/>
          </ac:spMkLst>
        </pc:spChg>
        <pc:spChg chg="add del">
          <ac:chgData name="Alejandra Wieler Nieva" userId="S::alejandra.wieler@jala-foundation.org::ce740e1d-b919-46fa-b5d9-f2d1970a4ff5" providerId="AD" clId="Web-{1154BDC1-912B-B093-DB17-F04BC997D3E9}" dt="2021-10-13T23:05:09.076" v="74"/>
          <ac:spMkLst>
            <pc:docMk/>
            <pc:sldMk cId="3415273118" sldId="263"/>
            <ac:spMk id="9" creationId="{2E442304-DDBD-4F7B-8017-36BCC863FB40}"/>
          </ac:spMkLst>
        </pc:spChg>
        <pc:spChg chg="add del">
          <ac:chgData name="Alejandra Wieler Nieva" userId="S::alejandra.wieler@jala-foundation.org::ce740e1d-b919-46fa-b5d9-f2d1970a4ff5" providerId="AD" clId="Web-{1154BDC1-912B-B093-DB17-F04BC997D3E9}" dt="2021-10-13T23:05:05.357" v="72"/>
          <ac:spMkLst>
            <pc:docMk/>
            <pc:sldMk cId="3415273118" sldId="263"/>
            <ac:spMk id="10" creationId="{A376EFB1-01CF-419F-ABF1-2AF02BBFCBD1}"/>
          </ac:spMkLst>
        </pc:spChg>
        <pc:spChg chg="add del">
          <ac:chgData name="Alejandra Wieler Nieva" userId="S::alejandra.wieler@jala-foundation.org::ce740e1d-b919-46fa-b5d9-f2d1970a4ff5" providerId="AD" clId="Web-{1154BDC1-912B-B093-DB17-F04BC997D3E9}" dt="2021-10-13T23:05:09.076" v="74"/>
          <ac:spMkLst>
            <pc:docMk/>
            <pc:sldMk cId="3415273118" sldId="263"/>
            <ac:spMk id="11" creationId="{5E107275-3853-46FD-A241-DE4355A42675}"/>
          </ac:spMkLst>
        </pc:spChg>
        <pc:spChg chg="add del">
          <ac:chgData name="Alejandra Wieler Nieva" userId="S::alejandra.wieler@jala-foundation.org::ce740e1d-b919-46fa-b5d9-f2d1970a4ff5" providerId="AD" clId="Web-{1154BDC1-912B-B093-DB17-F04BC997D3E9}" dt="2021-10-13T23:05:05.357" v="72"/>
          <ac:spMkLst>
            <pc:docMk/>
            <pc:sldMk cId="3415273118" sldId="263"/>
            <ac:spMk id="12" creationId="{FF9DEA15-78BD-4750-AA18-B9F28A6D5AB8}"/>
          </ac:spMkLst>
        </pc:spChg>
        <pc:spChg chg="add del">
          <ac:chgData name="Alejandra Wieler Nieva" userId="S::alejandra.wieler@jala-foundation.org::ce740e1d-b919-46fa-b5d9-f2d1970a4ff5" providerId="AD" clId="Web-{1154BDC1-912B-B093-DB17-F04BC997D3E9}" dt="2021-10-13T23:05:25.748" v="80"/>
          <ac:spMkLst>
            <pc:docMk/>
            <pc:sldMk cId="3415273118" sldId="263"/>
            <ac:spMk id="14" creationId="{FA23A907-97FB-4A8F-880A-DD77401C4296}"/>
          </ac:spMkLst>
        </pc:spChg>
        <pc:spChg chg="add del">
          <ac:chgData name="Alejandra Wieler Nieva" userId="S::alejandra.wieler@jala-foundation.org::ce740e1d-b919-46fa-b5d9-f2d1970a4ff5" providerId="AD" clId="Web-{1154BDC1-912B-B093-DB17-F04BC997D3E9}" dt="2021-10-13T23:05:25.748" v="80"/>
          <ac:spMkLst>
            <pc:docMk/>
            <pc:sldMk cId="3415273118" sldId="263"/>
            <ac:spMk id="15" creationId="{C2554CA6-288E-4202-BC52-2E5A8F0C0AED}"/>
          </ac:spMkLst>
        </pc:spChg>
        <pc:spChg chg="add del">
          <ac:chgData name="Alejandra Wieler Nieva" userId="S::alejandra.wieler@jala-foundation.org::ce740e1d-b919-46fa-b5d9-f2d1970a4ff5" providerId="AD" clId="Web-{1154BDC1-912B-B093-DB17-F04BC997D3E9}" dt="2021-10-13T23:05:22.763" v="78"/>
          <ac:spMkLst>
            <pc:docMk/>
            <pc:sldMk cId="3415273118" sldId="263"/>
            <ac:spMk id="16" creationId="{8DF67618-B87B-4195-8E24-3B126F79FF55}"/>
          </ac:spMkLst>
        </pc:spChg>
        <pc:spChg chg="add del">
          <ac:chgData name="Alejandra Wieler Nieva" userId="S::alejandra.wieler@jala-foundation.org::ce740e1d-b919-46fa-b5d9-f2d1970a4ff5" providerId="AD" clId="Web-{1154BDC1-912B-B093-DB17-F04BC997D3E9}" dt="2021-10-13T23:05:25.748" v="80"/>
          <ac:spMkLst>
            <pc:docMk/>
            <pc:sldMk cId="3415273118" sldId="263"/>
            <ac:spMk id="18" creationId="{B10BB131-AC8E-4A8E-A5D1-36260F720C3B}"/>
          </ac:spMkLst>
        </pc:spChg>
        <pc:spChg chg="add del">
          <ac:chgData name="Alejandra Wieler Nieva" userId="S::alejandra.wieler@jala-foundation.org::ce740e1d-b919-46fa-b5d9-f2d1970a4ff5" providerId="AD" clId="Web-{1154BDC1-912B-B093-DB17-F04BC997D3E9}" dt="2021-10-13T23:05:25.748" v="80"/>
          <ac:spMkLst>
            <pc:docMk/>
            <pc:sldMk cId="3415273118" sldId="263"/>
            <ac:spMk id="19" creationId="{5B7778FC-632E-4DCA-A7CB-0D7731CCF970}"/>
          </ac:spMkLst>
        </pc:spChg>
        <pc:spChg chg="add del">
          <ac:chgData name="Alejandra Wieler Nieva" userId="S::alejandra.wieler@jala-foundation.org::ce740e1d-b919-46fa-b5d9-f2d1970a4ff5" providerId="AD" clId="Web-{1154BDC1-912B-B093-DB17-F04BC997D3E9}" dt="2021-10-13T23:06:24.827" v="94"/>
          <ac:spMkLst>
            <pc:docMk/>
            <pc:sldMk cId="3415273118" sldId="263"/>
            <ac:spMk id="20" creationId="{DEE2AD96-B495-4E06-9291-B71706F728CB}"/>
          </ac:spMkLst>
        </pc:spChg>
        <pc:spChg chg="add del">
          <ac:chgData name="Alejandra Wieler Nieva" userId="S::alejandra.wieler@jala-foundation.org::ce740e1d-b919-46fa-b5d9-f2d1970a4ff5" providerId="AD" clId="Web-{1154BDC1-912B-B093-DB17-F04BC997D3E9}" dt="2021-10-13T23:06:24.827" v="94"/>
          <ac:spMkLst>
            <pc:docMk/>
            <pc:sldMk cId="3415273118" sldId="263"/>
            <ac:spMk id="21" creationId="{53CF6D67-C5A8-4ADD-9E8E-1E38CA1D3166}"/>
          </ac:spMkLst>
        </pc:spChg>
        <pc:spChg chg="add del">
          <ac:chgData name="Alejandra Wieler Nieva" userId="S::alejandra.wieler@jala-foundation.org::ce740e1d-b919-46fa-b5d9-f2d1970a4ff5" providerId="AD" clId="Web-{1154BDC1-912B-B093-DB17-F04BC997D3E9}" dt="2021-10-13T23:06:24.827" v="94"/>
          <ac:spMkLst>
            <pc:docMk/>
            <pc:sldMk cId="3415273118" sldId="263"/>
            <ac:spMk id="22" creationId="{86909FA0-B515-4681-B7A8-FA281D133B94}"/>
          </ac:spMkLst>
        </pc:spChg>
        <pc:spChg chg="add del">
          <ac:chgData name="Alejandra Wieler Nieva" userId="S::alejandra.wieler@jala-foundation.org::ce740e1d-b919-46fa-b5d9-f2d1970a4ff5" providerId="AD" clId="Web-{1154BDC1-912B-B093-DB17-F04BC997D3E9}" dt="2021-10-13T23:06:24.827" v="94"/>
          <ac:spMkLst>
            <pc:docMk/>
            <pc:sldMk cId="3415273118" sldId="263"/>
            <ac:spMk id="23" creationId="{21C9FE86-FCC3-4A31-AA1C-C882262B7FE7}"/>
          </ac:spMkLst>
        </pc:spChg>
        <pc:spChg chg="add del">
          <ac:chgData name="Alejandra Wieler Nieva" userId="S::alejandra.wieler@jala-foundation.org::ce740e1d-b919-46fa-b5d9-f2d1970a4ff5" providerId="AD" clId="Web-{1154BDC1-912B-B093-DB17-F04BC997D3E9}" dt="2021-10-13T23:06:24.827" v="94"/>
          <ac:spMkLst>
            <pc:docMk/>
            <pc:sldMk cId="3415273118" sldId="263"/>
            <ac:spMk id="24" creationId="{7D96243B-ECED-4B71-8E06-AE9A285EAD20}"/>
          </ac:spMkLst>
        </pc:spChg>
        <pc:spChg chg="add del">
          <ac:chgData name="Alejandra Wieler Nieva" userId="S::alejandra.wieler@jala-foundation.org::ce740e1d-b919-46fa-b5d9-f2d1970a4ff5" providerId="AD" clId="Web-{1154BDC1-912B-B093-DB17-F04BC997D3E9}" dt="2021-10-13T23:05:22.763" v="78"/>
          <ac:spMkLst>
            <pc:docMk/>
            <pc:sldMk cId="3415273118" sldId="263"/>
            <ac:spMk id="25" creationId="{64960379-9FF9-400A-A8A8-F5AB633FD3BF}"/>
          </ac:spMkLst>
        </pc:spChg>
        <pc:spChg chg="add del">
          <ac:chgData name="Alejandra Wieler Nieva" userId="S::alejandra.wieler@jala-foundation.org::ce740e1d-b919-46fa-b5d9-f2d1970a4ff5" providerId="AD" clId="Web-{1154BDC1-912B-B093-DB17-F04BC997D3E9}" dt="2021-10-13T23:06:24.827" v="94"/>
          <ac:spMkLst>
            <pc:docMk/>
            <pc:sldMk cId="3415273118" sldId="263"/>
            <ac:spMk id="28" creationId="{A09989E4-EFDC-4A90-A633-E0525FB4139E}"/>
          </ac:spMkLst>
        </pc:spChg>
        <pc:spChg chg="add">
          <ac:chgData name="Alejandra Wieler Nieva" userId="S::alejandra.wieler@jala-foundation.org::ce740e1d-b919-46fa-b5d9-f2d1970a4ff5" providerId="AD" clId="Web-{1154BDC1-912B-B093-DB17-F04BC997D3E9}" dt="2021-10-13T23:06:24.827" v="94"/>
          <ac:spMkLst>
            <pc:docMk/>
            <pc:sldMk cId="3415273118" sldId="263"/>
            <ac:spMk id="33" creationId="{1B15ED52-F352-441B-82BF-E0EA34836D08}"/>
          </ac:spMkLst>
        </pc:spChg>
        <pc:spChg chg="add">
          <ac:chgData name="Alejandra Wieler Nieva" userId="S::alejandra.wieler@jala-foundation.org::ce740e1d-b919-46fa-b5d9-f2d1970a4ff5" providerId="AD" clId="Web-{1154BDC1-912B-B093-DB17-F04BC997D3E9}" dt="2021-10-13T23:06:24.827" v="94"/>
          <ac:spMkLst>
            <pc:docMk/>
            <pc:sldMk cId="3415273118" sldId="263"/>
            <ac:spMk id="35" creationId="{3B2E3793-BFE6-45A2-9B7B-E18844431C99}"/>
          </ac:spMkLst>
        </pc:spChg>
        <pc:spChg chg="add">
          <ac:chgData name="Alejandra Wieler Nieva" userId="S::alejandra.wieler@jala-foundation.org::ce740e1d-b919-46fa-b5d9-f2d1970a4ff5" providerId="AD" clId="Web-{1154BDC1-912B-B093-DB17-F04BC997D3E9}" dt="2021-10-13T23:06:24.827" v="94"/>
          <ac:spMkLst>
            <pc:docMk/>
            <pc:sldMk cId="3415273118" sldId="263"/>
            <ac:spMk id="37" creationId="{BC4C4868-CB8F-4AF9-9CDB-8108F2C19B67}"/>
          </ac:spMkLst>
        </pc:spChg>
        <pc:spChg chg="add">
          <ac:chgData name="Alejandra Wieler Nieva" userId="S::alejandra.wieler@jala-foundation.org::ce740e1d-b919-46fa-b5d9-f2d1970a4ff5" providerId="AD" clId="Web-{1154BDC1-912B-B093-DB17-F04BC997D3E9}" dt="2021-10-13T23:06:24.827" v="94"/>
          <ac:spMkLst>
            <pc:docMk/>
            <pc:sldMk cId="3415273118" sldId="263"/>
            <ac:spMk id="39" creationId="{375E0459-6403-40CD-989D-56A4407CA12E}"/>
          </ac:spMkLst>
        </pc:spChg>
        <pc:spChg chg="add">
          <ac:chgData name="Alejandra Wieler Nieva" userId="S::alejandra.wieler@jala-foundation.org::ce740e1d-b919-46fa-b5d9-f2d1970a4ff5" providerId="AD" clId="Web-{1154BDC1-912B-B093-DB17-F04BC997D3E9}" dt="2021-10-13T23:06:24.827" v="94"/>
          <ac:spMkLst>
            <pc:docMk/>
            <pc:sldMk cId="3415273118" sldId="263"/>
            <ac:spMk id="41" creationId="{53E5B1A8-3AC9-4BD1-9BBC-78CA94F2D1BA}"/>
          </ac:spMkLst>
        </pc:spChg>
        <pc:grpChg chg="add del">
          <ac:chgData name="Alejandra Wieler Nieva" userId="S::alejandra.wieler@jala-foundation.org::ce740e1d-b919-46fa-b5d9-f2d1970a4ff5" providerId="AD" clId="Web-{1154BDC1-912B-B093-DB17-F04BC997D3E9}" dt="2021-10-13T23:05:22.763" v="78"/>
          <ac:grpSpMkLst>
            <pc:docMk/>
            <pc:sldMk cId="3415273118" sldId="263"/>
            <ac:grpSpMk id="17" creationId="{43F5E015-E085-4624-B431-B42414448684}"/>
          </ac:grpSpMkLst>
        </pc:grpChg>
        <pc:grpChg chg="add del">
          <ac:chgData name="Alejandra Wieler Nieva" userId="S::alejandra.wieler@jala-foundation.org::ce740e1d-b919-46fa-b5d9-f2d1970a4ff5" providerId="AD" clId="Web-{1154BDC1-912B-B093-DB17-F04BC997D3E9}" dt="2021-10-13T23:05:22.763" v="78"/>
          <ac:grpSpMkLst>
            <pc:docMk/>
            <pc:sldMk cId="3415273118" sldId="263"/>
            <ac:grpSpMk id="26" creationId="{2C491629-AE25-486B-9B22-2CE4EE8F7E47}"/>
          </ac:grpSpMkLst>
        </pc:grpChg>
        <pc:graphicFrameChg chg="add del">
          <ac:chgData name="Alejandra Wieler Nieva" userId="S::alejandra.wieler@jala-foundation.org::ce740e1d-b919-46fa-b5d9-f2d1970a4ff5" providerId="AD" clId="Web-{1154BDC1-912B-B093-DB17-F04BC997D3E9}" dt="2021-10-13T23:05:09.076" v="74"/>
          <ac:graphicFrameMkLst>
            <pc:docMk/>
            <pc:sldMk cId="3415273118" sldId="263"/>
            <ac:graphicFrameMk id="5" creationId="{DDD60ABE-8A3C-4402-9150-D4C5510E08D0}"/>
          </ac:graphicFrameMkLst>
        </pc:graphicFrameChg>
        <pc:graphicFrameChg chg="add del">
          <ac:chgData name="Alejandra Wieler Nieva" userId="S::alejandra.wieler@jala-foundation.org::ce740e1d-b919-46fa-b5d9-f2d1970a4ff5" providerId="AD" clId="Web-{1154BDC1-912B-B093-DB17-F04BC997D3E9}" dt="2021-10-13T23:05:15.357" v="76"/>
          <ac:graphicFrameMkLst>
            <pc:docMk/>
            <pc:sldMk cId="3415273118" sldId="263"/>
            <ac:graphicFrameMk id="13" creationId="{B927F831-32B3-42F1-86B6-D8F87032CF32}"/>
          </ac:graphicFrameMkLst>
        </pc:graphicFrameChg>
        <pc:graphicFrameChg chg="add del">
          <ac:chgData name="Alejandra Wieler Nieva" userId="S::alejandra.wieler@jala-foundation.org::ce740e1d-b919-46fa-b5d9-f2d1970a4ff5" providerId="AD" clId="Web-{1154BDC1-912B-B093-DB17-F04BC997D3E9}" dt="2021-10-13T23:05:22.763" v="78"/>
          <ac:graphicFrameMkLst>
            <pc:docMk/>
            <pc:sldMk cId="3415273118" sldId="263"/>
            <ac:graphicFrameMk id="27" creationId="{8D95A802-590C-4536-8D49-936C43C8D351}"/>
          </ac:graphicFrameMkLst>
        </pc:graphicFrameChg>
        <pc:picChg chg="add del">
          <ac:chgData name="Alejandra Wieler Nieva" userId="S::alejandra.wieler@jala-foundation.org::ce740e1d-b919-46fa-b5d9-f2d1970a4ff5" providerId="AD" clId="Web-{1154BDC1-912B-B093-DB17-F04BC997D3E9}" dt="2021-10-13T23:05:15.357" v="76"/>
          <ac:picMkLst>
            <pc:docMk/>
            <pc:sldMk cId="3415273118" sldId="263"/>
            <ac:picMk id="6" creationId="{700C78DF-7946-4199-B472-1FA63A7CD000}"/>
          </ac:picMkLst>
        </pc:picChg>
        <pc:cxnChg chg="add del">
          <ac:chgData name="Alejandra Wieler Nieva" userId="S::alejandra.wieler@jala-foundation.org::ce740e1d-b919-46fa-b5d9-f2d1970a4ff5" providerId="AD" clId="Web-{1154BDC1-912B-B093-DB17-F04BC997D3E9}" dt="2021-10-13T23:05:15.357" v="76"/>
          <ac:cxnSpMkLst>
            <pc:docMk/>
            <pc:sldMk cId="3415273118" sldId="263"/>
            <ac:cxnSpMk id="7" creationId="{A7F400EE-A8A5-48AF-B4D6-291B52C6F0B0}"/>
          </ac:cxnSpMkLst>
        </pc:cxnChg>
      </pc:sldChg>
      <pc:sldChg chg="addSp delSp modSp mod setBg">
        <pc:chgData name="Alejandra Wieler Nieva" userId="S::alejandra.wieler@jala-foundation.org::ce740e1d-b919-46fa-b5d9-f2d1970a4ff5" providerId="AD" clId="Web-{1154BDC1-912B-B093-DB17-F04BC997D3E9}" dt="2021-10-13T23:06:18.952" v="93" actId="20577"/>
        <pc:sldMkLst>
          <pc:docMk/>
          <pc:sldMk cId="3557719928" sldId="264"/>
        </pc:sldMkLst>
        <pc:spChg chg="mod">
          <ac:chgData name="Alejandra Wieler Nieva" userId="S::alejandra.wieler@jala-foundation.org::ce740e1d-b919-46fa-b5d9-f2d1970a4ff5" providerId="AD" clId="Web-{1154BDC1-912B-B093-DB17-F04BC997D3E9}" dt="2021-10-13T23:06:18.952" v="93" actId="20577"/>
          <ac:spMkLst>
            <pc:docMk/>
            <pc:sldMk cId="3557719928" sldId="264"/>
            <ac:spMk id="2" creationId="{8D5041B9-AB2E-401A-87D0-B773D5140CCB}"/>
          </ac:spMkLst>
        </pc:spChg>
        <pc:spChg chg="add del mod">
          <ac:chgData name="Alejandra Wieler Nieva" userId="S::alejandra.wieler@jala-foundation.org::ce740e1d-b919-46fa-b5d9-f2d1970a4ff5" providerId="AD" clId="Web-{1154BDC1-912B-B093-DB17-F04BC997D3E9}" dt="2021-10-13T23:06:11.061" v="92"/>
          <ac:spMkLst>
            <pc:docMk/>
            <pc:sldMk cId="3557719928" sldId="264"/>
            <ac:spMk id="3" creationId="{0BA7CD70-B5CA-48C9-9933-2AAB4D317F2C}"/>
          </ac:spMkLst>
        </pc:spChg>
        <pc:spChg chg="add">
          <ac:chgData name="Alejandra Wieler Nieva" userId="S::alejandra.wieler@jala-foundation.org::ce740e1d-b919-46fa-b5d9-f2d1970a4ff5" providerId="AD" clId="Web-{1154BDC1-912B-B093-DB17-F04BC997D3E9}" dt="2021-10-13T23:06:11.061" v="92"/>
          <ac:spMkLst>
            <pc:docMk/>
            <pc:sldMk cId="3557719928" sldId="264"/>
            <ac:spMk id="6" creationId="{1B15ED52-F352-441B-82BF-E0EA34836D08}"/>
          </ac:spMkLst>
        </pc:spChg>
        <pc:spChg chg="add">
          <ac:chgData name="Alejandra Wieler Nieva" userId="S::alejandra.wieler@jala-foundation.org::ce740e1d-b919-46fa-b5d9-f2d1970a4ff5" providerId="AD" clId="Web-{1154BDC1-912B-B093-DB17-F04BC997D3E9}" dt="2021-10-13T23:06:11.061" v="92"/>
          <ac:spMkLst>
            <pc:docMk/>
            <pc:sldMk cId="3557719928" sldId="264"/>
            <ac:spMk id="7" creationId="{3B2E3793-BFE6-45A2-9B7B-E18844431C99}"/>
          </ac:spMkLst>
        </pc:spChg>
        <pc:spChg chg="add del">
          <ac:chgData name="Alejandra Wieler Nieva" userId="S::alejandra.wieler@jala-foundation.org::ce740e1d-b919-46fa-b5d9-f2d1970a4ff5" providerId="AD" clId="Web-{1154BDC1-912B-B093-DB17-F04BC997D3E9}" dt="2021-10-13T23:06:06.139" v="89"/>
          <ac:spMkLst>
            <pc:docMk/>
            <pc:sldMk cId="3557719928" sldId="264"/>
            <ac:spMk id="8" creationId="{DEE2AD96-B495-4E06-9291-B71706F728CB}"/>
          </ac:spMkLst>
        </pc:spChg>
        <pc:spChg chg="add del">
          <ac:chgData name="Alejandra Wieler Nieva" userId="S::alejandra.wieler@jala-foundation.org::ce740e1d-b919-46fa-b5d9-f2d1970a4ff5" providerId="AD" clId="Web-{1154BDC1-912B-B093-DB17-F04BC997D3E9}" dt="2021-10-13T23:06:11.046" v="91"/>
          <ac:spMkLst>
            <pc:docMk/>
            <pc:sldMk cId="3557719928" sldId="264"/>
            <ac:spMk id="9" creationId="{BACC6370-2D7E-4714-9D71-7542949D7D5D}"/>
          </ac:spMkLst>
        </pc:spChg>
        <pc:spChg chg="add del">
          <ac:chgData name="Alejandra Wieler Nieva" userId="S::alejandra.wieler@jala-foundation.org::ce740e1d-b919-46fa-b5d9-f2d1970a4ff5" providerId="AD" clId="Web-{1154BDC1-912B-B093-DB17-F04BC997D3E9}" dt="2021-10-13T23:06:06.139" v="89"/>
          <ac:spMkLst>
            <pc:docMk/>
            <pc:sldMk cId="3557719928" sldId="264"/>
            <ac:spMk id="10" creationId="{53CF6D67-C5A8-4ADD-9E8E-1E38CA1D3166}"/>
          </ac:spMkLst>
        </pc:spChg>
        <pc:spChg chg="add del">
          <ac:chgData name="Alejandra Wieler Nieva" userId="S::alejandra.wieler@jala-foundation.org::ce740e1d-b919-46fa-b5d9-f2d1970a4ff5" providerId="AD" clId="Web-{1154BDC1-912B-B093-DB17-F04BC997D3E9}" dt="2021-10-13T23:06:11.046" v="91"/>
          <ac:spMkLst>
            <pc:docMk/>
            <pc:sldMk cId="3557719928" sldId="264"/>
            <ac:spMk id="11" creationId="{F68B3F68-107C-434F-AA38-110D5EA91B85}"/>
          </ac:spMkLst>
        </pc:spChg>
        <pc:spChg chg="add del">
          <ac:chgData name="Alejandra Wieler Nieva" userId="S::alejandra.wieler@jala-foundation.org::ce740e1d-b919-46fa-b5d9-f2d1970a4ff5" providerId="AD" clId="Web-{1154BDC1-912B-B093-DB17-F04BC997D3E9}" dt="2021-10-13T23:06:06.139" v="89"/>
          <ac:spMkLst>
            <pc:docMk/>
            <pc:sldMk cId="3557719928" sldId="264"/>
            <ac:spMk id="12" creationId="{86909FA0-B515-4681-B7A8-FA281D133B94}"/>
          </ac:spMkLst>
        </pc:spChg>
        <pc:spChg chg="add del">
          <ac:chgData name="Alejandra Wieler Nieva" userId="S::alejandra.wieler@jala-foundation.org::ce740e1d-b919-46fa-b5d9-f2d1970a4ff5" providerId="AD" clId="Web-{1154BDC1-912B-B093-DB17-F04BC997D3E9}" dt="2021-10-13T23:06:11.046" v="91"/>
          <ac:spMkLst>
            <pc:docMk/>
            <pc:sldMk cId="3557719928" sldId="264"/>
            <ac:spMk id="13" creationId="{AAD0DBB9-1A4B-4391-81D4-CB19F9AB918A}"/>
          </ac:spMkLst>
        </pc:spChg>
        <pc:spChg chg="add del">
          <ac:chgData name="Alejandra Wieler Nieva" userId="S::alejandra.wieler@jala-foundation.org::ce740e1d-b919-46fa-b5d9-f2d1970a4ff5" providerId="AD" clId="Web-{1154BDC1-912B-B093-DB17-F04BC997D3E9}" dt="2021-10-13T23:06:06.139" v="89"/>
          <ac:spMkLst>
            <pc:docMk/>
            <pc:sldMk cId="3557719928" sldId="264"/>
            <ac:spMk id="14" creationId="{21C9FE86-FCC3-4A31-AA1C-C882262B7FE7}"/>
          </ac:spMkLst>
        </pc:spChg>
        <pc:spChg chg="add del">
          <ac:chgData name="Alejandra Wieler Nieva" userId="S::alejandra.wieler@jala-foundation.org::ce740e1d-b919-46fa-b5d9-f2d1970a4ff5" providerId="AD" clId="Web-{1154BDC1-912B-B093-DB17-F04BC997D3E9}" dt="2021-10-13T23:06:11.046" v="91"/>
          <ac:spMkLst>
            <pc:docMk/>
            <pc:sldMk cId="3557719928" sldId="264"/>
            <ac:spMk id="15" creationId="{063BBA22-50EA-4C4D-BE05-F1CE4E63AA56}"/>
          </ac:spMkLst>
        </pc:spChg>
        <pc:spChg chg="add del">
          <ac:chgData name="Alejandra Wieler Nieva" userId="S::alejandra.wieler@jala-foundation.org::ce740e1d-b919-46fa-b5d9-f2d1970a4ff5" providerId="AD" clId="Web-{1154BDC1-912B-B093-DB17-F04BC997D3E9}" dt="2021-10-13T23:06:06.139" v="89"/>
          <ac:spMkLst>
            <pc:docMk/>
            <pc:sldMk cId="3557719928" sldId="264"/>
            <ac:spMk id="16" creationId="{7D96243B-ECED-4B71-8E06-AE9A285EAD20}"/>
          </ac:spMkLst>
        </pc:spChg>
        <pc:spChg chg="add">
          <ac:chgData name="Alejandra Wieler Nieva" userId="S::alejandra.wieler@jala-foundation.org::ce740e1d-b919-46fa-b5d9-f2d1970a4ff5" providerId="AD" clId="Web-{1154BDC1-912B-B093-DB17-F04BC997D3E9}" dt="2021-10-13T23:06:11.061" v="92"/>
          <ac:spMkLst>
            <pc:docMk/>
            <pc:sldMk cId="3557719928" sldId="264"/>
            <ac:spMk id="17" creationId="{BC4C4868-CB8F-4AF9-9CDB-8108F2C19B67}"/>
          </ac:spMkLst>
        </pc:spChg>
        <pc:spChg chg="add del">
          <ac:chgData name="Alejandra Wieler Nieva" userId="S::alejandra.wieler@jala-foundation.org::ce740e1d-b919-46fa-b5d9-f2d1970a4ff5" providerId="AD" clId="Web-{1154BDC1-912B-B093-DB17-F04BC997D3E9}" dt="2021-10-13T23:06:06.139" v="89"/>
          <ac:spMkLst>
            <pc:docMk/>
            <pc:sldMk cId="3557719928" sldId="264"/>
            <ac:spMk id="18" creationId="{A09989E4-EFDC-4A90-A633-E0525FB4139E}"/>
          </ac:spMkLst>
        </pc:spChg>
        <pc:spChg chg="add">
          <ac:chgData name="Alejandra Wieler Nieva" userId="S::alejandra.wieler@jala-foundation.org::ce740e1d-b919-46fa-b5d9-f2d1970a4ff5" providerId="AD" clId="Web-{1154BDC1-912B-B093-DB17-F04BC997D3E9}" dt="2021-10-13T23:06:11.061" v="92"/>
          <ac:spMkLst>
            <pc:docMk/>
            <pc:sldMk cId="3557719928" sldId="264"/>
            <ac:spMk id="19" creationId="{375E0459-6403-40CD-989D-56A4407CA12E}"/>
          </ac:spMkLst>
        </pc:spChg>
        <pc:spChg chg="add">
          <ac:chgData name="Alejandra Wieler Nieva" userId="S::alejandra.wieler@jala-foundation.org::ce740e1d-b919-46fa-b5d9-f2d1970a4ff5" providerId="AD" clId="Web-{1154BDC1-912B-B093-DB17-F04BC997D3E9}" dt="2021-10-13T23:06:11.061" v="92"/>
          <ac:spMkLst>
            <pc:docMk/>
            <pc:sldMk cId="3557719928" sldId="264"/>
            <ac:spMk id="20" creationId="{53E5B1A8-3AC9-4BD1-9BBC-78CA94F2D1BA}"/>
          </ac:spMkLst>
        </pc:spChg>
        <pc:graphicFrameChg chg="add del">
          <ac:chgData name="Alejandra Wieler Nieva" userId="S::alejandra.wieler@jala-foundation.org::ce740e1d-b919-46fa-b5d9-f2d1970a4ff5" providerId="AD" clId="Web-{1154BDC1-912B-B093-DB17-F04BC997D3E9}" dt="2021-10-13T23:06:11.046" v="91"/>
          <ac:graphicFrameMkLst>
            <pc:docMk/>
            <pc:sldMk cId="3557719928" sldId="264"/>
            <ac:graphicFrameMk id="5" creationId="{9A081361-5BF9-4049-B7D1-90E417277CEB}"/>
          </ac:graphicFrameMkLst>
        </pc:graphicFrameChg>
      </pc:sldChg>
      <pc:sldChg chg="addSp delSp modSp new mod ord setBg">
        <pc:chgData name="Alejandra Wieler Nieva" userId="S::alejandra.wieler@jala-foundation.org::ce740e1d-b919-46fa-b5d9-f2d1970a4ff5" providerId="AD" clId="Web-{1154BDC1-912B-B093-DB17-F04BC997D3E9}" dt="2021-10-13T23:07:19.766" v="122"/>
        <pc:sldMkLst>
          <pc:docMk/>
          <pc:sldMk cId="2408387842" sldId="265"/>
        </pc:sldMkLst>
        <pc:spChg chg="mod">
          <ac:chgData name="Alejandra Wieler Nieva" userId="S::alejandra.wieler@jala-foundation.org::ce740e1d-b919-46fa-b5d9-f2d1970a4ff5" providerId="AD" clId="Web-{1154BDC1-912B-B093-DB17-F04BC997D3E9}" dt="2021-10-13T23:07:19.766" v="122"/>
          <ac:spMkLst>
            <pc:docMk/>
            <pc:sldMk cId="2408387842" sldId="265"/>
            <ac:spMk id="2" creationId="{521C09C5-7729-47D6-8DB8-62A17ABA48B0}"/>
          </ac:spMkLst>
        </pc:spChg>
        <pc:spChg chg="del">
          <ac:chgData name="Alejandra Wieler Nieva" userId="S::alejandra.wieler@jala-foundation.org::ce740e1d-b919-46fa-b5d9-f2d1970a4ff5" providerId="AD" clId="Web-{1154BDC1-912B-B093-DB17-F04BC997D3E9}" dt="2021-10-13T15:40:05.668" v="7"/>
          <ac:spMkLst>
            <pc:docMk/>
            <pc:sldMk cId="2408387842" sldId="265"/>
            <ac:spMk id="3" creationId="{C34478DD-04A9-4DB0-9497-09117D14D001}"/>
          </ac:spMkLst>
        </pc:spChg>
        <pc:spChg chg="add del mod">
          <ac:chgData name="Alejandra Wieler Nieva" userId="S::alejandra.wieler@jala-foundation.org::ce740e1d-b919-46fa-b5d9-f2d1970a4ff5" providerId="AD" clId="Web-{1154BDC1-912B-B093-DB17-F04BC997D3E9}" dt="2021-10-13T15:57:42.604" v="21"/>
          <ac:spMkLst>
            <pc:docMk/>
            <pc:sldMk cId="2408387842" sldId="265"/>
            <ac:spMk id="6" creationId="{86D1E827-031D-4E13-9886-F4A22D1C86FD}"/>
          </ac:spMkLst>
        </pc:spChg>
        <pc:spChg chg="add del mod">
          <ac:chgData name="Alejandra Wieler Nieva" userId="S::alejandra.wieler@jala-foundation.org::ce740e1d-b919-46fa-b5d9-f2d1970a4ff5" providerId="AD" clId="Web-{1154BDC1-912B-B093-DB17-F04BC997D3E9}" dt="2021-10-13T16:03:22.629" v="31"/>
          <ac:spMkLst>
            <pc:docMk/>
            <pc:sldMk cId="2408387842" sldId="265"/>
            <ac:spMk id="9" creationId="{CEEF4893-7DFB-4E8C-8A70-9B6FFF685A59}"/>
          </ac:spMkLst>
        </pc:spChg>
        <pc:spChg chg="add del">
          <ac:chgData name="Alejandra Wieler Nieva" userId="S::alejandra.wieler@jala-foundation.org::ce740e1d-b919-46fa-b5d9-f2d1970a4ff5" providerId="AD" clId="Web-{1154BDC1-912B-B093-DB17-F04BC997D3E9}" dt="2021-10-13T23:07:15.750" v="119"/>
          <ac:spMkLst>
            <pc:docMk/>
            <pc:sldMk cId="2408387842" sldId="265"/>
            <ac:spMk id="12" creationId="{5DCB5928-DC7D-4612-9922-441966E15627}"/>
          </ac:spMkLst>
        </pc:spChg>
        <pc:spChg chg="add del">
          <ac:chgData name="Alejandra Wieler Nieva" userId="S::alejandra.wieler@jala-foundation.org::ce740e1d-b919-46fa-b5d9-f2d1970a4ff5" providerId="AD" clId="Web-{1154BDC1-912B-B093-DB17-F04BC997D3E9}" dt="2021-10-13T23:07:19.766" v="121"/>
          <ac:spMkLst>
            <pc:docMk/>
            <pc:sldMk cId="2408387842" sldId="265"/>
            <ac:spMk id="13" creationId="{0450C687-86B5-4248-BEBB-0B59B7977047}"/>
          </ac:spMkLst>
        </pc:spChg>
        <pc:spChg chg="add del">
          <ac:chgData name="Alejandra Wieler Nieva" userId="S::alejandra.wieler@jala-foundation.org::ce740e1d-b919-46fa-b5d9-f2d1970a4ff5" providerId="AD" clId="Web-{1154BDC1-912B-B093-DB17-F04BC997D3E9}" dt="2021-10-13T23:07:19.766" v="121"/>
          <ac:spMkLst>
            <pc:docMk/>
            <pc:sldMk cId="2408387842" sldId="265"/>
            <ac:spMk id="14" creationId="{96C4FF4E-4DB9-467D-9D16-BE24C7FAD816}"/>
          </ac:spMkLst>
        </pc:spChg>
        <pc:spChg chg="add del">
          <ac:chgData name="Alejandra Wieler Nieva" userId="S::alejandra.wieler@jala-foundation.org::ce740e1d-b919-46fa-b5d9-f2d1970a4ff5" providerId="AD" clId="Web-{1154BDC1-912B-B093-DB17-F04BC997D3E9}" dt="2021-10-13T23:07:10.797" v="117"/>
          <ac:spMkLst>
            <pc:docMk/>
            <pc:sldMk cId="2408387842" sldId="265"/>
            <ac:spMk id="15" creationId="{D12DDE76-C203-4047-9998-63900085B5E8}"/>
          </ac:spMkLst>
        </pc:spChg>
        <pc:spChg chg="add del">
          <ac:chgData name="Alejandra Wieler Nieva" userId="S::alejandra.wieler@jala-foundation.org::ce740e1d-b919-46fa-b5d9-f2d1970a4ff5" providerId="AD" clId="Web-{1154BDC1-912B-B093-DB17-F04BC997D3E9}" dt="2021-10-13T23:07:19.766" v="121"/>
          <ac:spMkLst>
            <pc:docMk/>
            <pc:sldMk cId="2408387842" sldId="265"/>
            <ac:spMk id="16" creationId="{3CD1EA40-7116-4FCB-9369-70F29FAA91EC}"/>
          </ac:spMkLst>
        </pc:spChg>
        <pc:spChg chg="add del">
          <ac:chgData name="Alejandra Wieler Nieva" userId="S::alejandra.wieler@jala-foundation.org::ce740e1d-b919-46fa-b5d9-f2d1970a4ff5" providerId="AD" clId="Web-{1154BDC1-912B-B093-DB17-F04BC997D3E9}" dt="2021-10-13T23:07:15.750" v="119"/>
          <ac:spMkLst>
            <pc:docMk/>
            <pc:sldMk cId="2408387842" sldId="265"/>
            <ac:spMk id="17" creationId="{682C1161-1736-45EC-99B7-33F3CAE9D517}"/>
          </ac:spMkLst>
        </pc:spChg>
        <pc:spChg chg="add del">
          <ac:chgData name="Alejandra Wieler Nieva" userId="S::alejandra.wieler@jala-foundation.org::ce740e1d-b919-46fa-b5d9-f2d1970a4ff5" providerId="AD" clId="Web-{1154BDC1-912B-B093-DB17-F04BC997D3E9}" dt="2021-10-13T23:07:19.766" v="121"/>
          <ac:spMkLst>
            <pc:docMk/>
            <pc:sldMk cId="2408387842" sldId="265"/>
            <ac:spMk id="18" creationId="{A5271697-90F1-4A23-8EF2-0179F2EAFACB}"/>
          </ac:spMkLst>
        </pc:spChg>
        <pc:spChg chg="add del">
          <ac:chgData name="Alejandra Wieler Nieva" userId="S::alejandra.wieler@jala-foundation.org::ce740e1d-b919-46fa-b5d9-f2d1970a4ff5" providerId="AD" clId="Web-{1154BDC1-912B-B093-DB17-F04BC997D3E9}" dt="2021-10-13T23:07:15.750" v="119"/>
          <ac:spMkLst>
            <pc:docMk/>
            <pc:sldMk cId="2408387842" sldId="265"/>
            <ac:spMk id="19" creationId="{84D4DDB8-B68F-45B0-9F62-C4279996F672}"/>
          </ac:spMkLst>
        </pc:spChg>
        <pc:spChg chg="add del">
          <ac:chgData name="Alejandra Wieler Nieva" userId="S::alejandra.wieler@jala-foundation.org::ce740e1d-b919-46fa-b5d9-f2d1970a4ff5" providerId="AD" clId="Web-{1154BDC1-912B-B093-DB17-F04BC997D3E9}" dt="2021-10-13T23:07:15.750" v="119"/>
          <ac:spMkLst>
            <pc:docMk/>
            <pc:sldMk cId="2408387842" sldId="265"/>
            <ac:spMk id="21" creationId="{AF2F604E-43BE-4DC3-B983-E071523364F8}"/>
          </ac:spMkLst>
        </pc:spChg>
        <pc:spChg chg="add">
          <ac:chgData name="Alejandra Wieler Nieva" userId="S::alejandra.wieler@jala-foundation.org::ce740e1d-b919-46fa-b5d9-f2d1970a4ff5" providerId="AD" clId="Web-{1154BDC1-912B-B093-DB17-F04BC997D3E9}" dt="2021-10-13T23:07:19.766" v="122"/>
          <ac:spMkLst>
            <pc:docMk/>
            <pc:sldMk cId="2408387842" sldId="265"/>
            <ac:spMk id="22" creationId="{5DCB5928-DC7D-4612-9922-441966E15627}"/>
          </ac:spMkLst>
        </pc:spChg>
        <pc:spChg chg="add del">
          <ac:chgData name="Alejandra Wieler Nieva" userId="S::alejandra.wieler@jala-foundation.org::ce740e1d-b919-46fa-b5d9-f2d1970a4ff5" providerId="AD" clId="Web-{1154BDC1-912B-B093-DB17-F04BC997D3E9}" dt="2021-10-13T23:07:15.750" v="119"/>
          <ac:spMkLst>
            <pc:docMk/>
            <pc:sldMk cId="2408387842" sldId="265"/>
            <ac:spMk id="23" creationId="{08C9B587-E65E-4B52-B37C-ABEBB6E87928}"/>
          </ac:spMkLst>
        </pc:spChg>
        <pc:spChg chg="add">
          <ac:chgData name="Alejandra Wieler Nieva" userId="S::alejandra.wieler@jala-foundation.org::ce740e1d-b919-46fa-b5d9-f2d1970a4ff5" providerId="AD" clId="Web-{1154BDC1-912B-B093-DB17-F04BC997D3E9}" dt="2021-10-13T23:07:19.766" v="122"/>
          <ac:spMkLst>
            <pc:docMk/>
            <pc:sldMk cId="2408387842" sldId="265"/>
            <ac:spMk id="24" creationId="{682C1161-1736-45EC-99B7-33F3CAE9D517}"/>
          </ac:spMkLst>
        </pc:spChg>
        <pc:spChg chg="add">
          <ac:chgData name="Alejandra Wieler Nieva" userId="S::alejandra.wieler@jala-foundation.org::ce740e1d-b919-46fa-b5d9-f2d1970a4ff5" providerId="AD" clId="Web-{1154BDC1-912B-B093-DB17-F04BC997D3E9}" dt="2021-10-13T23:07:19.766" v="122"/>
          <ac:spMkLst>
            <pc:docMk/>
            <pc:sldMk cId="2408387842" sldId="265"/>
            <ac:spMk id="25" creationId="{84D4DDB8-B68F-45B0-9F62-C4279996F672}"/>
          </ac:spMkLst>
        </pc:spChg>
        <pc:spChg chg="add">
          <ac:chgData name="Alejandra Wieler Nieva" userId="S::alejandra.wieler@jala-foundation.org::ce740e1d-b919-46fa-b5d9-f2d1970a4ff5" providerId="AD" clId="Web-{1154BDC1-912B-B093-DB17-F04BC997D3E9}" dt="2021-10-13T23:07:19.766" v="122"/>
          <ac:spMkLst>
            <pc:docMk/>
            <pc:sldMk cId="2408387842" sldId="265"/>
            <ac:spMk id="26" creationId="{AF2F604E-43BE-4DC3-B983-E071523364F8}"/>
          </ac:spMkLst>
        </pc:spChg>
        <pc:spChg chg="add">
          <ac:chgData name="Alejandra Wieler Nieva" userId="S::alejandra.wieler@jala-foundation.org::ce740e1d-b919-46fa-b5d9-f2d1970a4ff5" providerId="AD" clId="Web-{1154BDC1-912B-B093-DB17-F04BC997D3E9}" dt="2021-10-13T23:07:19.766" v="122"/>
          <ac:spMkLst>
            <pc:docMk/>
            <pc:sldMk cId="2408387842" sldId="265"/>
            <ac:spMk id="27" creationId="{08C9B587-E65E-4B52-B37C-ABEBB6E87928}"/>
          </ac:spMkLst>
        </pc:spChg>
        <pc:spChg chg="add del">
          <ac:chgData name="Alejandra Wieler Nieva" userId="S::alejandra.wieler@jala-foundation.org::ce740e1d-b919-46fa-b5d9-f2d1970a4ff5" providerId="AD" clId="Web-{1154BDC1-912B-B093-DB17-F04BC997D3E9}" dt="2021-10-13T23:07:19.766" v="121"/>
          <ac:spMkLst>
            <pc:docMk/>
            <pc:sldMk cId="2408387842" sldId="265"/>
            <ac:spMk id="45" creationId="{D9F5512A-48E1-4C07-B75E-3CCC517B6804}"/>
          </ac:spMkLst>
        </pc:spChg>
        <pc:grpChg chg="add del">
          <ac:chgData name="Alejandra Wieler Nieva" userId="S::alejandra.wieler@jala-foundation.org::ce740e1d-b919-46fa-b5d9-f2d1970a4ff5" providerId="AD" clId="Web-{1154BDC1-912B-B093-DB17-F04BC997D3E9}" dt="2021-10-13T23:07:19.766" v="121"/>
          <ac:grpSpMkLst>
            <pc:docMk/>
            <pc:sldMk cId="2408387842" sldId="265"/>
            <ac:grpSpMk id="20" creationId="{A9B4CF53-BC95-46A2-B37D-D05450472BCB}"/>
          </ac:grpSpMkLst>
        </pc:grpChg>
        <pc:picChg chg="add del mod ord">
          <ac:chgData name="Alejandra Wieler Nieva" userId="S::alejandra.wieler@jala-foundation.org::ce740e1d-b919-46fa-b5d9-f2d1970a4ff5" providerId="AD" clId="Web-{1154BDC1-912B-B093-DB17-F04BC997D3E9}" dt="2021-10-13T15:57:41.057" v="20"/>
          <ac:picMkLst>
            <pc:docMk/>
            <pc:sldMk cId="2408387842" sldId="265"/>
            <ac:picMk id="4" creationId="{D8A2ABEA-0CB9-48D1-8031-AF22F4274EBA}"/>
          </ac:picMkLst>
        </pc:picChg>
        <pc:picChg chg="add del mod ord">
          <ac:chgData name="Alejandra Wieler Nieva" userId="S::alejandra.wieler@jala-foundation.org::ce740e1d-b919-46fa-b5d9-f2d1970a4ff5" providerId="AD" clId="Web-{1154BDC1-912B-B093-DB17-F04BC997D3E9}" dt="2021-10-13T16:03:21.379" v="30"/>
          <ac:picMkLst>
            <pc:docMk/>
            <pc:sldMk cId="2408387842" sldId="265"/>
            <ac:picMk id="7" creationId="{0EF6A31A-715B-4B69-991A-E689136A73E3}"/>
          </ac:picMkLst>
        </pc:picChg>
        <pc:picChg chg="add mod ord">
          <ac:chgData name="Alejandra Wieler Nieva" userId="S::alejandra.wieler@jala-foundation.org::ce740e1d-b919-46fa-b5d9-f2d1970a4ff5" providerId="AD" clId="Web-{1154BDC1-912B-B093-DB17-F04BC997D3E9}" dt="2021-10-13T23:07:19.766" v="122"/>
          <ac:picMkLst>
            <pc:docMk/>
            <pc:sldMk cId="2408387842" sldId="265"/>
            <ac:picMk id="10" creationId="{B385123F-7E3E-4BC1-A1D5-20D4D9359942}"/>
          </ac:picMkLst>
        </pc:picChg>
      </pc:sldChg>
      <pc:sldChg chg="addSp delSp modSp new mod setBg setClrOvrMap">
        <pc:chgData name="Alejandra Wieler Nieva" userId="S::alejandra.wieler@jala-foundation.org::ce740e1d-b919-46fa-b5d9-f2d1970a4ff5" providerId="AD" clId="Web-{1154BDC1-912B-B093-DB17-F04BC997D3E9}" dt="2021-10-14T01:09:12.824" v="236"/>
        <pc:sldMkLst>
          <pc:docMk/>
          <pc:sldMk cId="2211293523" sldId="266"/>
        </pc:sldMkLst>
        <pc:spChg chg="mod">
          <ac:chgData name="Alejandra Wieler Nieva" userId="S::alejandra.wieler@jala-foundation.org::ce740e1d-b919-46fa-b5d9-f2d1970a4ff5" providerId="AD" clId="Web-{1154BDC1-912B-B093-DB17-F04BC997D3E9}" dt="2021-10-14T01:09:12.824" v="236"/>
          <ac:spMkLst>
            <pc:docMk/>
            <pc:sldMk cId="2211293523" sldId="266"/>
            <ac:spMk id="2" creationId="{1F084209-A7AE-48EA-A93C-04D4A46DD2BD}"/>
          </ac:spMkLst>
        </pc:spChg>
        <pc:spChg chg="add del mod">
          <ac:chgData name="Alejandra Wieler Nieva" userId="S::alejandra.wieler@jala-foundation.org::ce740e1d-b919-46fa-b5d9-f2d1970a4ff5" providerId="AD" clId="Web-{1154BDC1-912B-B093-DB17-F04BC997D3E9}" dt="2021-10-14T01:09:12.824" v="236"/>
          <ac:spMkLst>
            <pc:docMk/>
            <pc:sldMk cId="2211293523" sldId="266"/>
            <ac:spMk id="3" creationId="{5C7CC73C-EF98-4EE3-A6B7-ECF0592DD33C}"/>
          </ac:spMkLst>
        </pc:spChg>
        <pc:spChg chg="add del">
          <ac:chgData name="Alejandra Wieler Nieva" userId="S::alejandra.wieler@jala-foundation.org::ce740e1d-b919-46fa-b5d9-f2d1970a4ff5" providerId="AD" clId="Web-{1154BDC1-912B-B093-DB17-F04BC997D3E9}" dt="2021-10-14T01:09:12.808" v="235"/>
          <ac:spMkLst>
            <pc:docMk/>
            <pc:sldMk cId="2211293523" sldId="266"/>
            <ac:spMk id="7" creationId="{87CC2527-562A-4F69-B487-4371E5B243E7}"/>
          </ac:spMkLst>
        </pc:spChg>
        <pc:spChg chg="add">
          <ac:chgData name="Alejandra Wieler Nieva" userId="S::alejandra.wieler@jala-foundation.org::ce740e1d-b919-46fa-b5d9-f2d1970a4ff5" providerId="AD" clId="Web-{1154BDC1-912B-B093-DB17-F04BC997D3E9}" dt="2021-10-14T01:09:12.824" v="236"/>
          <ac:spMkLst>
            <pc:docMk/>
            <pc:sldMk cId="2211293523" sldId="266"/>
            <ac:spMk id="8" creationId="{33CD251C-A887-4D2F-925B-FC097198538B}"/>
          </ac:spMkLst>
        </pc:spChg>
        <pc:spChg chg="add del">
          <ac:chgData name="Alejandra Wieler Nieva" userId="S::alejandra.wieler@jala-foundation.org::ce740e1d-b919-46fa-b5d9-f2d1970a4ff5" providerId="AD" clId="Web-{1154BDC1-912B-B093-DB17-F04BC997D3E9}" dt="2021-10-14T01:09:06.386" v="233"/>
          <ac:spMkLst>
            <pc:docMk/>
            <pc:sldMk cId="2211293523" sldId="266"/>
            <ac:spMk id="9" creationId="{E49CC64F-7275-4E33-961B-0C5CDC439875}"/>
          </ac:spMkLst>
        </pc:spChg>
        <pc:spChg chg="add">
          <ac:chgData name="Alejandra Wieler Nieva" userId="S::alejandra.wieler@jala-foundation.org::ce740e1d-b919-46fa-b5d9-f2d1970a4ff5" providerId="AD" clId="Web-{1154BDC1-912B-B093-DB17-F04BC997D3E9}" dt="2021-10-14T01:09:12.824" v="236"/>
          <ac:spMkLst>
            <pc:docMk/>
            <pc:sldMk cId="2211293523" sldId="266"/>
            <ac:spMk id="10" creationId="{B19D093C-27FB-4032-B282-42C4563F257C}"/>
          </ac:spMkLst>
        </pc:spChg>
        <pc:grpChg chg="add">
          <ac:chgData name="Alejandra Wieler Nieva" userId="S::alejandra.wieler@jala-foundation.org::ce740e1d-b919-46fa-b5d9-f2d1970a4ff5" providerId="AD" clId="Web-{1154BDC1-912B-B093-DB17-F04BC997D3E9}" dt="2021-10-14T01:09:12.824" v="236"/>
          <ac:grpSpMkLst>
            <pc:docMk/>
            <pc:sldMk cId="2211293523" sldId="266"/>
            <ac:grpSpMk id="12" creationId="{35EE815E-1BD3-4777-B652-6D98825BF66B}"/>
          </ac:grpSpMkLst>
        </pc:grpChg>
        <pc:picChg chg="add del">
          <ac:chgData name="Alejandra Wieler Nieva" userId="S::alejandra.wieler@jala-foundation.org::ce740e1d-b919-46fa-b5d9-f2d1970a4ff5" providerId="AD" clId="Web-{1154BDC1-912B-B093-DB17-F04BC997D3E9}" dt="2021-10-14T01:09:06.386" v="233"/>
          <ac:picMkLst>
            <pc:docMk/>
            <pc:sldMk cId="2211293523" sldId="266"/>
            <ac:picMk id="5" creationId="{72723B24-3517-4F08-BC78-E462EE905956}"/>
          </ac:picMkLst>
        </pc:picChg>
        <pc:picChg chg="add del">
          <ac:chgData name="Alejandra Wieler Nieva" userId="S::alejandra.wieler@jala-foundation.org::ce740e1d-b919-46fa-b5d9-f2d1970a4ff5" providerId="AD" clId="Web-{1154BDC1-912B-B093-DB17-F04BC997D3E9}" dt="2021-10-14T01:09:12.808" v="235"/>
          <ac:picMkLst>
            <pc:docMk/>
            <pc:sldMk cId="2211293523" sldId="266"/>
            <ac:picMk id="6" creationId="{B8D88714-2EC2-4F1D-BDA5-B9ADA03733A3}"/>
          </ac:picMkLst>
        </pc:picChg>
        <pc:cxnChg chg="add del">
          <ac:chgData name="Alejandra Wieler Nieva" userId="S::alejandra.wieler@jala-foundation.org::ce740e1d-b919-46fa-b5d9-f2d1970a4ff5" providerId="AD" clId="Web-{1154BDC1-912B-B093-DB17-F04BC997D3E9}" dt="2021-10-14T01:09:12.808" v="235"/>
          <ac:cxnSpMkLst>
            <pc:docMk/>
            <pc:sldMk cId="2211293523" sldId="266"/>
            <ac:cxnSpMk id="11" creationId="{BCDAEC91-5BCE-4B55-9CC0-43EF94CB734B}"/>
          </ac:cxnSpMkLst>
        </pc:cxnChg>
      </pc:sldChg>
      <pc:sldChg chg="new del">
        <pc:chgData name="Alejandra Wieler Nieva" userId="S::alejandra.wieler@jala-foundation.org::ce740e1d-b919-46fa-b5d9-f2d1970a4ff5" providerId="AD" clId="Web-{1154BDC1-912B-B093-DB17-F04BC997D3E9}" dt="2021-10-13T15:54:47.130" v="19"/>
        <pc:sldMkLst>
          <pc:docMk/>
          <pc:sldMk cId="1593215648" sldId="267"/>
        </pc:sldMkLst>
      </pc:sldChg>
      <pc:sldChg chg="addSp delSp modSp new mod setBg">
        <pc:chgData name="Alejandra Wieler Nieva" userId="S::alejandra.wieler@jala-foundation.org::ce740e1d-b919-46fa-b5d9-f2d1970a4ff5" providerId="AD" clId="Web-{1154BDC1-912B-B093-DB17-F04BC997D3E9}" dt="2021-10-13T23:20:17.847" v="149" actId="14100"/>
        <pc:sldMkLst>
          <pc:docMk/>
          <pc:sldMk cId="3386055840" sldId="267"/>
        </pc:sldMkLst>
        <pc:spChg chg="mod">
          <ac:chgData name="Alejandra Wieler Nieva" userId="S::alejandra.wieler@jala-foundation.org::ce740e1d-b919-46fa-b5d9-f2d1970a4ff5" providerId="AD" clId="Web-{1154BDC1-912B-B093-DB17-F04BC997D3E9}" dt="2021-10-13T23:20:12.768" v="147"/>
          <ac:spMkLst>
            <pc:docMk/>
            <pc:sldMk cId="3386055840" sldId="267"/>
            <ac:spMk id="2" creationId="{22F47D23-5A96-4C4B-BC13-B42184CDE598}"/>
          </ac:spMkLst>
        </pc:spChg>
        <pc:spChg chg="del">
          <ac:chgData name="Alejandra Wieler Nieva" userId="S::alejandra.wieler@jala-foundation.org::ce740e1d-b919-46fa-b5d9-f2d1970a4ff5" providerId="AD" clId="Web-{1154BDC1-912B-B093-DB17-F04BC997D3E9}" dt="2021-10-13T23:17:20.983" v="126"/>
          <ac:spMkLst>
            <pc:docMk/>
            <pc:sldMk cId="3386055840" sldId="267"/>
            <ac:spMk id="3" creationId="{EBE976B6-3CDD-498E-9641-140712F89512}"/>
          </ac:spMkLst>
        </pc:spChg>
        <pc:spChg chg="add del">
          <ac:chgData name="Alejandra Wieler Nieva" userId="S::alejandra.wieler@jala-foundation.org::ce740e1d-b919-46fa-b5d9-f2d1970a4ff5" providerId="AD" clId="Web-{1154BDC1-912B-B093-DB17-F04BC997D3E9}" dt="2021-10-13T23:17:40.030" v="131"/>
          <ac:spMkLst>
            <pc:docMk/>
            <pc:sldMk cId="3386055840" sldId="267"/>
            <ac:spMk id="7" creationId="{7F57BEA8-497D-4AA8-8A18-BDCD696B25FE}"/>
          </ac:spMkLst>
        </pc:spChg>
        <pc:spChg chg="add del">
          <ac:chgData name="Alejandra Wieler Nieva" userId="S::alejandra.wieler@jala-foundation.org::ce740e1d-b919-46fa-b5d9-f2d1970a4ff5" providerId="AD" clId="Web-{1154BDC1-912B-B093-DB17-F04BC997D3E9}" dt="2021-10-13T23:17:33.046" v="129"/>
          <ac:spMkLst>
            <pc:docMk/>
            <pc:sldMk cId="3386055840" sldId="267"/>
            <ac:spMk id="9" creationId="{5DCB5928-DC7D-4612-9922-441966E15627}"/>
          </ac:spMkLst>
        </pc:spChg>
        <pc:spChg chg="add del">
          <ac:chgData name="Alejandra Wieler Nieva" userId="S::alejandra.wieler@jala-foundation.org::ce740e1d-b919-46fa-b5d9-f2d1970a4ff5" providerId="AD" clId="Web-{1154BDC1-912B-B093-DB17-F04BC997D3E9}" dt="2021-10-13T23:17:33.046" v="129"/>
          <ac:spMkLst>
            <pc:docMk/>
            <pc:sldMk cId="3386055840" sldId="267"/>
            <ac:spMk id="11" creationId="{682C1161-1736-45EC-99B7-33F3CAE9D517}"/>
          </ac:spMkLst>
        </pc:spChg>
        <pc:spChg chg="add del">
          <ac:chgData name="Alejandra Wieler Nieva" userId="S::alejandra.wieler@jala-foundation.org::ce740e1d-b919-46fa-b5d9-f2d1970a4ff5" providerId="AD" clId="Web-{1154BDC1-912B-B093-DB17-F04BC997D3E9}" dt="2021-10-13T23:17:42.734" v="133"/>
          <ac:spMkLst>
            <pc:docMk/>
            <pc:sldMk cId="3386055840" sldId="267"/>
            <ac:spMk id="12" creationId="{1A95671B-3CC6-4792-9114-B74FAEA224E6}"/>
          </ac:spMkLst>
        </pc:spChg>
        <pc:spChg chg="add del">
          <ac:chgData name="Alejandra Wieler Nieva" userId="S::alejandra.wieler@jala-foundation.org::ce740e1d-b919-46fa-b5d9-f2d1970a4ff5" providerId="AD" clId="Web-{1154BDC1-912B-B093-DB17-F04BC997D3E9}" dt="2021-10-13T23:17:33.046" v="129"/>
          <ac:spMkLst>
            <pc:docMk/>
            <pc:sldMk cId="3386055840" sldId="267"/>
            <ac:spMk id="13" creationId="{84D4DDB8-B68F-45B0-9F62-C4279996F672}"/>
          </ac:spMkLst>
        </pc:spChg>
        <pc:spChg chg="add del">
          <ac:chgData name="Alejandra Wieler Nieva" userId="S::alejandra.wieler@jala-foundation.org::ce740e1d-b919-46fa-b5d9-f2d1970a4ff5" providerId="AD" clId="Web-{1154BDC1-912B-B093-DB17-F04BC997D3E9}" dt="2021-10-13T23:17:42.734" v="133"/>
          <ac:spMkLst>
            <pc:docMk/>
            <pc:sldMk cId="3386055840" sldId="267"/>
            <ac:spMk id="14" creationId="{1DF45643-3819-4399-BCB2-5B1666DFD7AA}"/>
          </ac:spMkLst>
        </pc:spChg>
        <pc:spChg chg="add del">
          <ac:chgData name="Alejandra Wieler Nieva" userId="S::alejandra.wieler@jala-foundation.org::ce740e1d-b919-46fa-b5d9-f2d1970a4ff5" providerId="AD" clId="Web-{1154BDC1-912B-B093-DB17-F04BC997D3E9}" dt="2021-10-13T23:17:33.046" v="129"/>
          <ac:spMkLst>
            <pc:docMk/>
            <pc:sldMk cId="3386055840" sldId="267"/>
            <ac:spMk id="15" creationId="{AF2F604E-43BE-4DC3-B983-E071523364F8}"/>
          </ac:spMkLst>
        </pc:spChg>
        <pc:spChg chg="add del">
          <ac:chgData name="Alejandra Wieler Nieva" userId="S::alejandra.wieler@jala-foundation.org::ce740e1d-b919-46fa-b5d9-f2d1970a4ff5" providerId="AD" clId="Web-{1154BDC1-912B-B093-DB17-F04BC997D3E9}" dt="2021-10-13T23:17:45.624" v="135"/>
          <ac:spMkLst>
            <pc:docMk/>
            <pc:sldMk cId="3386055840" sldId="267"/>
            <ac:spMk id="16" creationId="{2550BE34-C2B8-49B8-8519-67A8CAD51AE9}"/>
          </ac:spMkLst>
        </pc:spChg>
        <pc:spChg chg="add del">
          <ac:chgData name="Alejandra Wieler Nieva" userId="S::alejandra.wieler@jala-foundation.org::ce740e1d-b919-46fa-b5d9-f2d1970a4ff5" providerId="AD" clId="Web-{1154BDC1-912B-B093-DB17-F04BC997D3E9}" dt="2021-10-13T23:17:33.046" v="129"/>
          <ac:spMkLst>
            <pc:docMk/>
            <pc:sldMk cId="3386055840" sldId="267"/>
            <ac:spMk id="17" creationId="{08C9B587-E65E-4B52-B37C-ABEBB6E87928}"/>
          </ac:spMkLst>
        </pc:spChg>
        <pc:spChg chg="add del">
          <ac:chgData name="Alejandra Wieler Nieva" userId="S::alejandra.wieler@jala-foundation.org::ce740e1d-b919-46fa-b5d9-f2d1970a4ff5" providerId="AD" clId="Web-{1154BDC1-912B-B093-DB17-F04BC997D3E9}" dt="2021-10-13T23:17:45.624" v="135"/>
          <ac:spMkLst>
            <pc:docMk/>
            <pc:sldMk cId="3386055840" sldId="267"/>
            <ac:spMk id="18" creationId="{A7457DD9-5A45-400A-AB4B-4B4EDECA25F1}"/>
          </ac:spMkLst>
        </pc:spChg>
        <pc:spChg chg="add del">
          <ac:chgData name="Alejandra Wieler Nieva" userId="S::alejandra.wieler@jala-foundation.org::ce740e1d-b919-46fa-b5d9-f2d1970a4ff5" providerId="AD" clId="Web-{1154BDC1-912B-B093-DB17-F04BC997D3E9}" dt="2021-10-13T23:17:45.624" v="135"/>
          <ac:spMkLst>
            <pc:docMk/>
            <pc:sldMk cId="3386055840" sldId="267"/>
            <ac:spMk id="19" creationId="{441CF7D6-A660-431A-B0BB-140A0D5556B6}"/>
          </ac:spMkLst>
        </pc:spChg>
        <pc:spChg chg="add del">
          <ac:chgData name="Alejandra Wieler Nieva" userId="S::alejandra.wieler@jala-foundation.org::ce740e1d-b919-46fa-b5d9-f2d1970a4ff5" providerId="AD" clId="Web-{1154BDC1-912B-B093-DB17-F04BC997D3E9}" dt="2021-10-13T23:17:45.624" v="135"/>
          <ac:spMkLst>
            <pc:docMk/>
            <pc:sldMk cId="3386055840" sldId="267"/>
            <ac:spMk id="20" creationId="{0570A85B-3810-4F95-97B0-CBF4CCDB381C}"/>
          </ac:spMkLst>
        </pc:spChg>
        <pc:spChg chg="add del">
          <ac:chgData name="Alejandra Wieler Nieva" userId="S::alejandra.wieler@jala-foundation.org::ce740e1d-b919-46fa-b5d9-f2d1970a4ff5" providerId="AD" clId="Web-{1154BDC1-912B-B093-DB17-F04BC997D3E9}" dt="2021-10-13T23:17:45.624" v="135"/>
          <ac:spMkLst>
            <pc:docMk/>
            <pc:sldMk cId="3386055840" sldId="267"/>
            <ac:spMk id="21" creationId="{49B18D1E-D3BD-4897-AE5C-496298FC34D6}"/>
          </ac:spMkLst>
        </pc:spChg>
        <pc:spChg chg="add del">
          <ac:chgData name="Alejandra Wieler Nieva" userId="S::alejandra.wieler@jala-foundation.org::ce740e1d-b919-46fa-b5d9-f2d1970a4ff5" providerId="AD" clId="Web-{1154BDC1-912B-B093-DB17-F04BC997D3E9}" dt="2021-10-13T23:17:48.531" v="137"/>
          <ac:spMkLst>
            <pc:docMk/>
            <pc:sldMk cId="3386055840" sldId="267"/>
            <ac:spMk id="22" creationId="{96918796-2918-40D6-BE3A-4600C47FCD42}"/>
          </ac:spMkLst>
        </pc:spChg>
        <pc:spChg chg="add del">
          <ac:chgData name="Alejandra Wieler Nieva" userId="S::alejandra.wieler@jala-foundation.org::ce740e1d-b919-46fa-b5d9-f2d1970a4ff5" providerId="AD" clId="Web-{1154BDC1-912B-B093-DB17-F04BC997D3E9}" dt="2021-10-13T23:17:48.531" v="137"/>
          <ac:spMkLst>
            <pc:docMk/>
            <pc:sldMk cId="3386055840" sldId="267"/>
            <ac:spMk id="23" creationId="{615E7847-DC99-487E-9B97-37DF0BD8D9C9}"/>
          </ac:spMkLst>
        </pc:spChg>
        <pc:spChg chg="add del">
          <ac:chgData name="Alejandra Wieler Nieva" userId="S::alejandra.wieler@jala-foundation.org::ce740e1d-b919-46fa-b5d9-f2d1970a4ff5" providerId="AD" clId="Web-{1154BDC1-912B-B093-DB17-F04BC997D3E9}" dt="2021-10-13T23:18:57.907" v="142"/>
          <ac:spMkLst>
            <pc:docMk/>
            <pc:sldMk cId="3386055840" sldId="267"/>
            <ac:spMk id="25" creationId="{7F57BEA8-497D-4AA8-8A18-BDCD696B25FE}"/>
          </ac:spMkLst>
        </pc:spChg>
        <pc:spChg chg="add del">
          <ac:chgData name="Alejandra Wieler Nieva" userId="S::alejandra.wieler@jala-foundation.org::ce740e1d-b919-46fa-b5d9-f2d1970a4ff5" providerId="AD" clId="Web-{1154BDC1-912B-B093-DB17-F04BC997D3E9}" dt="2021-10-13T23:19:03.173" v="143"/>
          <ac:spMkLst>
            <pc:docMk/>
            <pc:sldMk cId="3386055840" sldId="267"/>
            <ac:spMk id="31" creationId="{4384078A-E4D1-4BE4-B91A-3BE1C2335399}"/>
          </ac:spMkLst>
        </pc:spChg>
        <pc:spChg chg="add del">
          <ac:chgData name="Alejandra Wieler Nieva" userId="S::alejandra.wieler@jala-foundation.org::ce740e1d-b919-46fa-b5d9-f2d1970a4ff5" providerId="AD" clId="Web-{1154BDC1-912B-B093-DB17-F04BC997D3E9}" dt="2021-10-13T23:20:12.768" v="147"/>
          <ac:spMkLst>
            <pc:docMk/>
            <pc:sldMk cId="3386055840" sldId="267"/>
            <ac:spMk id="34" creationId="{D7A453D2-15D8-4403-815F-291FA16340D9}"/>
          </ac:spMkLst>
        </pc:spChg>
        <pc:spChg chg="add del">
          <ac:chgData name="Alejandra Wieler Nieva" userId="S::alejandra.wieler@jala-foundation.org::ce740e1d-b919-46fa-b5d9-f2d1970a4ff5" providerId="AD" clId="Web-{1154BDC1-912B-B093-DB17-F04BC997D3E9}" dt="2021-10-13T23:20:12.768" v="147"/>
          <ac:spMkLst>
            <pc:docMk/>
            <pc:sldMk cId="3386055840" sldId="267"/>
            <ac:spMk id="36" creationId="{8161EA6B-09CA-445B-AB0D-8DF76FA92DEF}"/>
          </ac:spMkLst>
        </pc:spChg>
        <pc:spChg chg="add del">
          <ac:chgData name="Alejandra Wieler Nieva" userId="S::alejandra.wieler@jala-foundation.org::ce740e1d-b919-46fa-b5d9-f2d1970a4ff5" providerId="AD" clId="Web-{1154BDC1-912B-B093-DB17-F04BC997D3E9}" dt="2021-10-13T23:20:12.768" v="147"/>
          <ac:spMkLst>
            <pc:docMk/>
            <pc:sldMk cId="3386055840" sldId="267"/>
            <ac:spMk id="46" creationId="{B8114C98-A349-4111-A123-E8EAB86ABE30}"/>
          </ac:spMkLst>
        </pc:spChg>
        <pc:spChg chg="add del">
          <ac:chgData name="Alejandra Wieler Nieva" userId="S::alejandra.wieler@jala-foundation.org::ce740e1d-b919-46fa-b5d9-f2d1970a4ff5" providerId="AD" clId="Web-{1154BDC1-912B-B093-DB17-F04BC997D3E9}" dt="2021-10-13T23:20:12.768" v="147"/>
          <ac:spMkLst>
            <pc:docMk/>
            <pc:sldMk cId="3386055840" sldId="267"/>
            <ac:spMk id="54" creationId="{E2D3D3F2-ABBB-4453-B1C5-1BEBF7E4DD56}"/>
          </ac:spMkLst>
        </pc:spChg>
        <pc:spChg chg="add del">
          <ac:chgData name="Alejandra Wieler Nieva" userId="S::alejandra.wieler@jala-foundation.org::ce740e1d-b919-46fa-b5d9-f2d1970a4ff5" providerId="AD" clId="Web-{1154BDC1-912B-B093-DB17-F04BC997D3E9}" dt="2021-10-13T23:20:12.768" v="147"/>
          <ac:spMkLst>
            <pc:docMk/>
            <pc:sldMk cId="3386055840" sldId="267"/>
            <ac:spMk id="71" creationId="{D4D28E87-62D2-4602-B72F-5F74AA236CC3}"/>
          </ac:spMkLst>
        </pc:spChg>
        <pc:grpChg chg="add del">
          <ac:chgData name="Alejandra Wieler Nieva" userId="S::alejandra.wieler@jala-foundation.org::ce740e1d-b919-46fa-b5d9-f2d1970a4ff5" providerId="AD" clId="Web-{1154BDC1-912B-B093-DB17-F04BC997D3E9}" dt="2021-10-13T23:20:12.768" v="147"/>
          <ac:grpSpMkLst>
            <pc:docMk/>
            <pc:sldMk cId="3386055840" sldId="267"/>
            <ac:grpSpMk id="38" creationId="{74E65F23-789E-4CB9-B34F-46A85E25D667}"/>
          </ac:grpSpMkLst>
        </pc:grpChg>
        <pc:grpChg chg="add del">
          <ac:chgData name="Alejandra Wieler Nieva" userId="S::alejandra.wieler@jala-foundation.org::ce740e1d-b919-46fa-b5d9-f2d1970a4ff5" providerId="AD" clId="Web-{1154BDC1-912B-B093-DB17-F04BC997D3E9}" dt="2021-10-13T23:20:12.768" v="147"/>
          <ac:grpSpMkLst>
            <pc:docMk/>
            <pc:sldMk cId="3386055840" sldId="267"/>
            <ac:grpSpMk id="48" creationId="{670FB431-AE18-414D-92F4-1D12D1991152}"/>
          </ac:grpSpMkLst>
        </pc:grpChg>
        <pc:grpChg chg="add del">
          <ac:chgData name="Alejandra Wieler Nieva" userId="S::alejandra.wieler@jala-foundation.org::ce740e1d-b919-46fa-b5d9-f2d1970a4ff5" providerId="AD" clId="Web-{1154BDC1-912B-B093-DB17-F04BC997D3E9}" dt="2021-10-13T23:20:12.768" v="147"/>
          <ac:grpSpMkLst>
            <pc:docMk/>
            <pc:sldMk cId="3386055840" sldId="267"/>
            <ac:grpSpMk id="56" creationId="{8214E4A5-A0D2-42C4-8D14-D2A7E495F041}"/>
          </ac:grpSpMkLst>
        </pc:grpChg>
        <pc:grpChg chg="add del">
          <ac:chgData name="Alejandra Wieler Nieva" userId="S::alejandra.wieler@jala-foundation.org::ce740e1d-b919-46fa-b5d9-f2d1970a4ff5" providerId="AD" clId="Web-{1154BDC1-912B-B093-DB17-F04BC997D3E9}" dt="2021-10-13T23:20:12.768" v="147"/>
          <ac:grpSpMkLst>
            <pc:docMk/>
            <pc:sldMk cId="3386055840" sldId="267"/>
            <ac:grpSpMk id="62" creationId="{4043ADFC-DC2E-40D2-954D-4A13B908DA80}"/>
          </ac:grpSpMkLst>
        </pc:grpChg>
        <pc:picChg chg="add mod ord">
          <ac:chgData name="Alejandra Wieler Nieva" userId="S::alejandra.wieler@jala-foundation.org::ce740e1d-b919-46fa-b5d9-f2d1970a4ff5" providerId="AD" clId="Web-{1154BDC1-912B-B093-DB17-F04BC997D3E9}" dt="2021-10-13T23:20:17.847" v="149" actId="14100"/>
          <ac:picMkLst>
            <pc:docMk/>
            <pc:sldMk cId="3386055840" sldId="267"/>
            <ac:picMk id="4" creationId="{A2FDAD9E-E331-405C-8144-0C28F342BCEE}"/>
          </ac:picMkLst>
        </pc:picChg>
        <pc:cxnChg chg="add del">
          <ac:chgData name="Alejandra Wieler Nieva" userId="S::alejandra.wieler@jala-foundation.org::ce740e1d-b919-46fa-b5d9-f2d1970a4ff5" providerId="AD" clId="Web-{1154BDC1-912B-B093-DB17-F04BC997D3E9}" dt="2021-10-13T23:17:40.030" v="131"/>
          <ac:cxnSpMkLst>
            <pc:docMk/>
            <pc:sldMk cId="3386055840" sldId="267"/>
            <ac:cxnSpMk id="6" creationId="{D2E961F1-4A28-4A5F-BBD4-6E400E5E6C75}"/>
          </ac:cxnSpMkLst>
        </pc:cxnChg>
        <pc:cxnChg chg="add del">
          <ac:chgData name="Alejandra Wieler Nieva" userId="S::alejandra.wieler@jala-foundation.org::ce740e1d-b919-46fa-b5d9-f2d1970a4ff5" providerId="AD" clId="Web-{1154BDC1-912B-B093-DB17-F04BC997D3E9}" dt="2021-10-13T23:17:40.030" v="131"/>
          <ac:cxnSpMkLst>
            <pc:docMk/>
            <pc:sldMk cId="3386055840" sldId="267"/>
            <ac:cxnSpMk id="8" creationId="{A82415D3-DDE5-4D63-8CB3-23A5EC581B27}"/>
          </ac:cxnSpMkLst>
        </pc:cxnChg>
        <pc:cxnChg chg="add del">
          <ac:chgData name="Alejandra Wieler Nieva" userId="S::alejandra.wieler@jala-foundation.org::ce740e1d-b919-46fa-b5d9-f2d1970a4ff5" providerId="AD" clId="Web-{1154BDC1-912B-B093-DB17-F04BC997D3E9}" dt="2021-10-13T23:17:40.030" v="131"/>
          <ac:cxnSpMkLst>
            <pc:docMk/>
            <pc:sldMk cId="3386055840" sldId="267"/>
            <ac:cxnSpMk id="10" creationId="{AD7193FB-6AE6-4B3B-8F89-56B55DD63B4D}"/>
          </ac:cxnSpMkLst>
        </pc:cxnChg>
        <pc:cxnChg chg="add del">
          <ac:chgData name="Alejandra Wieler Nieva" userId="S::alejandra.wieler@jala-foundation.org::ce740e1d-b919-46fa-b5d9-f2d1970a4ff5" providerId="AD" clId="Web-{1154BDC1-912B-B093-DB17-F04BC997D3E9}" dt="2021-10-13T23:18:57.907" v="142"/>
          <ac:cxnSpMkLst>
            <pc:docMk/>
            <pc:sldMk cId="3386055840" sldId="267"/>
            <ac:cxnSpMk id="24" creationId="{D2E961F1-4A28-4A5F-BBD4-6E400E5E6C75}"/>
          </ac:cxnSpMkLst>
        </pc:cxnChg>
        <pc:cxnChg chg="add del">
          <ac:chgData name="Alejandra Wieler Nieva" userId="S::alejandra.wieler@jala-foundation.org::ce740e1d-b919-46fa-b5d9-f2d1970a4ff5" providerId="AD" clId="Web-{1154BDC1-912B-B093-DB17-F04BC997D3E9}" dt="2021-10-13T23:18:57.907" v="142"/>
          <ac:cxnSpMkLst>
            <pc:docMk/>
            <pc:sldMk cId="3386055840" sldId="267"/>
            <ac:cxnSpMk id="26" creationId="{A82415D3-DDE5-4D63-8CB3-23A5EC581B27}"/>
          </ac:cxnSpMkLst>
        </pc:cxnChg>
        <pc:cxnChg chg="add del">
          <ac:chgData name="Alejandra Wieler Nieva" userId="S::alejandra.wieler@jala-foundation.org::ce740e1d-b919-46fa-b5d9-f2d1970a4ff5" providerId="AD" clId="Web-{1154BDC1-912B-B093-DB17-F04BC997D3E9}" dt="2021-10-13T23:18:57.907" v="142"/>
          <ac:cxnSpMkLst>
            <pc:docMk/>
            <pc:sldMk cId="3386055840" sldId="267"/>
            <ac:cxnSpMk id="27" creationId="{AD7193FB-6AE6-4B3B-8F89-56B55DD63B4D}"/>
          </ac:cxnSpMkLst>
        </pc:cxnChg>
      </pc:sldChg>
      <pc:sldChg chg="modSp new">
        <pc:chgData name="Alejandra Wieler Nieva" userId="S::alejandra.wieler@jala-foundation.org::ce740e1d-b919-46fa-b5d9-f2d1970a4ff5" providerId="AD" clId="Web-{1154BDC1-912B-B093-DB17-F04BC997D3E9}" dt="2021-10-14T01:09:25.074" v="239" actId="20577"/>
        <pc:sldMkLst>
          <pc:docMk/>
          <pc:sldMk cId="2485892626" sldId="268"/>
        </pc:sldMkLst>
        <pc:spChg chg="mod">
          <ac:chgData name="Alejandra Wieler Nieva" userId="S::alejandra.wieler@jala-foundation.org::ce740e1d-b919-46fa-b5d9-f2d1970a4ff5" providerId="AD" clId="Web-{1154BDC1-912B-B093-DB17-F04BC997D3E9}" dt="2021-10-14T01:09:25.074" v="239" actId="20577"/>
          <ac:spMkLst>
            <pc:docMk/>
            <pc:sldMk cId="2485892626" sldId="268"/>
            <ac:spMk id="2" creationId="{42135235-5A72-49A9-8C52-FFE976168265}"/>
          </ac:spMkLst>
        </pc:spChg>
      </pc:sldChg>
      <pc:sldChg chg="new del">
        <pc:chgData name="Alejandra Wieler Nieva" userId="S::alejandra.wieler@jala-foundation.org::ce740e1d-b919-46fa-b5d9-f2d1970a4ff5" providerId="AD" clId="Web-{1154BDC1-912B-B093-DB17-F04BC997D3E9}" dt="2021-10-13T23:25:57.294" v="169"/>
        <pc:sldMkLst>
          <pc:docMk/>
          <pc:sldMk cId="3976086604" sldId="269"/>
        </pc:sldMkLst>
      </pc:sldChg>
      <pc:sldChg chg="addSp delSp modSp add replId">
        <pc:chgData name="Alejandra Wieler Nieva" userId="S::alejandra.wieler@jala-foundation.org::ce740e1d-b919-46fa-b5d9-f2d1970a4ff5" providerId="AD" clId="Web-{1154BDC1-912B-B093-DB17-F04BC997D3E9}" dt="2021-10-13T23:25:43.716" v="168"/>
        <pc:sldMkLst>
          <pc:docMk/>
          <pc:sldMk cId="1149019817" sldId="270"/>
        </pc:sldMkLst>
        <pc:spChg chg="mod">
          <ac:chgData name="Alejandra Wieler Nieva" userId="S::alejandra.wieler@jala-foundation.org::ce740e1d-b919-46fa-b5d9-f2d1970a4ff5" providerId="AD" clId="Web-{1154BDC1-912B-B093-DB17-F04BC997D3E9}" dt="2021-10-13T23:25:43.716" v="168"/>
          <ac:spMkLst>
            <pc:docMk/>
            <pc:sldMk cId="1149019817" sldId="270"/>
            <ac:spMk id="2" creationId="{D7BBF30D-D4DE-400F-93CF-0211631044EE}"/>
          </ac:spMkLst>
        </pc:spChg>
        <pc:spChg chg="del">
          <ac:chgData name="Alejandra Wieler Nieva" userId="S::alejandra.wieler@jala-foundation.org::ce740e1d-b919-46fa-b5d9-f2d1970a4ff5" providerId="AD" clId="Web-{1154BDC1-912B-B093-DB17-F04BC997D3E9}" dt="2021-10-13T23:25:43.716" v="168"/>
          <ac:spMkLst>
            <pc:docMk/>
            <pc:sldMk cId="1149019817" sldId="270"/>
            <ac:spMk id="9" creationId="{BACC6370-2D7E-4714-9D71-7542949D7D5D}"/>
          </ac:spMkLst>
        </pc:spChg>
        <pc:spChg chg="del">
          <ac:chgData name="Alejandra Wieler Nieva" userId="S::alejandra.wieler@jala-foundation.org::ce740e1d-b919-46fa-b5d9-f2d1970a4ff5" providerId="AD" clId="Web-{1154BDC1-912B-B093-DB17-F04BC997D3E9}" dt="2021-10-13T23:25:43.716" v="168"/>
          <ac:spMkLst>
            <pc:docMk/>
            <pc:sldMk cId="1149019817" sldId="270"/>
            <ac:spMk id="11" creationId="{F68B3F68-107C-434F-AA38-110D5EA91B85}"/>
          </ac:spMkLst>
        </pc:spChg>
        <pc:spChg chg="add del mod">
          <ac:chgData name="Alejandra Wieler Nieva" userId="S::alejandra.wieler@jala-foundation.org::ce740e1d-b919-46fa-b5d9-f2d1970a4ff5" providerId="AD" clId="Web-{1154BDC1-912B-B093-DB17-F04BC997D3E9}" dt="2021-10-13T23:25:35.044" v="165"/>
          <ac:spMkLst>
            <pc:docMk/>
            <pc:sldMk cId="1149019817" sldId="270"/>
            <ac:spMk id="12" creationId="{6D883F2C-87D5-4AD5-A95C-9DAD67A0BFCA}"/>
          </ac:spMkLst>
        </pc:spChg>
        <pc:spChg chg="del">
          <ac:chgData name="Alejandra Wieler Nieva" userId="S::alejandra.wieler@jala-foundation.org::ce740e1d-b919-46fa-b5d9-f2d1970a4ff5" providerId="AD" clId="Web-{1154BDC1-912B-B093-DB17-F04BC997D3E9}" dt="2021-10-13T23:25:43.716" v="168"/>
          <ac:spMkLst>
            <pc:docMk/>
            <pc:sldMk cId="1149019817" sldId="270"/>
            <ac:spMk id="13" creationId="{AAD0DBB9-1A4B-4391-81D4-CB19F9AB918A}"/>
          </ac:spMkLst>
        </pc:spChg>
        <pc:spChg chg="del">
          <ac:chgData name="Alejandra Wieler Nieva" userId="S::alejandra.wieler@jala-foundation.org::ce740e1d-b919-46fa-b5d9-f2d1970a4ff5" providerId="AD" clId="Web-{1154BDC1-912B-B093-DB17-F04BC997D3E9}" dt="2021-10-13T23:25:43.716" v="168"/>
          <ac:spMkLst>
            <pc:docMk/>
            <pc:sldMk cId="1149019817" sldId="270"/>
            <ac:spMk id="15" creationId="{063BBA22-50EA-4C4D-BE05-F1CE4E63AA56}"/>
          </ac:spMkLst>
        </pc:spChg>
        <pc:spChg chg="add">
          <ac:chgData name="Alejandra Wieler Nieva" userId="S::alejandra.wieler@jala-foundation.org::ce740e1d-b919-46fa-b5d9-f2d1970a4ff5" providerId="AD" clId="Web-{1154BDC1-912B-B093-DB17-F04BC997D3E9}" dt="2021-10-13T23:25:43.716" v="168"/>
          <ac:spMkLst>
            <pc:docMk/>
            <pc:sldMk cId="1149019817" sldId="270"/>
            <ac:spMk id="20" creationId="{A8384FB5-9ADC-4DDC-881B-597D56F5B15D}"/>
          </ac:spMkLst>
        </pc:spChg>
        <pc:spChg chg="add">
          <ac:chgData name="Alejandra Wieler Nieva" userId="S::alejandra.wieler@jala-foundation.org::ce740e1d-b919-46fa-b5d9-f2d1970a4ff5" providerId="AD" clId="Web-{1154BDC1-912B-B093-DB17-F04BC997D3E9}" dt="2021-10-13T23:25:43.716" v="168"/>
          <ac:spMkLst>
            <pc:docMk/>
            <pc:sldMk cId="1149019817" sldId="270"/>
            <ac:spMk id="22" creationId="{91E5A9A7-95C6-4F4F-B00E-C82E07FE62EF}"/>
          </ac:spMkLst>
        </pc:spChg>
        <pc:spChg chg="add">
          <ac:chgData name="Alejandra Wieler Nieva" userId="S::alejandra.wieler@jala-foundation.org::ce740e1d-b919-46fa-b5d9-f2d1970a4ff5" providerId="AD" clId="Web-{1154BDC1-912B-B093-DB17-F04BC997D3E9}" dt="2021-10-13T23:25:43.716" v="168"/>
          <ac:spMkLst>
            <pc:docMk/>
            <pc:sldMk cId="1149019817" sldId="270"/>
            <ac:spMk id="24" creationId="{D07DD2DE-F619-49DD-B5E7-03A290FF4ED1}"/>
          </ac:spMkLst>
        </pc:spChg>
        <pc:spChg chg="add">
          <ac:chgData name="Alejandra Wieler Nieva" userId="S::alejandra.wieler@jala-foundation.org::ce740e1d-b919-46fa-b5d9-f2d1970a4ff5" providerId="AD" clId="Web-{1154BDC1-912B-B093-DB17-F04BC997D3E9}" dt="2021-10-13T23:25:43.716" v="168"/>
          <ac:spMkLst>
            <pc:docMk/>
            <pc:sldMk cId="1149019817" sldId="270"/>
            <ac:spMk id="26" creationId="{85149191-5F60-4A28-AAFF-039F96B0F3EC}"/>
          </ac:spMkLst>
        </pc:spChg>
        <pc:spChg chg="add">
          <ac:chgData name="Alejandra Wieler Nieva" userId="S::alejandra.wieler@jala-foundation.org::ce740e1d-b919-46fa-b5d9-f2d1970a4ff5" providerId="AD" clId="Web-{1154BDC1-912B-B093-DB17-F04BC997D3E9}" dt="2021-10-13T23:25:43.716" v="168"/>
          <ac:spMkLst>
            <pc:docMk/>
            <pc:sldMk cId="1149019817" sldId="270"/>
            <ac:spMk id="28" creationId="{F8260ED5-17F7-4158-B241-D51DD4CF1B7E}"/>
          </ac:spMkLst>
        </pc:spChg>
        <pc:graphicFrameChg chg="del">
          <ac:chgData name="Alejandra Wieler Nieva" userId="S::alejandra.wieler@jala-foundation.org::ce740e1d-b919-46fa-b5d9-f2d1970a4ff5" providerId="AD" clId="Web-{1154BDC1-912B-B093-DB17-F04BC997D3E9}" dt="2021-10-13T23:25:33.262" v="164"/>
          <ac:graphicFrameMkLst>
            <pc:docMk/>
            <pc:sldMk cId="1149019817" sldId="270"/>
            <ac:graphicFrameMk id="5" creationId="{0448F8AD-E0CC-4ABE-B135-622DF1F30906}"/>
          </ac:graphicFrameMkLst>
        </pc:graphicFrameChg>
        <pc:picChg chg="add mod ord">
          <ac:chgData name="Alejandra Wieler Nieva" userId="S::alejandra.wieler@jala-foundation.org::ce740e1d-b919-46fa-b5d9-f2d1970a4ff5" providerId="AD" clId="Web-{1154BDC1-912B-B093-DB17-F04BC997D3E9}" dt="2021-10-13T23:25:43.716" v="168"/>
          <ac:picMkLst>
            <pc:docMk/>
            <pc:sldMk cId="1149019817" sldId="270"/>
            <ac:picMk id="14" creationId="{7071A86D-3BF5-4A7D-9842-1A59C667279C}"/>
          </ac:picMkLst>
        </pc:picChg>
      </pc:sldChg>
      <pc:sldChg chg="addSp delSp modSp add del replId">
        <pc:chgData name="Alejandra Wieler Nieva" userId="S::alejandra.wieler@jala-foundation.org::ce740e1d-b919-46fa-b5d9-f2d1970a4ff5" providerId="AD" clId="Web-{1154BDC1-912B-B093-DB17-F04BC997D3E9}" dt="2021-10-14T01:06:19.633" v="217"/>
        <pc:sldMkLst>
          <pc:docMk/>
          <pc:sldMk cId="1066241190" sldId="271"/>
        </pc:sldMkLst>
        <pc:spChg chg="add mod">
          <ac:chgData name="Alejandra Wieler Nieva" userId="S::alejandra.wieler@jala-foundation.org::ce740e1d-b919-46fa-b5d9-f2d1970a4ff5" providerId="AD" clId="Web-{1154BDC1-912B-B093-DB17-F04BC997D3E9}" dt="2021-10-14T01:06:03.961" v="214"/>
          <ac:spMkLst>
            <pc:docMk/>
            <pc:sldMk cId="1066241190" sldId="271"/>
            <ac:spMk id="5" creationId="{47F335B1-1B9E-451F-A82F-AA3FDE0F585C}"/>
          </ac:spMkLst>
        </pc:spChg>
        <pc:picChg chg="del">
          <ac:chgData name="Alejandra Wieler Nieva" userId="S::alejandra.wieler@jala-foundation.org::ce740e1d-b919-46fa-b5d9-f2d1970a4ff5" providerId="AD" clId="Web-{1154BDC1-912B-B093-DB17-F04BC997D3E9}" dt="2021-10-14T01:06:03.961" v="214"/>
          <ac:picMkLst>
            <pc:docMk/>
            <pc:sldMk cId="1066241190" sldId="271"/>
            <ac:picMk id="4" creationId="{4E6BB8A8-2D8D-44BE-B796-3858DBFED6AD}"/>
          </ac:picMkLst>
        </pc:picChg>
        <pc:picChg chg="del">
          <ac:chgData name="Alejandra Wieler Nieva" userId="S::alejandra.wieler@jala-foundation.org::ce740e1d-b919-46fa-b5d9-f2d1970a4ff5" providerId="AD" clId="Web-{1154BDC1-912B-B093-DB17-F04BC997D3E9}" dt="2021-10-14T01:06:05.883" v="215"/>
          <ac:picMkLst>
            <pc:docMk/>
            <pc:sldMk cId="1066241190" sldId="271"/>
            <ac:picMk id="28" creationId="{7531E3CC-9D92-4BFF-8BE4-1A1BBFC11846}"/>
          </ac:picMkLst>
        </pc:picChg>
      </pc:sldChg>
      <pc:sldChg chg="addSp delSp modSp add replId">
        <pc:chgData name="Alejandra Wieler Nieva" userId="S::alejandra.wieler@jala-foundation.org::ce740e1d-b919-46fa-b5d9-f2d1970a4ff5" providerId="AD" clId="Web-{1154BDC1-912B-B093-DB17-F04BC997D3E9}" dt="2021-10-14T01:08:21.651" v="228" actId="1076"/>
        <pc:sldMkLst>
          <pc:docMk/>
          <pc:sldMk cId="1534190577" sldId="272"/>
        </pc:sldMkLst>
        <pc:spChg chg="mod">
          <ac:chgData name="Alejandra Wieler Nieva" userId="S::alejandra.wieler@jala-foundation.org::ce740e1d-b919-46fa-b5d9-f2d1970a4ff5" providerId="AD" clId="Web-{1154BDC1-912B-B093-DB17-F04BC997D3E9}" dt="2021-10-14T01:08:07.807" v="222"/>
          <ac:spMkLst>
            <pc:docMk/>
            <pc:sldMk cId="1534190577" sldId="272"/>
            <ac:spMk id="2" creationId="{A1BF8278-9AE0-4483-8E52-54A34AC310B8}"/>
          </ac:spMkLst>
        </pc:spChg>
        <pc:spChg chg="add del mod">
          <ac:chgData name="Alejandra Wieler Nieva" userId="S::alejandra.wieler@jala-foundation.org::ce740e1d-b919-46fa-b5d9-f2d1970a4ff5" providerId="AD" clId="Web-{1154BDC1-912B-B093-DB17-F04BC997D3E9}" dt="2021-10-14T01:08:02.338" v="220"/>
          <ac:spMkLst>
            <pc:docMk/>
            <pc:sldMk cId="1534190577" sldId="272"/>
            <ac:spMk id="5" creationId="{ED307CB5-8187-48DF-BD44-EDC7477A6E83}"/>
          </ac:spMkLst>
        </pc:spChg>
        <pc:spChg chg="del">
          <ac:chgData name="Alejandra Wieler Nieva" userId="S::alejandra.wieler@jala-foundation.org::ce740e1d-b919-46fa-b5d9-f2d1970a4ff5" providerId="AD" clId="Web-{1154BDC1-912B-B093-DB17-F04BC997D3E9}" dt="2021-10-14T01:08:07.807" v="222"/>
          <ac:spMkLst>
            <pc:docMk/>
            <pc:sldMk cId="1534190577" sldId="272"/>
            <ac:spMk id="21" creationId="{09588DA8-065E-4F6F-8EFD-43104AB2E0CF}"/>
          </ac:spMkLst>
        </pc:spChg>
        <pc:spChg chg="del">
          <ac:chgData name="Alejandra Wieler Nieva" userId="S::alejandra.wieler@jala-foundation.org::ce740e1d-b919-46fa-b5d9-f2d1970a4ff5" providerId="AD" clId="Web-{1154BDC1-912B-B093-DB17-F04BC997D3E9}" dt="2021-10-14T01:08:07.807" v="222"/>
          <ac:spMkLst>
            <pc:docMk/>
            <pc:sldMk cId="1534190577" sldId="272"/>
            <ac:spMk id="22" creationId="{C4285719-470E-454C-AF62-8323075F1F5B}"/>
          </ac:spMkLst>
        </pc:spChg>
        <pc:spChg chg="del">
          <ac:chgData name="Alejandra Wieler Nieva" userId="S::alejandra.wieler@jala-foundation.org::ce740e1d-b919-46fa-b5d9-f2d1970a4ff5" providerId="AD" clId="Web-{1154BDC1-912B-B093-DB17-F04BC997D3E9}" dt="2021-10-14T01:08:07.807" v="222"/>
          <ac:spMkLst>
            <pc:docMk/>
            <pc:sldMk cId="1534190577" sldId="272"/>
            <ac:spMk id="23" creationId="{CD9FE4EF-C4D8-49A0-B2FF-81D8DB7D8A24}"/>
          </ac:spMkLst>
        </pc:spChg>
        <pc:spChg chg="del">
          <ac:chgData name="Alejandra Wieler Nieva" userId="S::alejandra.wieler@jala-foundation.org::ce740e1d-b919-46fa-b5d9-f2d1970a4ff5" providerId="AD" clId="Web-{1154BDC1-912B-B093-DB17-F04BC997D3E9}" dt="2021-10-14T01:08:07.807" v="222"/>
          <ac:spMkLst>
            <pc:docMk/>
            <pc:sldMk cId="1534190577" sldId="272"/>
            <ac:spMk id="24" creationId="{4300840D-0A0B-4512-BACA-B439D5B9C57C}"/>
          </ac:spMkLst>
        </pc:spChg>
        <pc:spChg chg="del">
          <ac:chgData name="Alejandra Wieler Nieva" userId="S::alejandra.wieler@jala-foundation.org::ce740e1d-b919-46fa-b5d9-f2d1970a4ff5" providerId="AD" clId="Web-{1154BDC1-912B-B093-DB17-F04BC997D3E9}" dt="2021-10-14T01:08:07.807" v="222"/>
          <ac:spMkLst>
            <pc:docMk/>
            <pc:sldMk cId="1534190577" sldId="272"/>
            <ac:spMk id="25" creationId="{D2B78728-A580-49A7-84F9-6EF6F583ADE0}"/>
          </ac:spMkLst>
        </pc:spChg>
        <pc:spChg chg="del">
          <ac:chgData name="Alejandra Wieler Nieva" userId="S::alejandra.wieler@jala-foundation.org::ce740e1d-b919-46fa-b5d9-f2d1970a4ff5" providerId="AD" clId="Web-{1154BDC1-912B-B093-DB17-F04BC997D3E9}" dt="2021-10-14T01:08:07.807" v="222"/>
          <ac:spMkLst>
            <pc:docMk/>
            <pc:sldMk cId="1534190577" sldId="272"/>
            <ac:spMk id="26" creationId="{38FAA1A1-D861-433F-88FA-1E9D6FD31D11}"/>
          </ac:spMkLst>
        </pc:spChg>
        <pc:spChg chg="del">
          <ac:chgData name="Alejandra Wieler Nieva" userId="S::alejandra.wieler@jala-foundation.org::ce740e1d-b919-46fa-b5d9-f2d1970a4ff5" providerId="AD" clId="Web-{1154BDC1-912B-B093-DB17-F04BC997D3E9}" dt="2021-10-14T01:08:07.807" v="222"/>
          <ac:spMkLst>
            <pc:docMk/>
            <pc:sldMk cId="1534190577" sldId="272"/>
            <ac:spMk id="27" creationId="{8D71EDA1-87BF-4D5D-AB79-F346FD19278A}"/>
          </ac:spMkLst>
        </pc:spChg>
        <pc:spChg chg="add del">
          <ac:chgData name="Alejandra Wieler Nieva" userId="S::alejandra.wieler@jala-foundation.org::ce740e1d-b919-46fa-b5d9-f2d1970a4ff5" providerId="AD" clId="Web-{1154BDC1-912B-B093-DB17-F04BC997D3E9}" dt="2021-10-14T01:08:12.276" v="224"/>
          <ac:spMkLst>
            <pc:docMk/>
            <pc:sldMk cId="1534190577" sldId="272"/>
            <ac:spMk id="31" creationId="{BB407F95-BA07-463E-B12B-403DDDD677DA}"/>
          </ac:spMkLst>
        </pc:spChg>
        <pc:spChg chg="add">
          <ac:chgData name="Alejandra Wieler Nieva" userId="S::alejandra.wieler@jala-foundation.org::ce740e1d-b919-46fa-b5d9-f2d1970a4ff5" providerId="AD" clId="Web-{1154BDC1-912B-B093-DB17-F04BC997D3E9}" dt="2021-10-14T01:08:07.807" v="222"/>
          <ac:spMkLst>
            <pc:docMk/>
            <pc:sldMk cId="1534190577" sldId="272"/>
            <ac:spMk id="34" creationId="{1B15ED52-F352-441B-82BF-E0EA34836D08}"/>
          </ac:spMkLst>
        </pc:spChg>
        <pc:spChg chg="add">
          <ac:chgData name="Alejandra Wieler Nieva" userId="S::alejandra.wieler@jala-foundation.org::ce740e1d-b919-46fa-b5d9-f2d1970a4ff5" providerId="AD" clId="Web-{1154BDC1-912B-B093-DB17-F04BC997D3E9}" dt="2021-10-14T01:08:07.807" v="222"/>
          <ac:spMkLst>
            <pc:docMk/>
            <pc:sldMk cId="1534190577" sldId="272"/>
            <ac:spMk id="36" creationId="{3B2E3793-BFE6-45A2-9B7B-E18844431C99}"/>
          </ac:spMkLst>
        </pc:spChg>
        <pc:spChg chg="add">
          <ac:chgData name="Alejandra Wieler Nieva" userId="S::alejandra.wieler@jala-foundation.org::ce740e1d-b919-46fa-b5d9-f2d1970a4ff5" providerId="AD" clId="Web-{1154BDC1-912B-B093-DB17-F04BC997D3E9}" dt="2021-10-14T01:08:07.807" v="222"/>
          <ac:spMkLst>
            <pc:docMk/>
            <pc:sldMk cId="1534190577" sldId="272"/>
            <ac:spMk id="38" creationId="{BC4C4868-CB8F-4AF9-9CDB-8108F2C19B67}"/>
          </ac:spMkLst>
        </pc:spChg>
        <pc:spChg chg="add">
          <ac:chgData name="Alejandra Wieler Nieva" userId="S::alejandra.wieler@jala-foundation.org::ce740e1d-b919-46fa-b5d9-f2d1970a4ff5" providerId="AD" clId="Web-{1154BDC1-912B-B093-DB17-F04BC997D3E9}" dt="2021-10-14T01:08:07.807" v="222"/>
          <ac:spMkLst>
            <pc:docMk/>
            <pc:sldMk cId="1534190577" sldId="272"/>
            <ac:spMk id="40" creationId="{375E0459-6403-40CD-989D-56A4407CA12E}"/>
          </ac:spMkLst>
        </pc:spChg>
        <pc:spChg chg="add">
          <ac:chgData name="Alejandra Wieler Nieva" userId="S::alejandra.wieler@jala-foundation.org::ce740e1d-b919-46fa-b5d9-f2d1970a4ff5" providerId="AD" clId="Web-{1154BDC1-912B-B093-DB17-F04BC997D3E9}" dt="2021-10-14T01:08:07.807" v="222"/>
          <ac:spMkLst>
            <pc:docMk/>
            <pc:sldMk cId="1534190577" sldId="272"/>
            <ac:spMk id="42" creationId="{53E5B1A8-3AC9-4BD1-9BBC-78CA94F2D1BA}"/>
          </ac:spMkLst>
        </pc:spChg>
        <pc:picChg chg="del">
          <ac:chgData name="Alejandra Wieler Nieva" userId="S::alejandra.wieler@jala-foundation.org::ce740e1d-b919-46fa-b5d9-f2d1970a4ff5" providerId="AD" clId="Web-{1154BDC1-912B-B093-DB17-F04BC997D3E9}" dt="2021-10-14T01:06:24.883" v="219"/>
          <ac:picMkLst>
            <pc:docMk/>
            <pc:sldMk cId="1534190577" sldId="272"/>
            <ac:picMk id="4" creationId="{4E6BB8A8-2D8D-44BE-B796-3858DBFED6AD}"/>
          </ac:picMkLst>
        </pc:picChg>
        <pc:picChg chg="add mod ord">
          <ac:chgData name="Alejandra Wieler Nieva" userId="S::alejandra.wieler@jala-foundation.org::ce740e1d-b919-46fa-b5d9-f2d1970a4ff5" providerId="AD" clId="Web-{1154BDC1-912B-B093-DB17-F04BC997D3E9}" dt="2021-10-14T01:08:21.651" v="228" actId="1076"/>
          <ac:picMkLst>
            <pc:docMk/>
            <pc:sldMk cId="1534190577" sldId="272"/>
            <ac:picMk id="6" creationId="{717B39CC-DB7E-499E-BE5D-86300EA08E18}"/>
          </ac:picMkLst>
        </pc:picChg>
        <pc:picChg chg="del">
          <ac:chgData name="Alejandra Wieler Nieva" userId="S::alejandra.wieler@jala-foundation.org::ce740e1d-b919-46fa-b5d9-f2d1970a4ff5" providerId="AD" clId="Web-{1154BDC1-912B-B093-DB17-F04BC997D3E9}" dt="2021-10-14T01:06:24.165" v="218"/>
          <ac:picMkLst>
            <pc:docMk/>
            <pc:sldMk cId="1534190577" sldId="272"/>
            <ac:picMk id="28" creationId="{7531E3CC-9D92-4BFF-8BE4-1A1BBFC11846}"/>
          </ac:picMkLst>
        </pc:picChg>
      </pc:sldChg>
      <pc:sldChg chg="delSp modSp add replId">
        <pc:chgData name="Alejandra Wieler Nieva" userId="S::alejandra.wieler@jala-foundation.org::ce740e1d-b919-46fa-b5d9-f2d1970a4ff5" providerId="AD" clId="Web-{1154BDC1-912B-B093-DB17-F04BC997D3E9}" dt="2021-10-14T01:08:35.370" v="231" actId="20577"/>
        <pc:sldMkLst>
          <pc:docMk/>
          <pc:sldMk cId="3441764006" sldId="273"/>
        </pc:sldMkLst>
        <pc:spChg chg="mod">
          <ac:chgData name="Alejandra Wieler Nieva" userId="S::alejandra.wieler@jala-foundation.org::ce740e1d-b919-46fa-b5d9-f2d1970a4ff5" providerId="AD" clId="Web-{1154BDC1-912B-B093-DB17-F04BC997D3E9}" dt="2021-10-14T01:08:35.370" v="231" actId="20577"/>
          <ac:spMkLst>
            <pc:docMk/>
            <pc:sldMk cId="3441764006" sldId="273"/>
            <ac:spMk id="2" creationId="{A1BF8278-9AE0-4483-8E52-54A34AC310B8}"/>
          </ac:spMkLst>
        </pc:spChg>
        <pc:picChg chg="del">
          <ac:chgData name="Alejandra Wieler Nieva" userId="S::alejandra.wieler@jala-foundation.org::ce740e1d-b919-46fa-b5d9-f2d1970a4ff5" providerId="AD" clId="Web-{1154BDC1-912B-B093-DB17-F04BC997D3E9}" dt="2021-10-14T01:08:32.479" v="230"/>
          <ac:picMkLst>
            <pc:docMk/>
            <pc:sldMk cId="3441764006" sldId="273"/>
            <ac:picMk id="6" creationId="{717B39CC-DB7E-499E-BE5D-86300EA08E18}"/>
          </ac:picMkLst>
        </pc:picChg>
      </pc:sldChg>
    </pc:docChg>
  </pc:docChgLst>
  <pc:docChgLst>
    <pc:chgData name="Matias Bonifacio Munoz" userId="S::matias.bonifacio@jala-foundation.org::331ca85d-6ec4-4851-8be8-002ea2167a5d" providerId="AD" clId="Web-{C2E44818-08F0-458B-51D7-0E43580EA968}"/>
    <pc:docChg chg="addSld delSld modSld sldOrd">
      <pc:chgData name="Matias Bonifacio Munoz" userId="S::matias.bonifacio@jala-foundation.org::331ca85d-6ec4-4851-8be8-002ea2167a5d" providerId="AD" clId="Web-{C2E44818-08F0-458B-51D7-0E43580EA968}" dt="2021-10-14T14:25:32.559" v="234" actId="1076"/>
      <pc:docMkLst>
        <pc:docMk/>
      </pc:docMkLst>
      <pc:sldChg chg="modSp">
        <pc:chgData name="Matias Bonifacio Munoz" userId="S::matias.bonifacio@jala-foundation.org::331ca85d-6ec4-4851-8be8-002ea2167a5d" providerId="AD" clId="Web-{C2E44818-08F0-458B-51D7-0E43580EA968}" dt="2021-10-14T12:52:10.517" v="12" actId="20577"/>
        <pc:sldMkLst>
          <pc:docMk/>
          <pc:sldMk cId="524220147" sldId="261"/>
        </pc:sldMkLst>
        <pc:spChg chg="mod">
          <ac:chgData name="Matias Bonifacio Munoz" userId="S::matias.bonifacio@jala-foundation.org::331ca85d-6ec4-4851-8be8-002ea2167a5d" providerId="AD" clId="Web-{C2E44818-08F0-458B-51D7-0E43580EA968}" dt="2021-10-14T12:52:10.517" v="12" actId="20577"/>
          <ac:spMkLst>
            <pc:docMk/>
            <pc:sldMk cId="524220147" sldId="261"/>
            <ac:spMk id="2" creationId="{A1BF8278-9AE0-4483-8E52-54A34AC310B8}"/>
          </ac:spMkLst>
        </pc:spChg>
      </pc:sldChg>
      <pc:sldChg chg="addSp delSp modSp">
        <pc:chgData name="Matias Bonifacio Munoz" userId="S::matias.bonifacio@jala-foundation.org::331ca85d-6ec4-4851-8be8-002ea2167a5d" providerId="AD" clId="Web-{C2E44818-08F0-458B-51D7-0E43580EA968}" dt="2021-10-14T13:52:44.619" v="137" actId="1076"/>
        <pc:sldMkLst>
          <pc:docMk/>
          <pc:sldMk cId="2211293523" sldId="266"/>
        </pc:sldMkLst>
        <pc:spChg chg="del">
          <ac:chgData name="Matias Bonifacio Munoz" userId="S::matias.bonifacio@jala-foundation.org::331ca85d-6ec4-4851-8be8-002ea2167a5d" providerId="AD" clId="Web-{C2E44818-08F0-458B-51D7-0E43580EA968}" dt="2021-10-14T13:51:39.851" v="134"/>
          <ac:spMkLst>
            <pc:docMk/>
            <pc:sldMk cId="2211293523" sldId="266"/>
            <ac:spMk id="3" creationId="{5C7CC73C-EF98-4EE3-A6B7-ECF0592DD33C}"/>
          </ac:spMkLst>
        </pc:spChg>
        <pc:picChg chg="add mod">
          <ac:chgData name="Matias Bonifacio Munoz" userId="S::matias.bonifacio@jala-foundation.org::331ca85d-6ec4-4851-8be8-002ea2167a5d" providerId="AD" clId="Web-{C2E44818-08F0-458B-51D7-0E43580EA968}" dt="2021-10-14T13:52:44.619" v="137" actId="1076"/>
          <ac:picMkLst>
            <pc:docMk/>
            <pc:sldMk cId="2211293523" sldId="266"/>
            <ac:picMk id="4" creationId="{2EF5AA6F-54AB-4AA3-A191-8D5F4F212F1B}"/>
          </ac:picMkLst>
        </pc:picChg>
      </pc:sldChg>
      <pc:sldChg chg="addSp delSp modSp del mod setBg">
        <pc:chgData name="Matias Bonifacio Munoz" userId="S::matias.bonifacio@jala-foundation.org::331ca85d-6ec4-4851-8be8-002ea2167a5d" providerId="AD" clId="Web-{C2E44818-08F0-458B-51D7-0E43580EA968}" dt="2021-10-14T14:20:12.652" v="195"/>
        <pc:sldMkLst>
          <pc:docMk/>
          <pc:sldMk cId="2485892626" sldId="268"/>
        </pc:sldMkLst>
        <pc:spChg chg="mod ord">
          <ac:chgData name="Matias Bonifacio Munoz" userId="S::matias.bonifacio@jala-foundation.org::331ca85d-6ec4-4851-8be8-002ea2167a5d" providerId="AD" clId="Web-{C2E44818-08F0-458B-51D7-0E43580EA968}" dt="2021-10-14T14:17:52.316" v="153"/>
          <ac:spMkLst>
            <pc:docMk/>
            <pc:sldMk cId="2485892626" sldId="268"/>
            <ac:spMk id="2" creationId="{42135235-5A72-49A9-8C52-FFE976168265}"/>
          </ac:spMkLst>
        </pc:spChg>
        <pc:spChg chg="del">
          <ac:chgData name="Matias Bonifacio Munoz" userId="S::matias.bonifacio@jala-foundation.org::331ca85d-6ec4-4851-8be8-002ea2167a5d" providerId="AD" clId="Web-{C2E44818-08F0-458B-51D7-0E43580EA968}" dt="2021-10-14T14:14:38.024" v="138"/>
          <ac:spMkLst>
            <pc:docMk/>
            <pc:sldMk cId="2485892626" sldId="268"/>
            <ac:spMk id="3" creationId="{52147F00-8570-414E-9336-902FB90209BA}"/>
          </ac:spMkLst>
        </pc:spChg>
        <pc:spChg chg="add">
          <ac:chgData name="Matias Bonifacio Munoz" userId="S::matias.bonifacio@jala-foundation.org::331ca85d-6ec4-4851-8be8-002ea2167a5d" providerId="AD" clId="Web-{C2E44818-08F0-458B-51D7-0E43580EA968}" dt="2021-10-14T14:17:52.316" v="153"/>
          <ac:spMkLst>
            <pc:docMk/>
            <pc:sldMk cId="2485892626" sldId="268"/>
            <ac:spMk id="15" creationId="{E4505C23-674B-4195-81D6-0C127FEAE3F8}"/>
          </ac:spMkLst>
        </pc:spChg>
        <pc:spChg chg="add">
          <ac:chgData name="Matias Bonifacio Munoz" userId="S::matias.bonifacio@jala-foundation.org::331ca85d-6ec4-4851-8be8-002ea2167a5d" providerId="AD" clId="Web-{C2E44818-08F0-458B-51D7-0E43580EA968}" dt="2021-10-14T14:17:52.316" v="153"/>
          <ac:spMkLst>
            <pc:docMk/>
            <pc:sldMk cId="2485892626" sldId="268"/>
            <ac:spMk id="17" creationId="{65C9B8F0-FF66-4C15-BD05-E86B87331846}"/>
          </ac:spMkLst>
        </pc:spChg>
        <pc:picChg chg="add del mod">
          <ac:chgData name="Matias Bonifacio Munoz" userId="S::matias.bonifacio@jala-foundation.org::331ca85d-6ec4-4851-8be8-002ea2167a5d" providerId="AD" clId="Web-{C2E44818-08F0-458B-51D7-0E43580EA968}" dt="2021-10-14T14:19:30.915" v="173"/>
          <ac:picMkLst>
            <pc:docMk/>
            <pc:sldMk cId="2485892626" sldId="268"/>
            <ac:picMk id="4" creationId="{902ADE77-36D0-4EE1-B834-E66ED307935F}"/>
          </ac:picMkLst>
        </pc:picChg>
        <pc:picChg chg="add del mod ord">
          <ac:chgData name="Matias Bonifacio Munoz" userId="S::matias.bonifacio@jala-foundation.org::331ca85d-6ec4-4851-8be8-002ea2167a5d" providerId="AD" clId="Web-{C2E44818-08F0-458B-51D7-0E43580EA968}" dt="2021-10-14T14:19:30.915" v="170"/>
          <ac:picMkLst>
            <pc:docMk/>
            <pc:sldMk cId="2485892626" sldId="268"/>
            <ac:picMk id="5" creationId="{8051393D-32AB-4CD7-B12A-A53556EA1BFB}"/>
          </ac:picMkLst>
        </pc:picChg>
        <pc:picChg chg="add del mod ord">
          <ac:chgData name="Matias Bonifacio Munoz" userId="S::matias.bonifacio@jala-foundation.org::331ca85d-6ec4-4851-8be8-002ea2167a5d" providerId="AD" clId="Web-{C2E44818-08F0-458B-51D7-0E43580EA968}" dt="2021-10-14T14:19:30.915" v="168"/>
          <ac:picMkLst>
            <pc:docMk/>
            <pc:sldMk cId="2485892626" sldId="268"/>
            <ac:picMk id="6" creationId="{DF95C796-0A76-4FD0-B667-621F7109C398}"/>
          </ac:picMkLst>
        </pc:picChg>
        <pc:picChg chg="add del mod">
          <ac:chgData name="Matias Bonifacio Munoz" userId="S::matias.bonifacio@jala-foundation.org::331ca85d-6ec4-4851-8be8-002ea2167a5d" providerId="AD" clId="Web-{C2E44818-08F0-458B-51D7-0E43580EA968}" dt="2021-10-14T14:19:30.915" v="172"/>
          <ac:picMkLst>
            <pc:docMk/>
            <pc:sldMk cId="2485892626" sldId="268"/>
            <ac:picMk id="7" creationId="{774D1955-E09F-4C9A-84D9-478A78BB7FA1}"/>
          </ac:picMkLst>
        </pc:picChg>
        <pc:picChg chg="add del mod">
          <ac:chgData name="Matias Bonifacio Munoz" userId="S::matias.bonifacio@jala-foundation.org::331ca85d-6ec4-4851-8be8-002ea2167a5d" providerId="AD" clId="Web-{C2E44818-08F0-458B-51D7-0E43580EA968}" dt="2021-10-14T14:19:30.915" v="169"/>
          <ac:picMkLst>
            <pc:docMk/>
            <pc:sldMk cId="2485892626" sldId="268"/>
            <ac:picMk id="8" creationId="{0147CE73-D20D-43F1-9293-83F396869F5F}"/>
          </ac:picMkLst>
        </pc:picChg>
        <pc:picChg chg="add del mod">
          <ac:chgData name="Matias Bonifacio Munoz" userId="S::matias.bonifacio@jala-foundation.org::331ca85d-6ec4-4851-8be8-002ea2167a5d" providerId="AD" clId="Web-{C2E44818-08F0-458B-51D7-0E43580EA968}" dt="2021-10-14T14:19:30.915" v="167"/>
          <ac:picMkLst>
            <pc:docMk/>
            <pc:sldMk cId="2485892626" sldId="268"/>
            <ac:picMk id="9" creationId="{2696C0DE-66B5-446D-B72C-232F3BABE136}"/>
          </ac:picMkLst>
        </pc:picChg>
        <pc:picChg chg="add del mod ord">
          <ac:chgData name="Matias Bonifacio Munoz" userId="S::matias.bonifacio@jala-foundation.org::331ca85d-6ec4-4851-8be8-002ea2167a5d" providerId="AD" clId="Web-{C2E44818-08F0-458B-51D7-0E43580EA968}" dt="2021-10-14T14:19:30.915" v="171"/>
          <ac:picMkLst>
            <pc:docMk/>
            <pc:sldMk cId="2485892626" sldId="268"/>
            <ac:picMk id="10" creationId="{8BEE094B-A1E1-4DFC-A2ED-A5C10B4021E5}"/>
          </ac:picMkLst>
        </pc:picChg>
      </pc:sldChg>
      <pc:sldChg chg="addSp delSp modSp mod setBg">
        <pc:chgData name="Matias Bonifacio Munoz" userId="S::matias.bonifacio@jala-foundation.org::331ca85d-6ec4-4851-8be8-002ea2167a5d" providerId="AD" clId="Web-{C2E44818-08F0-458B-51D7-0E43580EA968}" dt="2021-10-14T13:32:28.944" v="69" actId="1076"/>
        <pc:sldMkLst>
          <pc:docMk/>
          <pc:sldMk cId="2694997371" sldId="276"/>
        </pc:sldMkLst>
        <pc:spChg chg="mod">
          <ac:chgData name="Matias Bonifacio Munoz" userId="S::matias.bonifacio@jala-foundation.org::331ca85d-6ec4-4851-8be8-002ea2167a5d" providerId="AD" clId="Web-{C2E44818-08F0-458B-51D7-0E43580EA968}" dt="2021-10-14T13:32:06.037" v="64"/>
          <ac:spMkLst>
            <pc:docMk/>
            <pc:sldMk cId="2694997371" sldId="276"/>
            <ac:spMk id="2" creationId="{DD8894DB-D154-443E-ACB7-FD6CF9F32615}"/>
          </ac:spMkLst>
        </pc:spChg>
        <pc:spChg chg="del mod">
          <ac:chgData name="Matias Bonifacio Munoz" userId="S::matias.bonifacio@jala-foundation.org::331ca85d-6ec4-4851-8be8-002ea2167a5d" providerId="AD" clId="Web-{C2E44818-08F0-458B-51D7-0E43580EA968}" dt="2021-10-14T13:20:50.362" v="15"/>
          <ac:spMkLst>
            <pc:docMk/>
            <pc:sldMk cId="2694997371" sldId="276"/>
            <ac:spMk id="3" creationId="{AB82C249-59DD-4344-9D83-47B4254CEF85}"/>
          </ac:spMkLst>
        </pc:spChg>
        <pc:spChg chg="add del">
          <ac:chgData name="Matias Bonifacio Munoz" userId="S::matias.bonifacio@jala-foundation.org::331ca85d-6ec4-4851-8be8-002ea2167a5d" providerId="AD" clId="Web-{C2E44818-08F0-458B-51D7-0E43580EA968}" dt="2021-10-14T13:32:06.037" v="64"/>
          <ac:spMkLst>
            <pc:docMk/>
            <pc:sldMk cId="2694997371" sldId="276"/>
            <ac:spMk id="8" creationId="{1B15ED52-F352-441B-82BF-E0EA34836D08}"/>
          </ac:spMkLst>
        </pc:spChg>
        <pc:spChg chg="add del">
          <ac:chgData name="Matias Bonifacio Munoz" userId="S::matias.bonifacio@jala-foundation.org::331ca85d-6ec4-4851-8be8-002ea2167a5d" providerId="AD" clId="Web-{C2E44818-08F0-458B-51D7-0E43580EA968}" dt="2021-10-14T13:32:06.037" v="64"/>
          <ac:spMkLst>
            <pc:docMk/>
            <pc:sldMk cId="2694997371" sldId="276"/>
            <ac:spMk id="10" creationId="{3B2E3793-BFE6-45A2-9B7B-E18844431C99}"/>
          </ac:spMkLst>
        </pc:spChg>
        <pc:spChg chg="add del">
          <ac:chgData name="Matias Bonifacio Munoz" userId="S::matias.bonifacio@jala-foundation.org::331ca85d-6ec4-4851-8be8-002ea2167a5d" providerId="AD" clId="Web-{C2E44818-08F0-458B-51D7-0E43580EA968}" dt="2021-10-14T13:32:06.037" v="64"/>
          <ac:spMkLst>
            <pc:docMk/>
            <pc:sldMk cId="2694997371" sldId="276"/>
            <ac:spMk id="12" creationId="{BC4C4868-CB8F-4AF9-9CDB-8108F2C19B67}"/>
          </ac:spMkLst>
        </pc:spChg>
        <pc:spChg chg="add del">
          <ac:chgData name="Matias Bonifacio Munoz" userId="S::matias.bonifacio@jala-foundation.org::331ca85d-6ec4-4851-8be8-002ea2167a5d" providerId="AD" clId="Web-{C2E44818-08F0-458B-51D7-0E43580EA968}" dt="2021-10-14T13:32:06.037" v="64"/>
          <ac:spMkLst>
            <pc:docMk/>
            <pc:sldMk cId="2694997371" sldId="276"/>
            <ac:spMk id="14" creationId="{375E0459-6403-40CD-989D-56A4407CA12E}"/>
          </ac:spMkLst>
        </pc:spChg>
        <pc:spChg chg="add del">
          <ac:chgData name="Matias Bonifacio Munoz" userId="S::matias.bonifacio@jala-foundation.org::331ca85d-6ec4-4851-8be8-002ea2167a5d" providerId="AD" clId="Web-{C2E44818-08F0-458B-51D7-0E43580EA968}" dt="2021-10-14T13:32:06.037" v="64"/>
          <ac:spMkLst>
            <pc:docMk/>
            <pc:sldMk cId="2694997371" sldId="276"/>
            <ac:spMk id="16" creationId="{53E5B1A8-3AC9-4BD1-9BBC-78CA94F2D1BA}"/>
          </ac:spMkLst>
        </pc:spChg>
        <pc:spChg chg="add">
          <ac:chgData name="Matias Bonifacio Munoz" userId="S::matias.bonifacio@jala-foundation.org::331ca85d-6ec4-4851-8be8-002ea2167a5d" providerId="AD" clId="Web-{C2E44818-08F0-458B-51D7-0E43580EA968}" dt="2021-10-14T13:32:06.037" v="64"/>
          <ac:spMkLst>
            <pc:docMk/>
            <pc:sldMk cId="2694997371" sldId="276"/>
            <ac:spMk id="21" creationId="{7316481C-0A49-4796-812B-0D64F063B720}"/>
          </ac:spMkLst>
        </pc:spChg>
        <pc:spChg chg="add">
          <ac:chgData name="Matias Bonifacio Munoz" userId="S::matias.bonifacio@jala-foundation.org::331ca85d-6ec4-4851-8be8-002ea2167a5d" providerId="AD" clId="Web-{C2E44818-08F0-458B-51D7-0E43580EA968}" dt="2021-10-14T13:32:06.037" v="64"/>
          <ac:spMkLst>
            <pc:docMk/>
            <pc:sldMk cId="2694997371" sldId="276"/>
            <ac:spMk id="23" creationId="{A5271697-90F1-4A23-8EF2-0179F2EAFACB}"/>
          </ac:spMkLst>
        </pc:spChg>
        <pc:spChg chg="add">
          <ac:chgData name="Matias Bonifacio Munoz" userId="S::matias.bonifacio@jala-foundation.org::331ca85d-6ec4-4851-8be8-002ea2167a5d" providerId="AD" clId="Web-{C2E44818-08F0-458B-51D7-0E43580EA968}" dt="2021-10-14T13:32:06.037" v="64"/>
          <ac:spMkLst>
            <pc:docMk/>
            <pc:sldMk cId="2694997371" sldId="276"/>
            <ac:spMk id="47" creationId="{D9F5512A-48E1-4C07-B75E-3CCC517B6804}"/>
          </ac:spMkLst>
        </pc:spChg>
        <pc:grpChg chg="add">
          <ac:chgData name="Matias Bonifacio Munoz" userId="S::matias.bonifacio@jala-foundation.org::331ca85d-6ec4-4851-8be8-002ea2167a5d" providerId="AD" clId="Web-{C2E44818-08F0-458B-51D7-0E43580EA968}" dt="2021-10-14T13:32:06.037" v="64"/>
          <ac:grpSpMkLst>
            <pc:docMk/>
            <pc:sldMk cId="2694997371" sldId="276"/>
            <ac:grpSpMk id="25" creationId="{1F49CE81-B2F4-47B2-9D4A-886DCE0A8404}"/>
          </ac:grpSpMkLst>
        </pc:grpChg>
        <pc:picChg chg="add mod">
          <ac:chgData name="Matias Bonifacio Munoz" userId="S::matias.bonifacio@jala-foundation.org::331ca85d-6ec4-4851-8be8-002ea2167a5d" providerId="AD" clId="Web-{C2E44818-08F0-458B-51D7-0E43580EA968}" dt="2021-10-14T13:32:06.037" v="64"/>
          <ac:picMkLst>
            <pc:docMk/>
            <pc:sldMk cId="2694997371" sldId="276"/>
            <ac:picMk id="4" creationId="{A32BDC87-9753-497E-9705-90560000FBE1}"/>
          </ac:picMkLst>
        </pc:picChg>
        <pc:picChg chg="add mod ord">
          <ac:chgData name="Matias Bonifacio Munoz" userId="S::matias.bonifacio@jala-foundation.org::331ca85d-6ec4-4851-8be8-002ea2167a5d" providerId="AD" clId="Web-{C2E44818-08F0-458B-51D7-0E43580EA968}" dt="2021-10-14T13:32:06.037" v="64"/>
          <ac:picMkLst>
            <pc:docMk/>
            <pc:sldMk cId="2694997371" sldId="276"/>
            <ac:picMk id="5" creationId="{E0FB5656-F15B-432A-ACBA-E63F77904D21}"/>
          </ac:picMkLst>
        </pc:picChg>
        <pc:picChg chg="add mod">
          <ac:chgData name="Matias Bonifacio Munoz" userId="S::matias.bonifacio@jala-foundation.org::331ca85d-6ec4-4851-8be8-002ea2167a5d" providerId="AD" clId="Web-{C2E44818-08F0-458B-51D7-0E43580EA968}" dt="2021-10-14T13:32:28.944" v="69" actId="1076"/>
          <ac:picMkLst>
            <pc:docMk/>
            <pc:sldMk cId="2694997371" sldId="276"/>
            <ac:picMk id="6" creationId="{28103493-4BC8-49B1-879A-D3F78307DFBA}"/>
          </ac:picMkLst>
        </pc:picChg>
      </pc:sldChg>
      <pc:sldChg chg="addSp modSp">
        <pc:chgData name="Matias Bonifacio Munoz" userId="S::matias.bonifacio@jala-foundation.org::331ca85d-6ec4-4851-8be8-002ea2167a5d" providerId="AD" clId="Web-{C2E44818-08F0-458B-51D7-0E43580EA968}" dt="2021-10-14T13:45:06.715" v="133" actId="1076"/>
        <pc:sldMkLst>
          <pc:docMk/>
          <pc:sldMk cId="2271464146" sldId="278"/>
        </pc:sldMkLst>
        <pc:spChg chg="mod">
          <ac:chgData name="Matias Bonifacio Munoz" userId="S::matias.bonifacio@jala-foundation.org::331ca85d-6ec4-4851-8be8-002ea2167a5d" providerId="AD" clId="Web-{C2E44818-08F0-458B-51D7-0E43580EA968}" dt="2021-10-14T12:52:04.064" v="11" actId="20577"/>
          <ac:spMkLst>
            <pc:docMk/>
            <pc:sldMk cId="2271464146" sldId="278"/>
            <ac:spMk id="2" creationId="{A1BF8278-9AE0-4483-8E52-54A34AC310B8}"/>
          </ac:spMkLst>
        </pc:spChg>
        <pc:picChg chg="add mod">
          <ac:chgData name="Matias Bonifacio Munoz" userId="S::matias.bonifacio@jala-foundation.org::331ca85d-6ec4-4851-8be8-002ea2167a5d" providerId="AD" clId="Web-{C2E44818-08F0-458B-51D7-0E43580EA968}" dt="2021-10-14T13:45:04.059" v="132" actId="14100"/>
          <ac:picMkLst>
            <pc:docMk/>
            <pc:sldMk cId="2271464146" sldId="278"/>
            <ac:picMk id="3" creationId="{8C2E8262-FDF6-4402-9A53-586526EB89E7}"/>
          </ac:picMkLst>
        </pc:picChg>
        <pc:picChg chg="mod">
          <ac:chgData name="Matias Bonifacio Munoz" userId="S::matias.bonifacio@jala-foundation.org::331ca85d-6ec4-4851-8be8-002ea2167a5d" providerId="AD" clId="Web-{C2E44818-08F0-458B-51D7-0E43580EA968}" dt="2021-10-14T13:45:06.715" v="133" actId="1076"/>
          <ac:picMkLst>
            <pc:docMk/>
            <pc:sldMk cId="2271464146" sldId="278"/>
            <ac:picMk id="5" creationId="{A2AD1AA2-8B39-43D2-8AD3-7F5CA2243D11}"/>
          </ac:picMkLst>
        </pc:picChg>
      </pc:sldChg>
      <pc:sldChg chg="addSp delSp modSp add mod ord replId setBg">
        <pc:chgData name="Matias Bonifacio Munoz" userId="S::matias.bonifacio@jala-foundation.org::331ca85d-6ec4-4851-8be8-002ea2167a5d" providerId="AD" clId="Web-{C2E44818-08F0-458B-51D7-0E43580EA968}" dt="2021-10-14T13:36:27.216" v="104" actId="1076"/>
        <pc:sldMkLst>
          <pc:docMk/>
          <pc:sldMk cId="2964803072" sldId="280"/>
        </pc:sldMkLst>
        <pc:spChg chg="mod">
          <ac:chgData name="Matias Bonifacio Munoz" userId="S::matias.bonifacio@jala-foundation.org::331ca85d-6ec4-4851-8be8-002ea2167a5d" providerId="AD" clId="Web-{C2E44818-08F0-458B-51D7-0E43580EA968}" dt="2021-10-14T13:35:57.778" v="93"/>
          <ac:spMkLst>
            <pc:docMk/>
            <pc:sldMk cId="2964803072" sldId="280"/>
            <ac:spMk id="2" creationId="{6284737A-32F5-4478-8522-262BF5BDB340}"/>
          </ac:spMkLst>
        </pc:spChg>
        <pc:spChg chg="del">
          <ac:chgData name="Matias Bonifacio Munoz" userId="S::matias.bonifacio@jala-foundation.org::331ca85d-6ec4-4851-8be8-002ea2167a5d" providerId="AD" clId="Web-{C2E44818-08F0-458B-51D7-0E43580EA968}" dt="2021-10-14T13:33:56.681" v="76"/>
          <ac:spMkLst>
            <pc:docMk/>
            <pc:sldMk cId="2964803072" sldId="280"/>
            <ac:spMk id="3" creationId="{6B56BED6-4D63-4830-9DF1-21714F8FD57B}"/>
          </ac:spMkLst>
        </pc:spChg>
        <pc:spChg chg="add">
          <ac:chgData name="Matias Bonifacio Munoz" userId="S::matias.bonifacio@jala-foundation.org::331ca85d-6ec4-4851-8be8-002ea2167a5d" providerId="AD" clId="Web-{C2E44818-08F0-458B-51D7-0E43580EA968}" dt="2021-10-14T13:35:57.778" v="93"/>
          <ac:spMkLst>
            <pc:docMk/>
            <pc:sldMk cId="2964803072" sldId="280"/>
            <ac:spMk id="11" creationId="{7316481C-0A49-4796-812B-0D64F063B720}"/>
          </ac:spMkLst>
        </pc:spChg>
        <pc:spChg chg="add">
          <ac:chgData name="Matias Bonifacio Munoz" userId="S::matias.bonifacio@jala-foundation.org::331ca85d-6ec4-4851-8be8-002ea2167a5d" providerId="AD" clId="Web-{C2E44818-08F0-458B-51D7-0E43580EA968}" dt="2021-10-14T13:35:57.778" v="93"/>
          <ac:spMkLst>
            <pc:docMk/>
            <pc:sldMk cId="2964803072" sldId="280"/>
            <ac:spMk id="13" creationId="{A5271697-90F1-4A23-8EF2-0179F2EAFACB}"/>
          </ac:spMkLst>
        </pc:spChg>
        <pc:spChg chg="add">
          <ac:chgData name="Matias Bonifacio Munoz" userId="S::matias.bonifacio@jala-foundation.org::331ca85d-6ec4-4851-8be8-002ea2167a5d" providerId="AD" clId="Web-{C2E44818-08F0-458B-51D7-0E43580EA968}" dt="2021-10-14T13:35:57.778" v="93"/>
          <ac:spMkLst>
            <pc:docMk/>
            <pc:sldMk cId="2964803072" sldId="280"/>
            <ac:spMk id="37" creationId="{D9F5512A-48E1-4C07-B75E-3CCC517B6804}"/>
          </ac:spMkLst>
        </pc:spChg>
        <pc:grpChg chg="add">
          <ac:chgData name="Matias Bonifacio Munoz" userId="S::matias.bonifacio@jala-foundation.org::331ca85d-6ec4-4851-8be8-002ea2167a5d" providerId="AD" clId="Web-{C2E44818-08F0-458B-51D7-0E43580EA968}" dt="2021-10-14T13:35:57.778" v="93"/>
          <ac:grpSpMkLst>
            <pc:docMk/>
            <pc:sldMk cId="2964803072" sldId="280"/>
            <ac:grpSpMk id="15" creationId="{1F49CE81-B2F4-47B2-9D4A-886DCE0A8404}"/>
          </ac:grpSpMkLst>
        </pc:grpChg>
        <pc:picChg chg="add mod">
          <ac:chgData name="Matias Bonifacio Munoz" userId="S::matias.bonifacio@jala-foundation.org::331ca85d-6ec4-4851-8be8-002ea2167a5d" providerId="AD" clId="Web-{C2E44818-08F0-458B-51D7-0E43580EA968}" dt="2021-10-14T13:36:27.216" v="104" actId="1076"/>
          <ac:picMkLst>
            <pc:docMk/>
            <pc:sldMk cId="2964803072" sldId="280"/>
            <ac:picMk id="4" creationId="{AAD1559D-CFB5-4EC2-BF17-430C78F8FF7F}"/>
          </ac:picMkLst>
        </pc:picChg>
        <pc:picChg chg="add mod">
          <ac:chgData name="Matias Bonifacio Munoz" userId="S::matias.bonifacio@jala-foundation.org::331ca85d-6ec4-4851-8be8-002ea2167a5d" providerId="AD" clId="Web-{C2E44818-08F0-458B-51D7-0E43580EA968}" dt="2021-10-14T13:36:21.154" v="102" actId="1076"/>
          <ac:picMkLst>
            <pc:docMk/>
            <pc:sldMk cId="2964803072" sldId="280"/>
            <ac:picMk id="5" creationId="{FE88E237-2962-4B7E-8F56-1DACCBC3E708}"/>
          </ac:picMkLst>
        </pc:picChg>
        <pc:picChg chg="add mod ord">
          <ac:chgData name="Matias Bonifacio Munoz" userId="S::matias.bonifacio@jala-foundation.org::331ca85d-6ec4-4851-8be8-002ea2167a5d" providerId="AD" clId="Web-{C2E44818-08F0-458B-51D7-0E43580EA968}" dt="2021-10-14T13:36:19.279" v="101" actId="1076"/>
          <ac:picMkLst>
            <pc:docMk/>
            <pc:sldMk cId="2964803072" sldId="280"/>
            <ac:picMk id="6" creationId="{8382CFEA-233F-44BE-AA5C-DE13A9DBF694}"/>
          </ac:picMkLst>
        </pc:picChg>
        <pc:picChg chg="add del mod">
          <ac:chgData name="Matias Bonifacio Munoz" userId="S::matias.bonifacio@jala-foundation.org::331ca85d-6ec4-4851-8be8-002ea2167a5d" providerId="AD" clId="Web-{C2E44818-08F0-458B-51D7-0E43580EA968}" dt="2021-10-14T13:35:45.340" v="90"/>
          <ac:picMkLst>
            <pc:docMk/>
            <pc:sldMk cId="2964803072" sldId="280"/>
            <ac:picMk id="7" creationId="{8003CD7F-D46A-4E34-9595-778946154DDE}"/>
          </ac:picMkLst>
        </pc:picChg>
      </pc:sldChg>
      <pc:sldChg chg="addSp delSp modSp add replId">
        <pc:chgData name="Matias Bonifacio Munoz" userId="S::matias.bonifacio@jala-foundation.org::331ca85d-6ec4-4851-8be8-002ea2167a5d" providerId="AD" clId="Web-{C2E44818-08F0-458B-51D7-0E43580EA968}" dt="2021-10-14T13:42:25.586" v="125" actId="14100"/>
        <pc:sldMkLst>
          <pc:docMk/>
          <pc:sldMk cId="1110895988" sldId="284"/>
        </pc:sldMkLst>
        <pc:spChg chg="mod">
          <ac:chgData name="Matias Bonifacio Munoz" userId="S::matias.bonifacio@jala-foundation.org::331ca85d-6ec4-4851-8be8-002ea2167a5d" providerId="AD" clId="Web-{C2E44818-08F0-458B-51D7-0E43580EA968}" dt="2021-10-14T13:41:50.022" v="121" actId="20577"/>
          <ac:spMkLst>
            <pc:docMk/>
            <pc:sldMk cId="1110895988" sldId="284"/>
            <ac:spMk id="2" creationId="{6284737A-32F5-4478-8522-262BF5BDB340}"/>
          </ac:spMkLst>
        </pc:spChg>
        <pc:spChg chg="del">
          <ac:chgData name="Matias Bonifacio Munoz" userId="S::matias.bonifacio@jala-foundation.org::331ca85d-6ec4-4851-8be8-002ea2167a5d" providerId="AD" clId="Web-{C2E44818-08F0-458B-51D7-0E43580EA968}" dt="2021-10-14T13:41:45.131" v="120"/>
          <ac:spMkLst>
            <pc:docMk/>
            <pc:sldMk cId="1110895988" sldId="284"/>
            <ac:spMk id="11" creationId="{7316481C-0A49-4796-812B-0D64F063B720}"/>
          </ac:spMkLst>
        </pc:spChg>
        <pc:spChg chg="del">
          <ac:chgData name="Matias Bonifacio Munoz" userId="S::matias.bonifacio@jala-foundation.org::331ca85d-6ec4-4851-8be8-002ea2167a5d" providerId="AD" clId="Web-{C2E44818-08F0-458B-51D7-0E43580EA968}" dt="2021-10-14T13:41:45.131" v="120"/>
          <ac:spMkLst>
            <pc:docMk/>
            <pc:sldMk cId="1110895988" sldId="284"/>
            <ac:spMk id="13" creationId="{A5271697-90F1-4A23-8EF2-0179F2EAFACB}"/>
          </ac:spMkLst>
        </pc:spChg>
        <pc:spChg chg="del">
          <ac:chgData name="Matias Bonifacio Munoz" userId="S::matias.bonifacio@jala-foundation.org::331ca85d-6ec4-4851-8be8-002ea2167a5d" providerId="AD" clId="Web-{C2E44818-08F0-458B-51D7-0E43580EA968}" dt="2021-10-14T13:41:45.131" v="120"/>
          <ac:spMkLst>
            <pc:docMk/>
            <pc:sldMk cId="1110895988" sldId="284"/>
            <ac:spMk id="37" creationId="{D9F5512A-48E1-4C07-B75E-3CCC517B6804}"/>
          </ac:spMkLst>
        </pc:spChg>
        <pc:spChg chg="add">
          <ac:chgData name="Matias Bonifacio Munoz" userId="S::matias.bonifacio@jala-foundation.org::331ca85d-6ec4-4851-8be8-002ea2167a5d" providerId="AD" clId="Web-{C2E44818-08F0-458B-51D7-0E43580EA968}" dt="2021-10-14T13:41:45.131" v="120"/>
          <ac:spMkLst>
            <pc:docMk/>
            <pc:sldMk cId="1110895988" sldId="284"/>
            <ac:spMk id="42" creationId="{A8384FB5-9ADC-4DDC-881B-597D56F5B15D}"/>
          </ac:spMkLst>
        </pc:spChg>
        <pc:spChg chg="add">
          <ac:chgData name="Matias Bonifacio Munoz" userId="S::matias.bonifacio@jala-foundation.org::331ca85d-6ec4-4851-8be8-002ea2167a5d" providerId="AD" clId="Web-{C2E44818-08F0-458B-51D7-0E43580EA968}" dt="2021-10-14T13:41:45.131" v="120"/>
          <ac:spMkLst>
            <pc:docMk/>
            <pc:sldMk cId="1110895988" sldId="284"/>
            <ac:spMk id="44" creationId="{1199E1B1-A8C0-4FE8-A5A8-1CB41D69F857}"/>
          </ac:spMkLst>
        </pc:spChg>
        <pc:spChg chg="add">
          <ac:chgData name="Matias Bonifacio Munoz" userId="S::matias.bonifacio@jala-foundation.org::331ca85d-6ec4-4851-8be8-002ea2167a5d" providerId="AD" clId="Web-{C2E44818-08F0-458B-51D7-0E43580EA968}" dt="2021-10-14T13:41:45.131" v="120"/>
          <ac:spMkLst>
            <pc:docMk/>
            <pc:sldMk cId="1110895988" sldId="284"/>
            <ac:spMk id="46" creationId="{84A8DE83-DE75-4B41-9DB4-A7EC0B0DEC0B}"/>
          </ac:spMkLst>
        </pc:spChg>
        <pc:spChg chg="add">
          <ac:chgData name="Matias Bonifacio Munoz" userId="S::matias.bonifacio@jala-foundation.org::331ca85d-6ec4-4851-8be8-002ea2167a5d" providerId="AD" clId="Web-{C2E44818-08F0-458B-51D7-0E43580EA968}" dt="2021-10-14T13:41:45.131" v="120"/>
          <ac:spMkLst>
            <pc:docMk/>
            <pc:sldMk cId="1110895988" sldId="284"/>
            <ac:spMk id="48" creationId="{A7009A0A-BEF5-4EAC-AF15-E4F9F002E239}"/>
          </ac:spMkLst>
        </pc:spChg>
        <pc:grpChg chg="del">
          <ac:chgData name="Matias Bonifacio Munoz" userId="S::matias.bonifacio@jala-foundation.org::331ca85d-6ec4-4851-8be8-002ea2167a5d" providerId="AD" clId="Web-{C2E44818-08F0-458B-51D7-0E43580EA968}" dt="2021-10-14T13:41:45.131" v="120"/>
          <ac:grpSpMkLst>
            <pc:docMk/>
            <pc:sldMk cId="1110895988" sldId="284"/>
            <ac:grpSpMk id="15" creationId="{1F49CE81-B2F4-47B2-9D4A-886DCE0A8404}"/>
          </ac:grpSpMkLst>
        </pc:grpChg>
        <pc:picChg chg="add mod">
          <ac:chgData name="Matias Bonifacio Munoz" userId="S::matias.bonifacio@jala-foundation.org::331ca85d-6ec4-4851-8be8-002ea2167a5d" providerId="AD" clId="Web-{C2E44818-08F0-458B-51D7-0E43580EA968}" dt="2021-10-14T13:42:25.586" v="125" actId="14100"/>
          <ac:picMkLst>
            <pc:docMk/>
            <pc:sldMk cId="1110895988" sldId="284"/>
            <ac:picMk id="3" creationId="{659CA6A3-B6FD-4373-B185-383FB3E44D14}"/>
          </ac:picMkLst>
        </pc:picChg>
        <pc:picChg chg="del">
          <ac:chgData name="Matias Bonifacio Munoz" userId="S::matias.bonifacio@jala-foundation.org::331ca85d-6ec4-4851-8be8-002ea2167a5d" providerId="AD" clId="Web-{C2E44818-08F0-458B-51D7-0E43580EA968}" dt="2021-10-14T13:41:17.568" v="113"/>
          <ac:picMkLst>
            <pc:docMk/>
            <pc:sldMk cId="1110895988" sldId="284"/>
            <ac:picMk id="4" creationId="{AAD1559D-CFB5-4EC2-BF17-430C78F8FF7F}"/>
          </ac:picMkLst>
        </pc:picChg>
        <pc:picChg chg="del">
          <ac:chgData name="Matias Bonifacio Munoz" userId="S::matias.bonifacio@jala-foundation.org::331ca85d-6ec4-4851-8be8-002ea2167a5d" providerId="AD" clId="Web-{C2E44818-08F0-458B-51D7-0E43580EA968}" dt="2021-10-14T13:41:15.693" v="112"/>
          <ac:picMkLst>
            <pc:docMk/>
            <pc:sldMk cId="1110895988" sldId="284"/>
            <ac:picMk id="5" creationId="{FE88E237-2962-4B7E-8F56-1DACCBC3E708}"/>
          </ac:picMkLst>
        </pc:picChg>
        <pc:picChg chg="del">
          <ac:chgData name="Matias Bonifacio Munoz" userId="S::matias.bonifacio@jala-foundation.org::331ca85d-6ec4-4851-8be8-002ea2167a5d" providerId="AD" clId="Web-{C2E44818-08F0-458B-51D7-0E43580EA968}" dt="2021-10-14T13:41:13.990" v="111"/>
          <ac:picMkLst>
            <pc:docMk/>
            <pc:sldMk cId="1110895988" sldId="284"/>
            <ac:picMk id="6" creationId="{8382CFEA-233F-44BE-AA5C-DE13A9DBF694}"/>
          </ac:picMkLst>
        </pc:picChg>
      </pc:sldChg>
      <pc:sldChg chg="addSp delSp modSp add ord replId">
        <pc:chgData name="Matias Bonifacio Munoz" userId="S::matias.bonifacio@jala-foundation.org::331ca85d-6ec4-4851-8be8-002ea2167a5d" providerId="AD" clId="Web-{C2E44818-08F0-458B-51D7-0E43580EA968}" dt="2021-10-14T14:25:32.559" v="234" actId="1076"/>
        <pc:sldMkLst>
          <pc:docMk/>
          <pc:sldMk cId="1511915937" sldId="285"/>
        </pc:sldMkLst>
        <pc:spChg chg="mod">
          <ac:chgData name="Matias Bonifacio Munoz" userId="S::matias.bonifacio@jala-foundation.org::331ca85d-6ec4-4851-8be8-002ea2167a5d" providerId="AD" clId="Web-{C2E44818-08F0-458B-51D7-0E43580EA968}" dt="2021-10-14T14:19:09.398" v="163" actId="20577"/>
          <ac:spMkLst>
            <pc:docMk/>
            <pc:sldMk cId="1511915937" sldId="285"/>
            <ac:spMk id="2" creationId="{DD8894DB-D154-443E-ACB7-FD6CF9F32615}"/>
          </ac:spMkLst>
        </pc:spChg>
        <pc:picChg chg="add mod">
          <ac:chgData name="Matias Bonifacio Munoz" userId="S::matias.bonifacio@jala-foundation.org::331ca85d-6ec4-4851-8be8-002ea2167a5d" providerId="AD" clId="Web-{C2E44818-08F0-458B-51D7-0E43580EA968}" dt="2021-10-14T14:20:49.326" v="204" actId="1076"/>
          <ac:picMkLst>
            <pc:docMk/>
            <pc:sldMk cId="1511915937" sldId="285"/>
            <ac:picMk id="3" creationId="{E3AE3F56-BA25-4AED-8480-7DB8B92FC27C}"/>
          </ac:picMkLst>
        </pc:picChg>
        <pc:picChg chg="del">
          <ac:chgData name="Matias Bonifacio Munoz" userId="S::matias.bonifacio@jala-foundation.org::331ca85d-6ec4-4851-8be8-002ea2167a5d" providerId="AD" clId="Web-{C2E44818-08F0-458B-51D7-0E43580EA968}" dt="2021-10-14T14:19:23.462" v="165"/>
          <ac:picMkLst>
            <pc:docMk/>
            <pc:sldMk cId="1511915937" sldId="285"/>
            <ac:picMk id="4" creationId="{A32BDC87-9753-497E-9705-90560000FBE1}"/>
          </ac:picMkLst>
        </pc:picChg>
        <pc:picChg chg="del">
          <ac:chgData name="Matias Bonifacio Munoz" userId="S::matias.bonifacio@jala-foundation.org::331ca85d-6ec4-4851-8be8-002ea2167a5d" providerId="AD" clId="Web-{C2E44818-08F0-458B-51D7-0E43580EA968}" dt="2021-10-14T14:19:25.337" v="166"/>
          <ac:picMkLst>
            <pc:docMk/>
            <pc:sldMk cId="1511915937" sldId="285"/>
            <ac:picMk id="5" creationId="{E0FB5656-F15B-432A-ACBA-E63F77904D21}"/>
          </ac:picMkLst>
        </pc:picChg>
        <pc:picChg chg="del">
          <ac:chgData name="Matias Bonifacio Munoz" userId="S::matias.bonifacio@jala-foundation.org::331ca85d-6ec4-4851-8be8-002ea2167a5d" providerId="AD" clId="Web-{C2E44818-08F0-458B-51D7-0E43580EA968}" dt="2021-10-14T14:19:21.758" v="164"/>
          <ac:picMkLst>
            <pc:docMk/>
            <pc:sldMk cId="1511915937" sldId="285"/>
            <ac:picMk id="6" creationId="{28103493-4BC8-49B1-879A-D3F78307DFBA}"/>
          </ac:picMkLst>
        </pc:picChg>
        <pc:picChg chg="add mod">
          <ac:chgData name="Matias Bonifacio Munoz" userId="S::matias.bonifacio@jala-foundation.org::331ca85d-6ec4-4851-8be8-002ea2167a5d" providerId="AD" clId="Web-{C2E44818-08F0-458B-51D7-0E43580EA968}" dt="2021-10-14T14:25:14.246" v="224" actId="1076"/>
          <ac:picMkLst>
            <pc:docMk/>
            <pc:sldMk cId="1511915937" sldId="285"/>
            <ac:picMk id="7" creationId="{99427044-7486-4B7A-AC63-A34A45532748}"/>
          </ac:picMkLst>
        </pc:picChg>
        <pc:picChg chg="add mod">
          <ac:chgData name="Matias Bonifacio Munoz" userId="S::matias.bonifacio@jala-foundation.org::331ca85d-6ec4-4851-8be8-002ea2167a5d" providerId="AD" clId="Web-{C2E44818-08F0-458B-51D7-0E43580EA968}" dt="2021-10-14T14:25:19.543" v="230" actId="1076"/>
          <ac:picMkLst>
            <pc:docMk/>
            <pc:sldMk cId="1511915937" sldId="285"/>
            <ac:picMk id="8" creationId="{BCAA4B02-B44B-4754-82C6-8E035CFCE014}"/>
          </ac:picMkLst>
        </pc:picChg>
        <pc:picChg chg="add mod">
          <ac:chgData name="Matias Bonifacio Munoz" userId="S::matias.bonifacio@jala-foundation.org::331ca85d-6ec4-4851-8be8-002ea2167a5d" providerId="AD" clId="Web-{C2E44818-08F0-458B-51D7-0E43580EA968}" dt="2021-10-14T14:25:30.153" v="233" actId="1076"/>
          <ac:picMkLst>
            <pc:docMk/>
            <pc:sldMk cId="1511915937" sldId="285"/>
            <ac:picMk id="9" creationId="{BF7C00B7-792D-4C08-84A9-F1410D38226C}"/>
          </ac:picMkLst>
        </pc:picChg>
        <pc:picChg chg="add mod">
          <ac:chgData name="Matias Bonifacio Munoz" userId="S::matias.bonifacio@jala-foundation.org::331ca85d-6ec4-4851-8be8-002ea2167a5d" providerId="AD" clId="Web-{C2E44818-08F0-458B-51D7-0E43580EA968}" dt="2021-10-14T14:21:04.795" v="209" actId="14100"/>
          <ac:picMkLst>
            <pc:docMk/>
            <pc:sldMk cId="1511915937" sldId="285"/>
            <ac:picMk id="10" creationId="{A1706A83-DB98-4AA7-A927-AC9DE7AA684D}"/>
          </ac:picMkLst>
        </pc:picChg>
        <pc:picChg chg="add mod">
          <ac:chgData name="Matias Bonifacio Munoz" userId="S::matias.bonifacio@jala-foundation.org::331ca85d-6ec4-4851-8be8-002ea2167a5d" providerId="AD" clId="Web-{C2E44818-08F0-458B-51D7-0E43580EA968}" dt="2021-10-14T14:21:23.734" v="215" actId="14100"/>
          <ac:picMkLst>
            <pc:docMk/>
            <pc:sldMk cId="1511915937" sldId="285"/>
            <ac:picMk id="11" creationId="{9C1C0B59-1165-419A-B711-5EDD4D94F8CC}"/>
          </ac:picMkLst>
        </pc:picChg>
        <pc:picChg chg="add mod">
          <ac:chgData name="Matias Bonifacio Munoz" userId="S::matias.bonifacio@jala-foundation.org::331ca85d-6ec4-4851-8be8-002ea2167a5d" providerId="AD" clId="Web-{C2E44818-08F0-458B-51D7-0E43580EA968}" dt="2021-10-14T14:25:32.559" v="234" actId="1076"/>
          <ac:picMkLst>
            <pc:docMk/>
            <pc:sldMk cId="1511915937" sldId="285"/>
            <ac:picMk id="12" creationId="{8B19EB4D-E1C2-4ED5-9462-CB5A1C268245}"/>
          </ac:picMkLst>
        </pc:picChg>
      </pc:sldChg>
    </pc:docChg>
  </pc:docChgLst>
  <pc:docChgLst>
    <pc:chgData name="Guest User" userId="S::urn:spo:anon#e7ca63f3b0961de40bd59b433fe60951c86c30543f4f5fceedb18b092e0e4908::" providerId="AD" clId="Web-{26D3DB5F-5A84-15F6-4303-6DB59149442C}"/>
    <pc:docChg chg="modSld">
      <pc:chgData name="Guest User" userId="S::urn:spo:anon#e7ca63f3b0961de40bd59b433fe60951c86c30543f4f5fceedb18b092e0e4908::" providerId="AD" clId="Web-{26D3DB5F-5A84-15F6-4303-6DB59149442C}" dt="2021-10-14T04:20:27.903" v="10" actId="14100"/>
      <pc:docMkLst>
        <pc:docMk/>
      </pc:docMkLst>
      <pc:sldChg chg="addSp delSp modSp">
        <pc:chgData name="Guest User" userId="S::urn:spo:anon#e7ca63f3b0961de40bd59b433fe60951c86c30543f4f5fceedb18b092e0e4908::" providerId="AD" clId="Web-{26D3DB5F-5A84-15F6-4303-6DB59149442C}" dt="2021-10-14T04:20:27.903" v="10" actId="14100"/>
        <pc:sldMkLst>
          <pc:docMk/>
          <pc:sldMk cId="594084253" sldId="275"/>
        </pc:sldMkLst>
        <pc:spChg chg="del">
          <ac:chgData name="Guest User" userId="S::urn:spo:anon#e7ca63f3b0961de40bd59b433fe60951c86c30543f4f5fceedb18b092e0e4908::" providerId="AD" clId="Web-{26D3DB5F-5A84-15F6-4303-6DB59149442C}" dt="2021-10-14T04:13:49.689" v="0"/>
          <ac:spMkLst>
            <pc:docMk/>
            <pc:sldMk cId="594084253" sldId="275"/>
            <ac:spMk id="3" creationId="{C2BF72D6-5468-44ED-BC27-142A42A66516}"/>
          </ac:spMkLst>
        </pc:spChg>
        <pc:spChg chg="add del mod">
          <ac:chgData name="Guest User" userId="S::urn:spo:anon#e7ca63f3b0961de40bd59b433fe60951c86c30543f4f5fceedb18b092e0e4908::" providerId="AD" clId="Web-{26D3DB5F-5A84-15F6-4303-6DB59149442C}" dt="2021-10-14T04:19:24.354" v="4"/>
          <ac:spMkLst>
            <pc:docMk/>
            <pc:sldMk cId="594084253" sldId="275"/>
            <ac:spMk id="6" creationId="{D842B7E8-4817-4F10-B2D1-17531FB53760}"/>
          </ac:spMkLst>
        </pc:spChg>
        <pc:spChg chg="add del mod">
          <ac:chgData name="Guest User" userId="S::urn:spo:anon#e7ca63f3b0961de40bd59b433fe60951c86c30543f4f5fceedb18b092e0e4908::" providerId="AD" clId="Web-{26D3DB5F-5A84-15F6-4303-6DB59149442C}" dt="2021-10-14T04:20:23.497" v="8"/>
          <ac:spMkLst>
            <pc:docMk/>
            <pc:sldMk cId="594084253" sldId="275"/>
            <ac:spMk id="11" creationId="{2C78F3AA-C5C4-4F1A-9497-D6B812D8B231}"/>
          </ac:spMkLst>
        </pc:spChg>
        <pc:picChg chg="add del mod ord">
          <ac:chgData name="Guest User" userId="S::urn:spo:anon#e7ca63f3b0961de40bd59b433fe60951c86c30543f4f5fceedb18b092e0e4908::" providerId="AD" clId="Web-{26D3DB5F-5A84-15F6-4303-6DB59149442C}" dt="2021-10-14T04:19:20.620" v="3"/>
          <ac:picMkLst>
            <pc:docMk/>
            <pc:sldMk cId="594084253" sldId="275"/>
            <ac:picMk id="4" creationId="{BEE3A7D8-F218-4353-A734-58A8BA93468B}"/>
          </ac:picMkLst>
        </pc:picChg>
        <pc:picChg chg="add del mod ord">
          <ac:chgData name="Guest User" userId="S::urn:spo:anon#e7ca63f3b0961de40bd59b433fe60951c86c30543f4f5fceedb18b092e0e4908::" providerId="AD" clId="Web-{26D3DB5F-5A84-15F6-4303-6DB59149442C}" dt="2021-10-14T04:20:06.543" v="7"/>
          <ac:picMkLst>
            <pc:docMk/>
            <pc:sldMk cId="594084253" sldId="275"/>
            <ac:picMk id="7" creationId="{25962006-7439-4F6C-929C-A6A57560874E}"/>
          </ac:picMkLst>
        </pc:picChg>
        <pc:picChg chg="add mod ord">
          <ac:chgData name="Guest User" userId="S::urn:spo:anon#e7ca63f3b0961de40bd59b433fe60951c86c30543f4f5fceedb18b092e0e4908::" providerId="AD" clId="Web-{26D3DB5F-5A84-15F6-4303-6DB59149442C}" dt="2021-10-14T04:20:27.903" v="10" actId="14100"/>
          <ac:picMkLst>
            <pc:docMk/>
            <pc:sldMk cId="594084253" sldId="275"/>
            <ac:picMk id="13" creationId="{AB3C1BC1-4D02-4669-8922-222266726F3C}"/>
          </ac:picMkLst>
        </pc:picChg>
      </pc:sldChg>
    </pc:docChg>
  </pc:docChgLst>
  <pc:docChgLst>
    <pc:chgData name="Alejandra Wieler Nieva" userId="S::alejandra.wieler@jala-foundation.org::ce740e1d-b919-46fa-b5d9-f2d1970a4ff5" providerId="AD" clId="Web-{436B4D9F-9449-0B3B-B5B4-EE584964393A}"/>
    <pc:docChg chg="addSld delSld modSld sldOrd">
      <pc:chgData name="Alejandra Wieler Nieva" userId="S::alejandra.wieler@jala-foundation.org::ce740e1d-b919-46fa-b5d9-f2d1970a4ff5" providerId="AD" clId="Web-{436B4D9F-9449-0B3B-B5B4-EE584964393A}" dt="2021-10-14T04:34:42.219" v="86"/>
      <pc:docMkLst>
        <pc:docMk/>
      </pc:docMkLst>
      <pc:sldChg chg="addSp delSp modSp">
        <pc:chgData name="Alejandra Wieler Nieva" userId="S::alejandra.wieler@jala-foundation.org::ce740e1d-b919-46fa-b5d9-f2d1970a4ff5" providerId="AD" clId="Web-{436B4D9F-9449-0B3B-B5B4-EE584964393A}" dt="2021-10-14T04:09:41.320" v="39" actId="1076"/>
        <pc:sldMkLst>
          <pc:docMk/>
          <pc:sldMk cId="3253284922" sldId="260"/>
        </pc:sldMkLst>
        <pc:spChg chg="mod">
          <ac:chgData name="Alejandra Wieler Nieva" userId="S::alejandra.wieler@jala-foundation.org::ce740e1d-b919-46fa-b5d9-f2d1970a4ff5" providerId="AD" clId="Web-{436B4D9F-9449-0B3B-B5B4-EE584964393A}" dt="2021-10-14T04:09:35.070" v="37"/>
          <ac:spMkLst>
            <pc:docMk/>
            <pc:sldMk cId="3253284922" sldId="260"/>
            <ac:spMk id="2" creationId="{522A5311-AD8F-43EA-9077-F5F89FCD6F78}"/>
          </ac:spMkLst>
        </pc:spChg>
        <pc:spChg chg="del">
          <ac:chgData name="Alejandra Wieler Nieva" userId="S::alejandra.wieler@jala-foundation.org::ce740e1d-b919-46fa-b5d9-f2d1970a4ff5" providerId="AD" clId="Web-{436B4D9F-9449-0B3B-B5B4-EE584964393A}" dt="2021-10-14T03:52:50.248" v="25"/>
          <ac:spMkLst>
            <pc:docMk/>
            <pc:sldMk cId="3253284922" sldId="260"/>
            <ac:spMk id="3" creationId="{C2BF72D6-5468-44ED-BC27-142A42A66516}"/>
          </ac:spMkLst>
        </pc:spChg>
        <pc:spChg chg="add del mod">
          <ac:chgData name="Alejandra Wieler Nieva" userId="S::alejandra.wieler@jala-foundation.org::ce740e1d-b919-46fa-b5d9-f2d1970a4ff5" providerId="AD" clId="Web-{436B4D9F-9449-0B3B-B5B4-EE584964393A}" dt="2021-10-14T03:58:04.459" v="33"/>
          <ac:spMkLst>
            <pc:docMk/>
            <pc:sldMk cId="3253284922" sldId="260"/>
            <ac:spMk id="6" creationId="{024D531E-581F-4A7B-9437-AD2DD89F25BA}"/>
          </ac:spMkLst>
        </pc:spChg>
        <pc:spChg chg="del">
          <ac:chgData name="Alejandra Wieler Nieva" userId="S::alejandra.wieler@jala-foundation.org::ce740e1d-b919-46fa-b5d9-f2d1970a4ff5" providerId="AD" clId="Web-{436B4D9F-9449-0B3B-B5B4-EE584964393A}" dt="2021-10-14T04:09:35.070" v="37"/>
          <ac:spMkLst>
            <pc:docMk/>
            <pc:sldMk cId="3253284922" sldId="260"/>
            <ac:spMk id="8" creationId="{1B15ED52-F352-441B-82BF-E0EA34836D08}"/>
          </ac:spMkLst>
        </pc:spChg>
        <pc:spChg chg="del">
          <ac:chgData name="Alejandra Wieler Nieva" userId="S::alejandra.wieler@jala-foundation.org::ce740e1d-b919-46fa-b5d9-f2d1970a4ff5" providerId="AD" clId="Web-{436B4D9F-9449-0B3B-B5B4-EE584964393A}" dt="2021-10-14T04:09:35.070" v="37"/>
          <ac:spMkLst>
            <pc:docMk/>
            <pc:sldMk cId="3253284922" sldId="260"/>
            <ac:spMk id="10" creationId="{3B2E3793-BFE6-45A2-9B7B-E18844431C99}"/>
          </ac:spMkLst>
        </pc:spChg>
        <pc:spChg chg="add del mod">
          <ac:chgData name="Alejandra Wieler Nieva" userId="S::alejandra.wieler@jala-foundation.org::ce740e1d-b919-46fa-b5d9-f2d1970a4ff5" providerId="AD" clId="Web-{436B4D9F-9449-0B3B-B5B4-EE584964393A}" dt="2021-10-14T04:09:28.460" v="35"/>
          <ac:spMkLst>
            <pc:docMk/>
            <pc:sldMk cId="3253284922" sldId="260"/>
            <ac:spMk id="11" creationId="{909AF731-94FB-43FF-926A-FFD60F5346AC}"/>
          </ac:spMkLst>
        </pc:spChg>
        <pc:spChg chg="del">
          <ac:chgData name="Alejandra Wieler Nieva" userId="S::alejandra.wieler@jala-foundation.org::ce740e1d-b919-46fa-b5d9-f2d1970a4ff5" providerId="AD" clId="Web-{436B4D9F-9449-0B3B-B5B4-EE584964393A}" dt="2021-10-14T04:09:35.070" v="37"/>
          <ac:spMkLst>
            <pc:docMk/>
            <pc:sldMk cId="3253284922" sldId="260"/>
            <ac:spMk id="12" creationId="{BC4C4868-CB8F-4AF9-9CDB-8108F2C19B67}"/>
          </ac:spMkLst>
        </pc:spChg>
        <pc:spChg chg="del">
          <ac:chgData name="Alejandra Wieler Nieva" userId="S::alejandra.wieler@jala-foundation.org::ce740e1d-b919-46fa-b5d9-f2d1970a4ff5" providerId="AD" clId="Web-{436B4D9F-9449-0B3B-B5B4-EE584964393A}" dt="2021-10-14T04:09:35.070" v="37"/>
          <ac:spMkLst>
            <pc:docMk/>
            <pc:sldMk cId="3253284922" sldId="260"/>
            <ac:spMk id="14" creationId="{375E0459-6403-40CD-989D-56A4407CA12E}"/>
          </ac:spMkLst>
        </pc:spChg>
        <pc:spChg chg="del">
          <ac:chgData name="Alejandra Wieler Nieva" userId="S::alejandra.wieler@jala-foundation.org::ce740e1d-b919-46fa-b5d9-f2d1970a4ff5" providerId="AD" clId="Web-{436B4D9F-9449-0B3B-B5B4-EE584964393A}" dt="2021-10-14T04:09:35.070" v="37"/>
          <ac:spMkLst>
            <pc:docMk/>
            <pc:sldMk cId="3253284922" sldId="260"/>
            <ac:spMk id="16" creationId="{53E5B1A8-3AC9-4BD1-9BBC-78CA94F2D1BA}"/>
          </ac:spMkLst>
        </pc:spChg>
        <pc:spChg chg="add">
          <ac:chgData name="Alejandra Wieler Nieva" userId="S::alejandra.wieler@jala-foundation.org::ce740e1d-b919-46fa-b5d9-f2d1970a4ff5" providerId="AD" clId="Web-{436B4D9F-9449-0B3B-B5B4-EE584964393A}" dt="2021-10-14T04:09:35.070" v="37"/>
          <ac:spMkLst>
            <pc:docMk/>
            <pc:sldMk cId="3253284922" sldId="260"/>
            <ac:spMk id="21" creationId="{F170E346-B98B-43A6-A4DA-D36FF63284B3}"/>
          </ac:spMkLst>
        </pc:spChg>
        <pc:picChg chg="add del mod ord">
          <ac:chgData name="Alejandra Wieler Nieva" userId="S::alejandra.wieler@jala-foundation.org::ce740e1d-b919-46fa-b5d9-f2d1970a4ff5" providerId="AD" clId="Web-{436B4D9F-9449-0B3B-B5B4-EE584964393A}" dt="2021-10-14T03:58:02.584" v="32"/>
          <ac:picMkLst>
            <pc:docMk/>
            <pc:sldMk cId="3253284922" sldId="260"/>
            <ac:picMk id="4" creationId="{716F50D4-10F9-4F05-B0EB-52DDCDB172D8}"/>
          </ac:picMkLst>
        </pc:picChg>
        <pc:picChg chg="add del mod ord">
          <ac:chgData name="Alejandra Wieler Nieva" userId="S::alejandra.wieler@jala-foundation.org::ce740e1d-b919-46fa-b5d9-f2d1970a4ff5" providerId="AD" clId="Web-{436B4D9F-9449-0B3B-B5B4-EE584964393A}" dt="2021-10-14T04:09:27.382" v="34"/>
          <ac:picMkLst>
            <pc:docMk/>
            <pc:sldMk cId="3253284922" sldId="260"/>
            <ac:picMk id="7" creationId="{82AF0A28-498D-4D62-A8C0-6B4C5033223E}"/>
          </ac:picMkLst>
        </pc:picChg>
        <pc:picChg chg="add mod ord">
          <ac:chgData name="Alejandra Wieler Nieva" userId="S::alejandra.wieler@jala-foundation.org::ce740e1d-b919-46fa-b5d9-f2d1970a4ff5" providerId="AD" clId="Web-{436B4D9F-9449-0B3B-B5B4-EE584964393A}" dt="2021-10-14T04:09:41.320" v="39" actId="1076"/>
          <ac:picMkLst>
            <pc:docMk/>
            <pc:sldMk cId="3253284922" sldId="260"/>
            <ac:picMk id="13" creationId="{F6536CB8-5E3D-490F-99B4-50458EB9D35B}"/>
          </ac:picMkLst>
        </pc:picChg>
      </pc:sldChg>
      <pc:sldChg chg="addSp delSp modSp">
        <pc:chgData name="Alejandra Wieler Nieva" userId="S::alejandra.wieler@jala-foundation.org::ce740e1d-b919-46fa-b5d9-f2d1970a4ff5" providerId="AD" clId="Web-{436B4D9F-9449-0B3B-B5B4-EE584964393A}" dt="2021-10-14T04:31:51.887" v="58" actId="1076"/>
        <pc:sldMkLst>
          <pc:docMk/>
          <pc:sldMk cId="524220147" sldId="261"/>
        </pc:sldMkLst>
        <pc:spChg chg="add del mod">
          <ac:chgData name="Alejandra Wieler Nieva" userId="S::alejandra.wieler@jala-foundation.org::ce740e1d-b919-46fa-b5d9-f2d1970a4ff5" providerId="AD" clId="Web-{436B4D9F-9449-0B3B-B5B4-EE584964393A}" dt="2021-10-14T04:31:46.262" v="55"/>
          <ac:spMkLst>
            <pc:docMk/>
            <pc:sldMk cId="524220147" sldId="261"/>
            <ac:spMk id="5" creationId="{B61F0C73-CF89-4EF2-90B6-788149003781}"/>
          </ac:spMkLst>
        </pc:spChg>
        <pc:picChg chg="del">
          <ac:chgData name="Alejandra Wieler Nieva" userId="S::alejandra.wieler@jala-foundation.org::ce740e1d-b919-46fa-b5d9-f2d1970a4ff5" providerId="AD" clId="Web-{436B4D9F-9449-0B3B-B5B4-EE584964393A}" dt="2021-10-14T04:31:45.043" v="54"/>
          <ac:picMkLst>
            <pc:docMk/>
            <pc:sldMk cId="524220147" sldId="261"/>
            <ac:picMk id="4" creationId="{4E6BB8A8-2D8D-44BE-B796-3858DBFED6AD}"/>
          </ac:picMkLst>
        </pc:picChg>
        <pc:picChg chg="add mod ord">
          <ac:chgData name="Alejandra Wieler Nieva" userId="S::alejandra.wieler@jala-foundation.org::ce740e1d-b919-46fa-b5d9-f2d1970a4ff5" providerId="AD" clId="Web-{436B4D9F-9449-0B3B-B5B4-EE584964393A}" dt="2021-10-14T04:31:51.887" v="58" actId="1076"/>
          <ac:picMkLst>
            <pc:docMk/>
            <pc:sldMk cId="524220147" sldId="261"/>
            <ac:picMk id="6" creationId="{37A87C21-F2BE-47B7-A253-BBFF6C1481B2}"/>
          </ac:picMkLst>
        </pc:picChg>
        <pc:picChg chg="mod">
          <ac:chgData name="Alejandra Wieler Nieva" userId="S::alejandra.wieler@jala-foundation.org::ce740e1d-b919-46fa-b5d9-f2d1970a4ff5" providerId="AD" clId="Web-{436B4D9F-9449-0B3B-B5B4-EE584964393A}" dt="2021-10-14T04:31:49.293" v="57" actId="1076"/>
          <ac:picMkLst>
            <pc:docMk/>
            <pc:sldMk cId="524220147" sldId="261"/>
            <ac:picMk id="28" creationId="{7531E3CC-9D92-4BFF-8BE4-1A1BBFC11846}"/>
          </ac:picMkLst>
        </pc:picChg>
      </pc:sldChg>
      <pc:sldChg chg="ord">
        <pc:chgData name="Alejandra Wieler Nieva" userId="S::alejandra.wieler@jala-foundation.org::ce740e1d-b919-46fa-b5d9-f2d1970a4ff5" providerId="AD" clId="Web-{436B4D9F-9449-0B3B-B5B4-EE584964393A}" dt="2021-10-14T03:34:31.955" v="0"/>
        <pc:sldMkLst>
          <pc:docMk/>
          <pc:sldMk cId="3386055840" sldId="267"/>
        </pc:sldMkLst>
      </pc:sldChg>
      <pc:sldChg chg="del">
        <pc:chgData name="Alejandra Wieler Nieva" userId="S::alejandra.wieler@jala-foundation.org::ce740e1d-b919-46fa-b5d9-f2d1970a4ff5" providerId="AD" clId="Web-{436B4D9F-9449-0B3B-B5B4-EE584964393A}" dt="2021-10-14T04:30:30.151" v="53"/>
        <pc:sldMkLst>
          <pc:docMk/>
          <pc:sldMk cId="1534190577" sldId="272"/>
        </pc:sldMkLst>
      </pc:sldChg>
      <pc:sldChg chg="addSp delSp modSp del ord">
        <pc:chgData name="Alejandra Wieler Nieva" userId="S::alejandra.wieler@jala-foundation.org::ce740e1d-b919-46fa-b5d9-f2d1970a4ff5" providerId="AD" clId="Web-{436B4D9F-9449-0B3B-B5B4-EE584964393A}" dt="2021-10-14T04:33:20.514" v="79"/>
        <pc:sldMkLst>
          <pc:docMk/>
          <pc:sldMk cId="3441764006" sldId="273"/>
        </pc:sldMkLst>
        <pc:spChg chg="mod">
          <ac:chgData name="Alejandra Wieler Nieva" userId="S::alejandra.wieler@jala-foundation.org::ce740e1d-b919-46fa-b5d9-f2d1970a4ff5" providerId="AD" clId="Web-{436B4D9F-9449-0B3B-B5B4-EE584964393A}" dt="2021-10-14T04:30:17.166" v="51" actId="20577"/>
          <ac:spMkLst>
            <pc:docMk/>
            <pc:sldMk cId="3441764006" sldId="273"/>
            <ac:spMk id="2" creationId="{A1BF8278-9AE0-4483-8E52-54A34AC310B8}"/>
          </ac:spMkLst>
        </pc:spChg>
        <pc:spChg chg="add del">
          <ac:chgData name="Alejandra Wieler Nieva" userId="S::alejandra.wieler@jala-foundation.org::ce740e1d-b919-46fa-b5d9-f2d1970a4ff5" providerId="AD" clId="Web-{436B4D9F-9449-0B3B-B5B4-EE584964393A}" dt="2021-10-14T04:30:21.229" v="52"/>
          <ac:spMkLst>
            <pc:docMk/>
            <pc:sldMk cId="3441764006" sldId="273"/>
            <ac:spMk id="4" creationId="{7714AB94-1D65-4C9B-AF88-A8422F65516E}"/>
          </ac:spMkLst>
        </pc:spChg>
        <pc:picChg chg="add del mod">
          <ac:chgData name="Alejandra Wieler Nieva" userId="S::alejandra.wieler@jala-foundation.org::ce740e1d-b919-46fa-b5d9-f2d1970a4ff5" providerId="AD" clId="Web-{436B4D9F-9449-0B3B-B5B4-EE584964393A}" dt="2021-10-14T04:32:13.372" v="63"/>
          <ac:picMkLst>
            <pc:docMk/>
            <pc:sldMk cId="3441764006" sldId="273"/>
            <ac:picMk id="3" creationId="{57DD783A-B695-4C8F-B647-9025C41D5EA8}"/>
          </ac:picMkLst>
        </pc:picChg>
      </pc:sldChg>
      <pc:sldChg chg="new del">
        <pc:chgData name="Alejandra Wieler Nieva" userId="S::alejandra.wieler@jala-foundation.org::ce740e1d-b919-46fa-b5d9-f2d1970a4ff5" providerId="AD" clId="Web-{436B4D9F-9449-0B3B-B5B4-EE584964393A}" dt="2021-10-14T03:35:07.847" v="3"/>
        <pc:sldMkLst>
          <pc:docMk/>
          <pc:sldMk cId="588293929" sldId="274"/>
        </pc:sldMkLst>
      </pc:sldChg>
      <pc:sldChg chg="add ord replId">
        <pc:chgData name="Alejandra Wieler Nieva" userId="S::alejandra.wieler@jala-foundation.org::ce740e1d-b919-46fa-b5d9-f2d1970a4ff5" providerId="AD" clId="Web-{436B4D9F-9449-0B3B-B5B4-EE584964393A}" dt="2021-10-14T04:34:42.219" v="86"/>
        <pc:sldMkLst>
          <pc:docMk/>
          <pc:sldMk cId="594084253" sldId="275"/>
        </pc:sldMkLst>
      </pc:sldChg>
      <pc:sldChg chg="modSp new">
        <pc:chgData name="Alejandra Wieler Nieva" userId="S::alejandra.wieler@jala-foundation.org::ce740e1d-b919-46fa-b5d9-f2d1970a4ff5" providerId="AD" clId="Web-{436B4D9F-9449-0B3B-B5B4-EE584964393A}" dt="2021-10-14T03:36:39.725" v="24" actId="20577"/>
        <pc:sldMkLst>
          <pc:docMk/>
          <pc:sldMk cId="2694997371" sldId="276"/>
        </pc:sldMkLst>
        <pc:spChg chg="mod">
          <ac:chgData name="Alejandra Wieler Nieva" userId="S::alejandra.wieler@jala-foundation.org::ce740e1d-b919-46fa-b5d9-f2d1970a4ff5" providerId="AD" clId="Web-{436B4D9F-9449-0B3B-B5B4-EE584964393A}" dt="2021-10-14T03:36:31.396" v="13" actId="20577"/>
          <ac:spMkLst>
            <pc:docMk/>
            <pc:sldMk cId="2694997371" sldId="276"/>
            <ac:spMk id="2" creationId="{DD8894DB-D154-443E-ACB7-FD6CF9F32615}"/>
          </ac:spMkLst>
        </pc:spChg>
        <pc:spChg chg="mod">
          <ac:chgData name="Alejandra Wieler Nieva" userId="S::alejandra.wieler@jala-foundation.org::ce740e1d-b919-46fa-b5d9-f2d1970a4ff5" providerId="AD" clId="Web-{436B4D9F-9449-0B3B-B5B4-EE584964393A}" dt="2021-10-14T03:36:39.725" v="24" actId="20577"/>
          <ac:spMkLst>
            <pc:docMk/>
            <pc:sldMk cId="2694997371" sldId="276"/>
            <ac:spMk id="3" creationId="{AB82C249-59DD-4344-9D83-47B4254CEF85}"/>
          </ac:spMkLst>
        </pc:spChg>
      </pc:sldChg>
      <pc:sldChg chg="new">
        <pc:chgData name="Alejandra Wieler Nieva" userId="S::alejandra.wieler@jala-foundation.org::ce740e1d-b919-46fa-b5d9-f2d1970a4ff5" providerId="AD" clId="Web-{436B4D9F-9449-0B3B-B5B4-EE584964393A}" dt="2021-10-14T04:23:26.156" v="40"/>
        <pc:sldMkLst>
          <pc:docMk/>
          <pc:sldMk cId="1580034928" sldId="277"/>
        </pc:sldMkLst>
      </pc:sldChg>
      <pc:sldChg chg="addSp delSp modSp add ord replId">
        <pc:chgData name="Alejandra Wieler Nieva" userId="S::alejandra.wieler@jala-foundation.org::ce740e1d-b919-46fa-b5d9-f2d1970a4ff5" providerId="AD" clId="Web-{436B4D9F-9449-0B3B-B5B4-EE584964393A}" dt="2021-10-14T04:33:23.889" v="80"/>
        <pc:sldMkLst>
          <pc:docMk/>
          <pc:sldMk cId="2271464146" sldId="278"/>
        </pc:sldMkLst>
        <pc:spChg chg="mod">
          <ac:chgData name="Alejandra Wieler Nieva" userId="S::alejandra.wieler@jala-foundation.org::ce740e1d-b919-46fa-b5d9-f2d1970a4ff5" providerId="AD" clId="Web-{436B4D9F-9449-0B3B-B5B4-EE584964393A}" dt="2021-10-14T04:32:58.545" v="75" actId="20577"/>
          <ac:spMkLst>
            <pc:docMk/>
            <pc:sldMk cId="2271464146" sldId="278"/>
            <ac:spMk id="2" creationId="{A1BF8278-9AE0-4483-8E52-54A34AC310B8}"/>
          </ac:spMkLst>
        </pc:spChg>
        <pc:spChg chg="add del mod">
          <ac:chgData name="Alejandra Wieler Nieva" userId="S::alejandra.wieler@jala-foundation.org::ce740e1d-b919-46fa-b5d9-f2d1970a4ff5" providerId="AD" clId="Web-{436B4D9F-9449-0B3B-B5B4-EE584964393A}" dt="2021-10-14T04:32:18.247" v="64"/>
          <ac:spMkLst>
            <pc:docMk/>
            <pc:sldMk cId="2271464146" sldId="278"/>
            <ac:spMk id="4" creationId="{41AA393C-AD14-47DD-9C89-916EB7BAB087}"/>
          </ac:spMkLst>
        </pc:spChg>
        <pc:picChg chg="add mod ord">
          <ac:chgData name="Alejandra Wieler Nieva" userId="S::alejandra.wieler@jala-foundation.org::ce740e1d-b919-46fa-b5d9-f2d1970a4ff5" providerId="AD" clId="Web-{436B4D9F-9449-0B3B-B5B4-EE584964393A}" dt="2021-10-14T04:33:15.545" v="78" actId="1076"/>
          <ac:picMkLst>
            <pc:docMk/>
            <pc:sldMk cId="2271464146" sldId="278"/>
            <ac:picMk id="5" creationId="{A2AD1AA2-8B39-43D2-8AD3-7F5CA2243D11}"/>
          </ac:picMkLst>
        </pc:picChg>
        <pc:picChg chg="del">
          <ac:chgData name="Alejandra Wieler Nieva" userId="S::alejandra.wieler@jala-foundation.org::ce740e1d-b919-46fa-b5d9-f2d1970a4ff5" providerId="AD" clId="Web-{436B4D9F-9449-0B3B-B5B4-EE584964393A}" dt="2021-10-14T04:32:10.231" v="61"/>
          <ac:picMkLst>
            <pc:docMk/>
            <pc:sldMk cId="2271464146" sldId="278"/>
            <ac:picMk id="6" creationId="{37A87C21-F2BE-47B7-A253-BBFF6C1481B2}"/>
          </ac:picMkLst>
        </pc:picChg>
        <pc:picChg chg="del">
          <ac:chgData name="Alejandra Wieler Nieva" userId="S::alejandra.wieler@jala-foundation.org::ce740e1d-b919-46fa-b5d9-f2d1970a4ff5" providerId="AD" clId="Web-{436B4D9F-9449-0B3B-B5B4-EE584964393A}" dt="2021-10-14T04:32:11.028" v="62"/>
          <ac:picMkLst>
            <pc:docMk/>
            <pc:sldMk cId="2271464146" sldId="278"/>
            <ac:picMk id="28" creationId="{7531E3CC-9D92-4BFF-8BE4-1A1BBFC11846}"/>
          </ac:picMkLst>
        </pc:picChg>
      </pc:sldChg>
      <pc:sldChg chg="addSp delSp modSp add replId">
        <pc:chgData name="Alejandra Wieler Nieva" userId="S::alejandra.wieler@jala-foundation.org::ce740e1d-b919-46fa-b5d9-f2d1970a4ff5" providerId="AD" clId="Web-{436B4D9F-9449-0B3B-B5B4-EE584964393A}" dt="2021-10-14T04:33:43.187" v="85" actId="20577"/>
        <pc:sldMkLst>
          <pc:docMk/>
          <pc:sldMk cId="3495574238" sldId="279"/>
        </pc:sldMkLst>
        <pc:spChg chg="mod">
          <ac:chgData name="Alejandra Wieler Nieva" userId="S::alejandra.wieler@jala-foundation.org::ce740e1d-b919-46fa-b5d9-f2d1970a4ff5" providerId="AD" clId="Web-{436B4D9F-9449-0B3B-B5B4-EE584964393A}" dt="2021-10-14T04:33:43.187" v="85" actId="20577"/>
          <ac:spMkLst>
            <pc:docMk/>
            <pc:sldMk cId="3495574238" sldId="279"/>
            <ac:spMk id="2" creationId="{A1BF8278-9AE0-4483-8E52-54A34AC310B8}"/>
          </ac:spMkLst>
        </pc:spChg>
        <pc:spChg chg="add del mod">
          <ac:chgData name="Alejandra Wieler Nieva" userId="S::alejandra.wieler@jala-foundation.org::ce740e1d-b919-46fa-b5d9-f2d1970a4ff5" providerId="AD" clId="Web-{436B4D9F-9449-0B3B-B5B4-EE584964393A}" dt="2021-10-14T04:33:39.030" v="84"/>
          <ac:spMkLst>
            <pc:docMk/>
            <pc:sldMk cId="3495574238" sldId="279"/>
            <ac:spMk id="4" creationId="{72C88E45-3EBE-4F8D-9101-CB86FB3D47CA}"/>
          </ac:spMkLst>
        </pc:spChg>
        <pc:picChg chg="del">
          <ac:chgData name="Alejandra Wieler Nieva" userId="S::alejandra.wieler@jala-foundation.org::ce740e1d-b919-46fa-b5d9-f2d1970a4ff5" providerId="AD" clId="Web-{436B4D9F-9449-0B3B-B5B4-EE584964393A}" dt="2021-10-14T04:33:31.671" v="82"/>
          <ac:picMkLst>
            <pc:docMk/>
            <pc:sldMk cId="3495574238" sldId="279"/>
            <ac:picMk id="6" creationId="{37A87C21-F2BE-47B7-A253-BBFF6C1481B2}"/>
          </ac:picMkLst>
        </pc:picChg>
        <pc:picChg chg="del">
          <ac:chgData name="Alejandra Wieler Nieva" userId="S::alejandra.wieler@jala-foundation.org::ce740e1d-b919-46fa-b5d9-f2d1970a4ff5" providerId="AD" clId="Web-{436B4D9F-9449-0B3B-B5B4-EE584964393A}" dt="2021-10-14T04:33:31.671" v="83"/>
          <ac:picMkLst>
            <pc:docMk/>
            <pc:sldMk cId="3495574238" sldId="279"/>
            <ac:picMk id="28" creationId="{7531E3CC-9D92-4BFF-8BE4-1A1BBFC11846}"/>
          </ac:picMkLst>
        </pc:picChg>
      </pc:sldChg>
    </pc:docChg>
  </pc:docChgLst>
  <pc:docChgLst>
    <pc:chgData name="Alejandra Wieler Nieva" userId="S::alejandra.wieler@jala-foundation.org::ce740e1d-b919-46fa-b5d9-f2d1970a4ff5" providerId="AD" clId="Web-{F6B48210-CCBD-0D16-FF03-0791CB449811}"/>
    <pc:docChg chg="addSld modSld sldOrd">
      <pc:chgData name="Alejandra Wieler Nieva" userId="S::alejandra.wieler@jala-foundation.org::ce740e1d-b919-46fa-b5d9-f2d1970a4ff5" providerId="AD" clId="Web-{F6B48210-CCBD-0D16-FF03-0791CB449811}" dt="2021-10-12T17:08:37.492" v="106" actId="20577"/>
      <pc:docMkLst>
        <pc:docMk/>
      </pc:docMkLst>
      <pc:sldChg chg="addSp delSp modSp">
        <pc:chgData name="Alejandra Wieler Nieva" userId="S::alejandra.wieler@jala-foundation.org::ce740e1d-b919-46fa-b5d9-f2d1970a4ff5" providerId="AD" clId="Web-{F6B48210-CCBD-0D16-FF03-0791CB449811}" dt="2021-10-12T16:58:26.850" v="45" actId="20577"/>
        <pc:sldMkLst>
          <pc:docMk/>
          <pc:sldMk cId="1834423198" sldId="257"/>
        </pc:sldMkLst>
        <pc:spChg chg="mod">
          <ac:chgData name="Alejandra Wieler Nieva" userId="S::alejandra.wieler@jala-foundation.org::ce740e1d-b919-46fa-b5d9-f2d1970a4ff5" providerId="AD" clId="Web-{F6B48210-CCBD-0D16-FF03-0791CB449811}" dt="2021-10-12T16:58:26.850" v="45" actId="20577"/>
          <ac:spMkLst>
            <pc:docMk/>
            <pc:sldMk cId="1834423198" sldId="257"/>
            <ac:spMk id="2" creationId="{1BDDDC04-4615-471E-A2F2-9DCCD824E6C8}"/>
          </ac:spMkLst>
        </pc:spChg>
        <pc:spChg chg="add mod">
          <ac:chgData name="Alejandra Wieler Nieva" userId="S::alejandra.wieler@jala-foundation.org::ce740e1d-b919-46fa-b5d9-f2d1970a4ff5" providerId="AD" clId="Web-{F6B48210-CCBD-0D16-FF03-0791CB449811}" dt="2021-10-12T16:58:13.334" v="43" actId="20577"/>
          <ac:spMkLst>
            <pc:docMk/>
            <pc:sldMk cId="1834423198" sldId="257"/>
            <ac:spMk id="5" creationId="{02E26963-C4FD-4CC4-8637-E08BCE52516D}"/>
          </ac:spMkLst>
        </pc:spChg>
        <pc:picChg chg="del">
          <ac:chgData name="Alejandra Wieler Nieva" userId="S::alejandra.wieler@jala-foundation.org::ce740e1d-b919-46fa-b5d9-f2d1970a4ff5" providerId="AD" clId="Web-{F6B48210-CCBD-0D16-FF03-0791CB449811}" dt="2021-10-12T16:51:52.073" v="9"/>
          <ac:picMkLst>
            <pc:docMk/>
            <pc:sldMk cId="1834423198" sldId="257"/>
            <ac:picMk id="4" creationId="{676DBFE1-9EA4-41B0-ACB0-E4CEB9DFF151}"/>
          </ac:picMkLst>
        </pc:picChg>
      </pc:sldChg>
      <pc:sldChg chg="modSp">
        <pc:chgData name="Alejandra Wieler Nieva" userId="S::alejandra.wieler@jala-foundation.org::ce740e1d-b919-46fa-b5d9-f2d1970a4ff5" providerId="AD" clId="Web-{F6B48210-CCBD-0D16-FF03-0791CB449811}" dt="2021-10-12T17:08:25.992" v="104" actId="20577"/>
        <pc:sldMkLst>
          <pc:docMk/>
          <pc:sldMk cId="2547469378" sldId="258"/>
        </pc:sldMkLst>
        <pc:spChg chg="mod">
          <ac:chgData name="Alejandra Wieler Nieva" userId="S::alejandra.wieler@jala-foundation.org::ce740e1d-b919-46fa-b5d9-f2d1970a4ff5" providerId="AD" clId="Web-{F6B48210-CCBD-0D16-FF03-0791CB449811}" dt="2021-10-12T17:08:25.992" v="104" actId="20577"/>
          <ac:spMkLst>
            <pc:docMk/>
            <pc:sldMk cId="2547469378" sldId="258"/>
            <ac:spMk id="2" creationId="{78068297-3720-4F09-9A59-DEDC801E6DA3}"/>
          </ac:spMkLst>
        </pc:spChg>
      </pc:sldChg>
      <pc:sldChg chg="modSp">
        <pc:chgData name="Alejandra Wieler Nieva" userId="S::alejandra.wieler@jala-foundation.org::ce740e1d-b919-46fa-b5d9-f2d1970a4ff5" providerId="AD" clId="Web-{F6B48210-CCBD-0D16-FF03-0791CB449811}" dt="2021-10-12T17:08:31.508" v="105" actId="20577"/>
        <pc:sldMkLst>
          <pc:docMk/>
          <pc:sldMk cId="2088654187" sldId="259"/>
        </pc:sldMkLst>
        <pc:spChg chg="mod">
          <ac:chgData name="Alejandra Wieler Nieva" userId="S::alejandra.wieler@jala-foundation.org::ce740e1d-b919-46fa-b5d9-f2d1970a4ff5" providerId="AD" clId="Web-{F6B48210-CCBD-0D16-FF03-0791CB449811}" dt="2021-10-12T17:08:31.508" v="105" actId="20577"/>
          <ac:spMkLst>
            <pc:docMk/>
            <pc:sldMk cId="2088654187" sldId="259"/>
            <ac:spMk id="2" creationId="{D7BBF30D-D4DE-400F-93CF-0211631044EE}"/>
          </ac:spMkLst>
        </pc:spChg>
        <pc:spChg chg="mod">
          <ac:chgData name="Alejandra Wieler Nieva" userId="S::alejandra.wieler@jala-foundation.org::ce740e1d-b919-46fa-b5d9-f2d1970a4ff5" providerId="AD" clId="Web-{F6B48210-CCBD-0D16-FF03-0791CB449811}" dt="2021-10-12T17:07:22.849" v="88" actId="20577"/>
          <ac:spMkLst>
            <pc:docMk/>
            <pc:sldMk cId="2088654187" sldId="259"/>
            <ac:spMk id="3" creationId="{01F43BCA-8DC8-4C21-8BC6-D4B427AD8C05}"/>
          </ac:spMkLst>
        </pc:spChg>
      </pc:sldChg>
      <pc:sldChg chg="modSp">
        <pc:chgData name="Alejandra Wieler Nieva" userId="S::alejandra.wieler@jala-foundation.org::ce740e1d-b919-46fa-b5d9-f2d1970a4ff5" providerId="AD" clId="Web-{F6B48210-CCBD-0D16-FF03-0791CB449811}" dt="2021-10-12T17:08:01.679" v="97" actId="20577"/>
        <pc:sldMkLst>
          <pc:docMk/>
          <pc:sldMk cId="3253284922" sldId="260"/>
        </pc:sldMkLst>
        <pc:spChg chg="mod">
          <ac:chgData name="Alejandra Wieler Nieva" userId="S::alejandra.wieler@jala-foundation.org::ce740e1d-b919-46fa-b5d9-f2d1970a4ff5" providerId="AD" clId="Web-{F6B48210-CCBD-0D16-FF03-0791CB449811}" dt="2021-10-12T17:08:01.679" v="97" actId="20577"/>
          <ac:spMkLst>
            <pc:docMk/>
            <pc:sldMk cId="3253284922" sldId="260"/>
            <ac:spMk id="2" creationId="{522A5311-AD8F-43EA-9077-F5F89FCD6F78}"/>
          </ac:spMkLst>
        </pc:spChg>
      </pc:sldChg>
      <pc:sldChg chg="modSp">
        <pc:chgData name="Alejandra Wieler Nieva" userId="S::alejandra.wieler@jala-foundation.org::ce740e1d-b919-46fa-b5d9-f2d1970a4ff5" providerId="AD" clId="Web-{F6B48210-CCBD-0D16-FF03-0791CB449811}" dt="2021-10-12T17:08:37.492" v="106" actId="20577"/>
        <pc:sldMkLst>
          <pc:docMk/>
          <pc:sldMk cId="524220147" sldId="261"/>
        </pc:sldMkLst>
        <pc:spChg chg="mod">
          <ac:chgData name="Alejandra Wieler Nieva" userId="S::alejandra.wieler@jala-foundation.org::ce740e1d-b919-46fa-b5d9-f2d1970a4ff5" providerId="AD" clId="Web-{F6B48210-CCBD-0D16-FF03-0791CB449811}" dt="2021-10-12T17:08:37.492" v="106" actId="20577"/>
          <ac:spMkLst>
            <pc:docMk/>
            <pc:sldMk cId="524220147" sldId="261"/>
            <ac:spMk id="2" creationId="{A1BF8278-9AE0-4483-8E52-54A34AC310B8}"/>
          </ac:spMkLst>
        </pc:spChg>
      </pc:sldChg>
      <pc:sldChg chg="addSp modSp new mod ord setBg">
        <pc:chgData name="Alejandra Wieler Nieva" userId="S::alejandra.wieler@jala-foundation.org::ce740e1d-b919-46fa-b5d9-f2d1970a4ff5" providerId="AD" clId="Web-{F6B48210-CCBD-0D16-FF03-0791CB449811}" dt="2021-10-12T16:52:15.027" v="16"/>
        <pc:sldMkLst>
          <pc:docMk/>
          <pc:sldMk cId="1614461320" sldId="262"/>
        </pc:sldMkLst>
        <pc:spChg chg="mod">
          <ac:chgData name="Alejandra Wieler Nieva" userId="S::alejandra.wieler@jala-foundation.org::ce740e1d-b919-46fa-b5d9-f2d1970a4ff5" providerId="AD" clId="Web-{F6B48210-CCBD-0D16-FF03-0791CB449811}" dt="2021-10-12T16:52:15.027" v="16"/>
          <ac:spMkLst>
            <pc:docMk/>
            <pc:sldMk cId="1614461320" sldId="262"/>
            <ac:spMk id="2" creationId="{ACE6D09A-F6F1-4597-A53E-C28295D2AB4E}"/>
          </ac:spMkLst>
        </pc:spChg>
        <pc:spChg chg="mod">
          <ac:chgData name="Alejandra Wieler Nieva" userId="S::alejandra.wieler@jala-foundation.org::ce740e1d-b919-46fa-b5d9-f2d1970a4ff5" providerId="AD" clId="Web-{F6B48210-CCBD-0D16-FF03-0791CB449811}" dt="2021-10-12T16:52:15.027" v="16"/>
          <ac:spMkLst>
            <pc:docMk/>
            <pc:sldMk cId="1614461320" sldId="262"/>
            <ac:spMk id="3" creationId="{C3F94995-090D-4435-8C1B-1A012DF86E4A}"/>
          </ac:spMkLst>
        </pc:spChg>
        <pc:spChg chg="add">
          <ac:chgData name="Alejandra Wieler Nieva" userId="S::alejandra.wieler@jala-foundation.org::ce740e1d-b919-46fa-b5d9-f2d1970a4ff5" providerId="AD" clId="Web-{F6B48210-CCBD-0D16-FF03-0791CB449811}" dt="2021-10-12T16:52:15.027" v="16"/>
          <ac:spMkLst>
            <pc:docMk/>
            <pc:sldMk cId="1614461320" sldId="262"/>
            <ac:spMk id="9" creationId="{5E39A796-BE83-48B1-B33F-35C4A32AAB57}"/>
          </ac:spMkLst>
        </pc:spChg>
        <pc:spChg chg="add">
          <ac:chgData name="Alejandra Wieler Nieva" userId="S::alejandra.wieler@jala-foundation.org::ce740e1d-b919-46fa-b5d9-f2d1970a4ff5" providerId="AD" clId="Web-{F6B48210-CCBD-0D16-FF03-0791CB449811}" dt="2021-10-12T16:52:15.027" v="16"/>
          <ac:spMkLst>
            <pc:docMk/>
            <pc:sldMk cId="1614461320" sldId="262"/>
            <ac:spMk id="11" creationId="{72F84B47-E267-4194-8194-831DB7B5547F}"/>
          </ac:spMkLst>
        </pc:spChg>
        <pc:picChg chg="add mod">
          <ac:chgData name="Alejandra Wieler Nieva" userId="S::alejandra.wieler@jala-foundation.org::ce740e1d-b919-46fa-b5d9-f2d1970a4ff5" providerId="AD" clId="Web-{F6B48210-CCBD-0D16-FF03-0791CB449811}" dt="2021-10-12T16:52:15.027" v="16"/>
          <ac:picMkLst>
            <pc:docMk/>
            <pc:sldMk cId="1614461320" sldId="262"/>
            <ac:picMk id="4" creationId="{DF712455-A967-4916-BCBD-9714009528C9}"/>
          </ac:picMkLst>
        </pc:picChg>
      </pc:sldChg>
      <pc:sldChg chg="modSp new">
        <pc:chgData name="Alejandra Wieler Nieva" userId="S::alejandra.wieler@jala-foundation.org::ce740e1d-b919-46fa-b5d9-f2d1970a4ff5" providerId="AD" clId="Web-{F6B48210-CCBD-0D16-FF03-0791CB449811}" dt="2021-10-12T17:02:21.466" v="72" actId="20577"/>
        <pc:sldMkLst>
          <pc:docMk/>
          <pc:sldMk cId="3415273118" sldId="263"/>
        </pc:sldMkLst>
        <pc:spChg chg="mod">
          <ac:chgData name="Alejandra Wieler Nieva" userId="S::alejandra.wieler@jala-foundation.org::ce740e1d-b919-46fa-b5d9-f2d1970a4ff5" providerId="AD" clId="Web-{F6B48210-CCBD-0D16-FF03-0791CB449811}" dt="2021-10-12T16:58:35.647" v="47" actId="20577"/>
          <ac:spMkLst>
            <pc:docMk/>
            <pc:sldMk cId="3415273118" sldId="263"/>
            <ac:spMk id="2" creationId="{85211F16-12E3-48E5-90B5-18FF6A711DE1}"/>
          </ac:spMkLst>
        </pc:spChg>
        <pc:spChg chg="mod">
          <ac:chgData name="Alejandra Wieler Nieva" userId="S::alejandra.wieler@jala-foundation.org::ce740e1d-b919-46fa-b5d9-f2d1970a4ff5" providerId="AD" clId="Web-{F6B48210-CCBD-0D16-FF03-0791CB449811}" dt="2021-10-12T17:02:21.466" v="72" actId="20577"/>
          <ac:spMkLst>
            <pc:docMk/>
            <pc:sldMk cId="3415273118" sldId="263"/>
            <ac:spMk id="3" creationId="{63184D81-29AE-4F57-A2D3-339B4A46163B}"/>
          </ac:spMkLst>
        </pc:spChg>
      </pc:sldChg>
      <pc:sldChg chg="modSp new">
        <pc:chgData name="Alejandra Wieler Nieva" userId="S::alejandra.wieler@jala-foundation.org::ce740e1d-b919-46fa-b5d9-f2d1970a4ff5" providerId="AD" clId="Web-{F6B48210-CCBD-0D16-FF03-0791CB449811}" dt="2021-10-12T17:06:53.255" v="84" actId="20577"/>
        <pc:sldMkLst>
          <pc:docMk/>
          <pc:sldMk cId="3557719928" sldId="264"/>
        </pc:sldMkLst>
        <pc:spChg chg="mod">
          <ac:chgData name="Alejandra Wieler Nieva" userId="S::alejandra.wieler@jala-foundation.org::ce740e1d-b919-46fa-b5d9-f2d1970a4ff5" providerId="AD" clId="Web-{F6B48210-CCBD-0D16-FF03-0791CB449811}" dt="2021-10-12T17:03:32.281" v="78" actId="20577"/>
          <ac:spMkLst>
            <pc:docMk/>
            <pc:sldMk cId="3557719928" sldId="264"/>
            <ac:spMk id="2" creationId="{8D5041B9-AB2E-401A-87D0-B773D5140CCB}"/>
          </ac:spMkLst>
        </pc:spChg>
        <pc:spChg chg="mod">
          <ac:chgData name="Alejandra Wieler Nieva" userId="S::alejandra.wieler@jala-foundation.org::ce740e1d-b919-46fa-b5d9-f2d1970a4ff5" providerId="AD" clId="Web-{F6B48210-CCBD-0D16-FF03-0791CB449811}" dt="2021-10-12T17:06:53.255" v="84" actId="20577"/>
          <ac:spMkLst>
            <pc:docMk/>
            <pc:sldMk cId="3557719928" sldId="264"/>
            <ac:spMk id="3" creationId="{0BA7CD70-B5CA-48C9-9933-2AAB4D317F2C}"/>
          </ac:spMkLst>
        </pc:spChg>
      </pc:sldChg>
    </pc:docChg>
  </pc:docChgLst>
  <pc:docChgLst>
    <pc:chgData name="Franco Cruz Mamani" userId="S::franco.cruz@jala-foundation.org::25368fc9-2f9f-44a8-83e8-991e7af7be43" providerId="AD" clId="Web-{2290B0B4-9688-7F70-4DBF-4B2ADBF31843}"/>
    <pc:docChg chg="addSld modSld sldOrd">
      <pc:chgData name="Franco Cruz Mamani" userId="S::franco.cruz@jala-foundation.org::25368fc9-2f9f-44a8-83e8-991e7af7be43" providerId="AD" clId="Web-{2290B0B4-9688-7F70-4DBF-4B2ADBF31843}" dt="2021-10-14T15:37:41.661" v="128"/>
      <pc:docMkLst>
        <pc:docMk/>
      </pc:docMkLst>
      <pc:sldChg chg="modSp">
        <pc:chgData name="Franco Cruz Mamani" userId="S::franco.cruz@jala-foundation.org::25368fc9-2f9f-44a8-83e8-991e7af7be43" providerId="AD" clId="Web-{2290B0B4-9688-7F70-4DBF-4B2ADBF31843}" dt="2021-10-14T15:10:06.321" v="94" actId="20577"/>
        <pc:sldMkLst>
          <pc:docMk/>
          <pc:sldMk cId="2547469378" sldId="258"/>
        </pc:sldMkLst>
        <pc:graphicFrameChg chg="mod modGraphic">
          <ac:chgData name="Franco Cruz Mamani" userId="S::franco.cruz@jala-foundation.org::25368fc9-2f9f-44a8-83e8-991e7af7be43" providerId="AD" clId="Web-{2290B0B4-9688-7F70-4DBF-4B2ADBF31843}" dt="2021-10-14T15:10:06.321" v="94" actId="20577"/>
          <ac:graphicFrameMkLst>
            <pc:docMk/>
            <pc:sldMk cId="2547469378" sldId="258"/>
            <ac:graphicFrameMk id="12" creationId="{DE7305D4-ABC4-42DB-86AF-06B38517D471}"/>
          </ac:graphicFrameMkLst>
        </pc:graphicFrameChg>
      </pc:sldChg>
      <pc:sldChg chg="addSp delSp modSp">
        <pc:chgData name="Franco Cruz Mamani" userId="S::franco.cruz@jala-foundation.org::25368fc9-2f9f-44a8-83e8-991e7af7be43" providerId="AD" clId="Web-{2290B0B4-9688-7F70-4DBF-4B2ADBF31843}" dt="2021-10-14T15:36:20.393" v="125" actId="14100"/>
        <pc:sldMkLst>
          <pc:docMk/>
          <pc:sldMk cId="594084253" sldId="275"/>
        </pc:sldMkLst>
        <pc:spChg chg="add del mod">
          <ac:chgData name="Franco Cruz Mamani" userId="S::franco.cruz@jala-foundation.org::25368fc9-2f9f-44a8-83e8-991e7af7be43" providerId="AD" clId="Web-{2290B0B4-9688-7F70-4DBF-4B2ADBF31843}" dt="2021-10-14T15:35:58.752" v="122"/>
          <ac:spMkLst>
            <pc:docMk/>
            <pc:sldMk cId="594084253" sldId="275"/>
            <ac:spMk id="4" creationId="{1AFC5479-3CE6-4045-93C1-6CD789F750E3}"/>
          </ac:spMkLst>
        </pc:spChg>
        <pc:picChg chg="add mod ord">
          <ac:chgData name="Franco Cruz Mamani" userId="S::franco.cruz@jala-foundation.org::25368fc9-2f9f-44a8-83e8-991e7af7be43" providerId="AD" clId="Web-{2290B0B4-9688-7F70-4DBF-4B2ADBF31843}" dt="2021-10-14T15:36:20.393" v="125" actId="14100"/>
          <ac:picMkLst>
            <pc:docMk/>
            <pc:sldMk cId="594084253" sldId="275"/>
            <ac:picMk id="5" creationId="{0DCDF7B6-0BFC-4BC6-81F2-2A01EECFB0A7}"/>
          </ac:picMkLst>
        </pc:picChg>
        <pc:picChg chg="del">
          <ac:chgData name="Franco Cruz Mamani" userId="S::franco.cruz@jala-foundation.org::25368fc9-2f9f-44a8-83e8-991e7af7be43" providerId="AD" clId="Web-{2290B0B4-9688-7F70-4DBF-4B2ADBF31843}" dt="2021-10-14T15:35:55.221" v="121"/>
          <ac:picMkLst>
            <pc:docMk/>
            <pc:sldMk cId="594084253" sldId="275"/>
            <ac:picMk id="13" creationId="{AB3C1BC1-4D02-4669-8922-222266726F3C}"/>
          </ac:picMkLst>
        </pc:picChg>
      </pc:sldChg>
      <pc:sldChg chg="addSp delSp modSp add replId">
        <pc:chgData name="Franco Cruz Mamani" userId="S::franco.cruz@jala-foundation.org::25368fc9-2f9f-44a8-83e8-991e7af7be43" providerId="AD" clId="Web-{2290B0B4-9688-7F70-4DBF-4B2ADBF31843}" dt="2021-10-14T15:32:31.278" v="118" actId="20577"/>
        <pc:sldMkLst>
          <pc:docMk/>
          <pc:sldMk cId="572882688" sldId="288"/>
        </pc:sldMkLst>
        <pc:spChg chg="mod">
          <ac:chgData name="Franco Cruz Mamani" userId="S::franco.cruz@jala-foundation.org::25368fc9-2f9f-44a8-83e8-991e7af7be43" providerId="AD" clId="Web-{2290B0B4-9688-7F70-4DBF-4B2ADBF31843}" dt="2021-10-14T15:32:31.278" v="118" actId="20577"/>
          <ac:spMkLst>
            <pc:docMk/>
            <pc:sldMk cId="572882688" sldId="288"/>
            <ac:spMk id="2" creationId="{78068297-3720-4F09-9A59-DEDC801E6DA3}"/>
          </ac:spMkLst>
        </pc:spChg>
        <pc:spChg chg="add del mod">
          <ac:chgData name="Franco Cruz Mamani" userId="S::franco.cruz@jala-foundation.org::25368fc9-2f9f-44a8-83e8-991e7af7be43" providerId="AD" clId="Web-{2290B0B4-9688-7F70-4DBF-4B2ADBF31843}" dt="2021-10-14T15:03:40.264" v="53"/>
          <ac:spMkLst>
            <pc:docMk/>
            <pc:sldMk cId="572882688" sldId="288"/>
            <ac:spMk id="20" creationId="{BFEEB532-E9C0-40D5-8F03-A6F1994551A5}"/>
          </ac:spMkLst>
        </pc:spChg>
        <pc:graphicFrameChg chg="del">
          <ac:chgData name="Franco Cruz Mamani" userId="S::franco.cruz@jala-foundation.org::25368fc9-2f9f-44a8-83e8-991e7af7be43" providerId="AD" clId="Web-{2290B0B4-9688-7F70-4DBF-4B2ADBF31843}" dt="2021-10-14T15:03:37.280" v="52"/>
          <ac:graphicFrameMkLst>
            <pc:docMk/>
            <pc:sldMk cId="572882688" sldId="288"/>
            <ac:graphicFrameMk id="12" creationId="{DE7305D4-ABC4-42DB-86AF-06B38517D471}"/>
          </ac:graphicFrameMkLst>
        </pc:graphicFrameChg>
        <pc:picChg chg="add mod ord">
          <ac:chgData name="Franco Cruz Mamani" userId="S::franco.cruz@jala-foundation.org::25368fc9-2f9f-44a8-83e8-991e7af7be43" providerId="AD" clId="Web-{2290B0B4-9688-7F70-4DBF-4B2ADBF31843}" dt="2021-10-14T15:17:55.333" v="97" actId="1076"/>
          <ac:picMkLst>
            <pc:docMk/>
            <pc:sldMk cId="572882688" sldId="288"/>
            <ac:picMk id="22" creationId="{C473B57C-9585-4B5B-8B70-AEBD3CD2CBD9}"/>
          </ac:picMkLst>
        </pc:picChg>
      </pc:sldChg>
      <pc:sldChg chg="addSp delSp modSp add ord replId">
        <pc:chgData name="Franco Cruz Mamani" userId="S::franco.cruz@jala-foundation.org::25368fc9-2f9f-44a8-83e8-991e7af7be43" providerId="AD" clId="Web-{2290B0B4-9688-7F70-4DBF-4B2ADBF31843}" dt="2021-10-14T15:37:41.661" v="128"/>
        <pc:sldMkLst>
          <pc:docMk/>
          <pc:sldMk cId="737155619" sldId="291"/>
        </pc:sldMkLst>
        <pc:spChg chg="add del mod">
          <ac:chgData name="Franco Cruz Mamani" userId="S::franco.cruz@jala-foundation.org::25368fc9-2f9f-44a8-83e8-991e7af7be43" providerId="AD" clId="Web-{2290B0B4-9688-7F70-4DBF-4B2ADBF31843}" dt="2021-10-14T15:36:14.487" v="123"/>
          <ac:spMkLst>
            <pc:docMk/>
            <pc:sldMk cId="737155619" sldId="291"/>
            <ac:spMk id="4" creationId="{852BBCC4-B63E-42F9-9ADA-09EF21B3EC34}"/>
          </ac:spMkLst>
        </pc:spChg>
        <pc:picChg chg="add mod ord">
          <ac:chgData name="Franco Cruz Mamani" userId="S::franco.cruz@jala-foundation.org::25368fc9-2f9f-44a8-83e8-991e7af7be43" providerId="AD" clId="Web-{2290B0B4-9688-7F70-4DBF-4B2ADBF31843}" dt="2021-10-14T15:36:31.034" v="127" actId="1076"/>
          <ac:picMkLst>
            <pc:docMk/>
            <pc:sldMk cId="737155619" sldId="291"/>
            <ac:picMk id="5" creationId="{98AF1559-ED2D-4DA3-9453-D9D3F8F90BB5}"/>
          </ac:picMkLst>
        </pc:picChg>
        <pc:picChg chg="del">
          <ac:chgData name="Franco Cruz Mamani" userId="S::franco.cruz@jala-foundation.org::25368fc9-2f9f-44a8-83e8-991e7af7be43" providerId="AD" clId="Web-{2290B0B4-9688-7F70-4DBF-4B2ADBF31843}" dt="2021-10-14T15:35:46.642" v="120"/>
          <ac:picMkLst>
            <pc:docMk/>
            <pc:sldMk cId="737155619" sldId="291"/>
            <ac:picMk id="13" creationId="{AB3C1BC1-4D02-4669-8922-222266726F3C}"/>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4B5401-40C9-4835-BA89-CC5915E38933}"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FBB29E4-F2AC-4E44-9FA2-B9DF03B952B6}">
      <dgm:prSet/>
      <dgm:spPr/>
      <dgm:t>
        <a:bodyPr/>
        <a:lstStyle/>
        <a:p>
          <a:pPr rtl="0">
            <a:lnSpc>
              <a:spcPct val="100000"/>
            </a:lnSpc>
          </a:pPr>
          <a:r>
            <a:rPr lang="en-US"/>
            <a:t>Maintainable</a:t>
          </a:r>
          <a:r>
            <a:rPr lang="en-US">
              <a:latin typeface="Calibri Light" panose="020F0302020204030204"/>
            </a:rPr>
            <a:t> website</a:t>
          </a:r>
          <a:r>
            <a:rPr lang="en-US"/>
            <a:t>.</a:t>
          </a:r>
        </a:p>
      </dgm:t>
    </dgm:pt>
    <dgm:pt modelId="{512B38B6-5F3F-4D96-844F-70AE24245DD5}" type="parTrans" cxnId="{67C50E76-5768-4834-9373-53730581AFB5}">
      <dgm:prSet/>
      <dgm:spPr/>
      <dgm:t>
        <a:bodyPr/>
        <a:lstStyle/>
        <a:p>
          <a:endParaRPr lang="en-US"/>
        </a:p>
      </dgm:t>
    </dgm:pt>
    <dgm:pt modelId="{7A808496-3563-4AB5-976A-6B2BE00F01DC}" type="sibTrans" cxnId="{67C50E76-5768-4834-9373-53730581AFB5}">
      <dgm:prSet/>
      <dgm:spPr/>
      <dgm:t>
        <a:bodyPr/>
        <a:lstStyle/>
        <a:p>
          <a:pPr>
            <a:lnSpc>
              <a:spcPct val="100000"/>
            </a:lnSpc>
          </a:pPr>
          <a:endParaRPr lang="en-US"/>
        </a:p>
      </dgm:t>
    </dgm:pt>
    <dgm:pt modelId="{D3DF2A95-E669-4D97-ADE1-B9B4CAF3CB1E}">
      <dgm:prSet/>
      <dgm:spPr/>
      <dgm:t>
        <a:bodyPr/>
        <a:lstStyle/>
        <a:p>
          <a:pPr rtl="0">
            <a:lnSpc>
              <a:spcPct val="100000"/>
            </a:lnSpc>
          </a:pPr>
          <a:r>
            <a:rPr lang="en-US">
              <a:latin typeface="Calibri Light" panose="020F0302020204030204"/>
            </a:rPr>
            <a:t>Fast development.</a:t>
          </a:r>
          <a:endParaRPr lang="en-US"/>
        </a:p>
      </dgm:t>
    </dgm:pt>
    <dgm:pt modelId="{61B093B5-FC17-4D9B-8537-C651EFA43FF5}" type="parTrans" cxnId="{1F9ED73C-3B67-41CA-9C57-D8E37B2C1A7F}">
      <dgm:prSet/>
      <dgm:spPr/>
      <dgm:t>
        <a:bodyPr/>
        <a:lstStyle/>
        <a:p>
          <a:endParaRPr lang="en-US"/>
        </a:p>
      </dgm:t>
    </dgm:pt>
    <dgm:pt modelId="{3A164159-AD3D-426C-B2F4-E6E97428889E}" type="sibTrans" cxnId="{1F9ED73C-3B67-41CA-9C57-D8E37B2C1A7F}">
      <dgm:prSet/>
      <dgm:spPr/>
      <dgm:t>
        <a:bodyPr/>
        <a:lstStyle/>
        <a:p>
          <a:pPr>
            <a:lnSpc>
              <a:spcPct val="100000"/>
            </a:lnSpc>
          </a:pPr>
          <a:endParaRPr lang="en-US"/>
        </a:p>
      </dgm:t>
    </dgm:pt>
    <dgm:pt modelId="{36C9A94D-A017-4A7A-9063-6C36A2CA7DFF}">
      <dgm:prSet/>
      <dgm:spPr/>
      <dgm:t>
        <a:bodyPr/>
        <a:lstStyle/>
        <a:p>
          <a:pPr>
            <a:lnSpc>
              <a:spcPct val="100000"/>
            </a:lnSpc>
          </a:pPr>
          <a:r>
            <a:rPr lang="en-US">
              <a:latin typeface="Calibri Light" panose="020F0302020204030204"/>
            </a:rPr>
            <a:t>Secure</a:t>
          </a:r>
          <a:r>
            <a:rPr lang="en-US"/>
            <a:t>.</a:t>
          </a:r>
        </a:p>
      </dgm:t>
    </dgm:pt>
    <dgm:pt modelId="{DA876621-566D-4BEB-B30B-BB063BC7FB88}" type="parTrans" cxnId="{A5CD71DB-0819-49F4-B294-5F69807C4918}">
      <dgm:prSet/>
      <dgm:spPr/>
      <dgm:t>
        <a:bodyPr/>
        <a:lstStyle/>
        <a:p>
          <a:endParaRPr lang="en-US"/>
        </a:p>
      </dgm:t>
    </dgm:pt>
    <dgm:pt modelId="{53A2F812-9BDD-4459-8EB1-7A01FA9AF808}" type="sibTrans" cxnId="{A5CD71DB-0819-49F4-B294-5F69807C4918}">
      <dgm:prSet/>
      <dgm:spPr/>
      <dgm:t>
        <a:bodyPr/>
        <a:lstStyle/>
        <a:p>
          <a:pPr>
            <a:lnSpc>
              <a:spcPct val="100000"/>
            </a:lnSpc>
          </a:pPr>
          <a:endParaRPr lang="en-US"/>
        </a:p>
      </dgm:t>
    </dgm:pt>
    <dgm:pt modelId="{5E6605FA-D0C0-4C70-92CB-7FC275C6850D}">
      <dgm:prSet/>
      <dgm:spPr/>
      <dgm:t>
        <a:bodyPr/>
        <a:lstStyle/>
        <a:p>
          <a:pPr>
            <a:lnSpc>
              <a:spcPct val="100000"/>
            </a:lnSpc>
          </a:pPr>
          <a:r>
            <a:rPr lang="en-US">
              <a:latin typeface="Calibri Light" panose="020F0302020204030204"/>
            </a:rPr>
            <a:t>Scalable</a:t>
          </a:r>
          <a:r>
            <a:rPr lang="en-US"/>
            <a:t>.</a:t>
          </a:r>
        </a:p>
      </dgm:t>
    </dgm:pt>
    <dgm:pt modelId="{EAC38D32-81B9-4C0C-B999-AD2968BEEB18}" type="parTrans" cxnId="{EECFB085-5E58-4BA0-A026-FADB0B020308}">
      <dgm:prSet/>
      <dgm:spPr/>
      <dgm:t>
        <a:bodyPr/>
        <a:lstStyle/>
        <a:p>
          <a:endParaRPr lang="en-US"/>
        </a:p>
      </dgm:t>
    </dgm:pt>
    <dgm:pt modelId="{530595B8-508C-436F-AE7D-163A1E758E29}" type="sibTrans" cxnId="{EECFB085-5E58-4BA0-A026-FADB0B020308}">
      <dgm:prSet/>
      <dgm:spPr/>
      <dgm:t>
        <a:bodyPr/>
        <a:lstStyle/>
        <a:p>
          <a:endParaRPr lang="en-US"/>
        </a:p>
      </dgm:t>
    </dgm:pt>
    <dgm:pt modelId="{7A7FD080-82FB-442C-A8C8-407BA9EC3BA8}" type="pres">
      <dgm:prSet presAssocID="{364B5401-40C9-4835-BA89-CC5915E38933}" presName="root" presStyleCnt="0">
        <dgm:presLayoutVars>
          <dgm:dir/>
          <dgm:resizeHandles val="exact"/>
        </dgm:presLayoutVars>
      </dgm:prSet>
      <dgm:spPr/>
    </dgm:pt>
    <dgm:pt modelId="{4F8FF0A5-032B-477F-9035-18CFC59E8E14}" type="pres">
      <dgm:prSet presAssocID="{364B5401-40C9-4835-BA89-CC5915E38933}" presName="container" presStyleCnt="0">
        <dgm:presLayoutVars>
          <dgm:dir/>
          <dgm:resizeHandles val="exact"/>
        </dgm:presLayoutVars>
      </dgm:prSet>
      <dgm:spPr/>
    </dgm:pt>
    <dgm:pt modelId="{9EE4FEFB-BF0D-405D-A7E5-B4CC094EC4F0}" type="pres">
      <dgm:prSet presAssocID="{8FBB29E4-F2AC-4E44-9FA2-B9DF03B952B6}" presName="compNode" presStyleCnt="0"/>
      <dgm:spPr/>
    </dgm:pt>
    <dgm:pt modelId="{CC0EDB49-9D04-41C2-833D-CA02A0898FA0}" type="pres">
      <dgm:prSet presAssocID="{8FBB29E4-F2AC-4E44-9FA2-B9DF03B952B6}" presName="iconBgRect" presStyleLbl="bgShp" presStyleIdx="0" presStyleCnt="4"/>
      <dgm:spPr/>
    </dgm:pt>
    <dgm:pt modelId="{9CE9ABD5-C1EE-4903-87CA-2A15C6AE3B4B}" type="pres">
      <dgm:prSet presAssocID="{8FBB29E4-F2AC-4E44-9FA2-B9DF03B952B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um Set"/>
        </a:ext>
      </dgm:extLst>
    </dgm:pt>
    <dgm:pt modelId="{2CFD0D8E-4153-4C20-97BB-4B3FF1163689}" type="pres">
      <dgm:prSet presAssocID="{8FBB29E4-F2AC-4E44-9FA2-B9DF03B952B6}" presName="spaceRect" presStyleCnt="0"/>
      <dgm:spPr/>
    </dgm:pt>
    <dgm:pt modelId="{7DF00B5D-26FD-4D7E-998A-ABB34C2C7ADB}" type="pres">
      <dgm:prSet presAssocID="{8FBB29E4-F2AC-4E44-9FA2-B9DF03B952B6}" presName="textRect" presStyleLbl="revTx" presStyleIdx="0" presStyleCnt="4">
        <dgm:presLayoutVars>
          <dgm:chMax val="1"/>
          <dgm:chPref val="1"/>
        </dgm:presLayoutVars>
      </dgm:prSet>
      <dgm:spPr/>
    </dgm:pt>
    <dgm:pt modelId="{F2B9FB64-B747-4E0B-8A79-10CA15884CD1}" type="pres">
      <dgm:prSet presAssocID="{7A808496-3563-4AB5-976A-6B2BE00F01DC}" presName="sibTrans" presStyleLbl="sibTrans2D1" presStyleIdx="0" presStyleCnt="0"/>
      <dgm:spPr/>
    </dgm:pt>
    <dgm:pt modelId="{054AB3FA-B537-46EE-AE9D-B6466A830612}" type="pres">
      <dgm:prSet presAssocID="{D3DF2A95-E669-4D97-ADE1-B9B4CAF3CB1E}" presName="compNode" presStyleCnt="0"/>
      <dgm:spPr/>
    </dgm:pt>
    <dgm:pt modelId="{C85EDC04-64B7-4B71-98F3-FBFE33A7C938}" type="pres">
      <dgm:prSet presAssocID="{D3DF2A95-E669-4D97-ADE1-B9B4CAF3CB1E}" presName="iconBgRect" presStyleLbl="bgShp" presStyleIdx="1" presStyleCnt="4"/>
      <dgm:spPr/>
    </dgm:pt>
    <dgm:pt modelId="{E41AD789-9347-42CC-B2D8-85AE6DCCE8F4}" type="pres">
      <dgm:prSet presAssocID="{D3DF2A95-E669-4D97-ADE1-B9B4CAF3CB1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n"/>
        </a:ext>
      </dgm:extLst>
    </dgm:pt>
    <dgm:pt modelId="{34D08764-BB25-4034-B5B2-ED0051DE3476}" type="pres">
      <dgm:prSet presAssocID="{D3DF2A95-E669-4D97-ADE1-B9B4CAF3CB1E}" presName="spaceRect" presStyleCnt="0"/>
      <dgm:spPr/>
    </dgm:pt>
    <dgm:pt modelId="{BDB17C03-4FAE-4951-A3E0-380E97054983}" type="pres">
      <dgm:prSet presAssocID="{D3DF2A95-E669-4D97-ADE1-B9B4CAF3CB1E}" presName="textRect" presStyleLbl="revTx" presStyleIdx="1" presStyleCnt="4">
        <dgm:presLayoutVars>
          <dgm:chMax val="1"/>
          <dgm:chPref val="1"/>
        </dgm:presLayoutVars>
      </dgm:prSet>
      <dgm:spPr/>
    </dgm:pt>
    <dgm:pt modelId="{4A21A0B9-67A8-4845-A842-0B6096D9A746}" type="pres">
      <dgm:prSet presAssocID="{3A164159-AD3D-426C-B2F4-E6E97428889E}" presName="sibTrans" presStyleLbl="sibTrans2D1" presStyleIdx="0" presStyleCnt="0"/>
      <dgm:spPr/>
    </dgm:pt>
    <dgm:pt modelId="{5F0C3A4C-65F1-4A20-9F42-144AA51E0C8D}" type="pres">
      <dgm:prSet presAssocID="{36C9A94D-A017-4A7A-9063-6C36A2CA7DFF}" presName="compNode" presStyleCnt="0"/>
      <dgm:spPr/>
    </dgm:pt>
    <dgm:pt modelId="{C73E91AF-19E2-4703-BB8A-1140C5B1F41C}" type="pres">
      <dgm:prSet presAssocID="{36C9A94D-A017-4A7A-9063-6C36A2CA7DFF}" presName="iconBgRect" presStyleLbl="bgShp" presStyleIdx="2" presStyleCnt="4"/>
      <dgm:spPr/>
    </dgm:pt>
    <dgm:pt modelId="{A2D8F138-4965-4477-ABB8-94B0066635AB}" type="pres">
      <dgm:prSet presAssocID="{36C9A94D-A017-4A7A-9063-6C36A2CA7DF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D24D896D-19F6-45D7-A9B5-D2F961DDC771}" type="pres">
      <dgm:prSet presAssocID="{36C9A94D-A017-4A7A-9063-6C36A2CA7DFF}" presName="spaceRect" presStyleCnt="0"/>
      <dgm:spPr/>
    </dgm:pt>
    <dgm:pt modelId="{22DA7EE3-6F0B-4B45-B348-49DE66FB1947}" type="pres">
      <dgm:prSet presAssocID="{36C9A94D-A017-4A7A-9063-6C36A2CA7DFF}" presName="textRect" presStyleLbl="revTx" presStyleIdx="2" presStyleCnt="4">
        <dgm:presLayoutVars>
          <dgm:chMax val="1"/>
          <dgm:chPref val="1"/>
        </dgm:presLayoutVars>
      </dgm:prSet>
      <dgm:spPr/>
    </dgm:pt>
    <dgm:pt modelId="{614B04F9-B1B3-45B4-A50E-CC31D77D76E4}" type="pres">
      <dgm:prSet presAssocID="{53A2F812-9BDD-4459-8EB1-7A01FA9AF808}" presName="sibTrans" presStyleLbl="sibTrans2D1" presStyleIdx="0" presStyleCnt="0"/>
      <dgm:spPr/>
    </dgm:pt>
    <dgm:pt modelId="{75423D4F-2695-417E-9BFB-3777CB356514}" type="pres">
      <dgm:prSet presAssocID="{5E6605FA-D0C0-4C70-92CB-7FC275C6850D}" presName="compNode" presStyleCnt="0"/>
      <dgm:spPr/>
    </dgm:pt>
    <dgm:pt modelId="{6BC0DFDC-B4BB-4FFD-97A9-217A167EA445}" type="pres">
      <dgm:prSet presAssocID="{5E6605FA-D0C0-4C70-92CB-7FC275C6850D}" presName="iconBgRect" presStyleLbl="bgShp" presStyleIdx="3" presStyleCnt="4"/>
      <dgm:spPr/>
    </dgm:pt>
    <dgm:pt modelId="{8C737B27-3074-4666-B989-B5C60D9141C5}" type="pres">
      <dgm:prSet presAssocID="{5E6605FA-D0C0-4C70-92CB-7FC275C6850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ainbow"/>
        </a:ext>
      </dgm:extLst>
    </dgm:pt>
    <dgm:pt modelId="{0B49FD8D-9DAF-4A98-96AE-E676E97C107F}" type="pres">
      <dgm:prSet presAssocID="{5E6605FA-D0C0-4C70-92CB-7FC275C6850D}" presName="spaceRect" presStyleCnt="0"/>
      <dgm:spPr/>
    </dgm:pt>
    <dgm:pt modelId="{33133BFF-E971-4215-9170-C3B124F26351}" type="pres">
      <dgm:prSet presAssocID="{5E6605FA-D0C0-4C70-92CB-7FC275C6850D}" presName="textRect" presStyleLbl="revTx" presStyleIdx="3" presStyleCnt="4">
        <dgm:presLayoutVars>
          <dgm:chMax val="1"/>
          <dgm:chPref val="1"/>
        </dgm:presLayoutVars>
      </dgm:prSet>
      <dgm:spPr/>
    </dgm:pt>
  </dgm:ptLst>
  <dgm:cxnLst>
    <dgm:cxn modelId="{FF229803-D18D-4575-B21D-4AF663B1236A}" type="presOf" srcId="{D3DF2A95-E669-4D97-ADE1-B9B4CAF3CB1E}" destId="{BDB17C03-4FAE-4951-A3E0-380E97054983}" srcOrd="0" destOrd="0" presId="urn:microsoft.com/office/officeart/2018/2/layout/IconCircleList"/>
    <dgm:cxn modelId="{1F9ED73C-3B67-41CA-9C57-D8E37B2C1A7F}" srcId="{364B5401-40C9-4835-BA89-CC5915E38933}" destId="{D3DF2A95-E669-4D97-ADE1-B9B4CAF3CB1E}" srcOrd="1" destOrd="0" parTransId="{61B093B5-FC17-4D9B-8537-C651EFA43FF5}" sibTransId="{3A164159-AD3D-426C-B2F4-E6E97428889E}"/>
    <dgm:cxn modelId="{ED514065-EBE8-47F0-BED8-14B268896273}" type="presOf" srcId="{53A2F812-9BDD-4459-8EB1-7A01FA9AF808}" destId="{614B04F9-B1B3-45B4-A50E-CC31D77D76E4}" srcOrd="0" destOrd="0" presId="urn:microsoft.com/office/officeart/2018/2/layout/IconCircleList"/>
    <dgm:cxn modelId="{9884904B-6EDF-4301-A835-BBBD4C6FB2B5}" type="presOf" srcId="{7A808496-3563-4AB5-976A-6B2BE00F01DC}" destId="{F2B9FB64-B747-4E0B-8A79-10CA15884CD1}" srcOrd="0" destOrd="0" presId="urn:microsoft.com/office/officeart/2018/2/layout/IconCircleList"/>
    <dgm:cxn modelId="{67C50E76-5768-4834-9373-53730581AFB5}" srcId="{364B5401-40C9-4835-BA89-CC5915E38933}" destId="{8FBB29E4-F2AC-4E44-9FA2-B9DF03B952B6}" srcOrd="0" destOrd="0" parTransId="{512B38B6-5F3F-4D96-844F-70AE24245DD5}" sibTransId="{7A808496-3563-4AB5-976A-6B2BE00F01DC}"/>
    <dgm:cxn modelId="{EECFB085-5E58-4BA0-A026-FADB0B020308}" srcId="{364B5401-40C9-4835-BA89-CC5915E38933}" destId="{5E6605FA-D0C0-4C70-92CB-7FC275C6850D}" srcOrd="3" destOrd="0" parTransId="{EAC38D32-81B9-4C0C-B999-AD2968BEEB18}" sibTransId="{530595B8-508C-436F-AE7D-163A1E758E29}"/>
    <dgm:cxn modelId="{5A82C297-6D43-41D4-938F-247219B13F1E}" type="presOf" srcId="{364B5401-40C9-4835-BA89-CC5915E38933}" destId="{7A7FD080-82FB-442C-A8C8-407BA9EC3BA8}" srcOrd="0" destOrd="0" presId="urn:microsoft.com/office/officeart/2018/2/layout/IconCircleList"/>
    <dgm:cxn modelId="{1ADD87A1-357D-474E-89EC-9EAB3862CB14}" type="presOf" srcId="{3A164159-AD3D-426C-B2F4-E6E97428889E}" destId="{4A21A0B9-67A8-4845-A842-0B6096D9A746}" srcOrd="0" destOrd="0" presId="urn:microsoft.com/office/officeart/2018/2/layout/IconCircleList"/>
    <dgm:cxn modelId="{EFFC28A2-DAAE-4CBA-8D1C-6AFE8FD014B2}" type="presOf" srcId="{8FBB29E4-F2AC-4E44-9FA2-B9DF03B952B6}" destId="{7DF00B5D-26FD-4D7E-998A-ABB34C2C7ADB}" srcOrd="0" destOrd="0" presId="urn:microsoft.com/office/officeart/2018/2/layout/IconCircleList"/>
    <dgm:cxn modelId="{5832BACD-4AA3-4C7D-880C-17E6C4437A73}" type="presOf" srcId="{36C9A94D-A017-4A7A-9063-6C36A2CA7DFF}" destId="{22DA7EE3-6F0B-4B45-B348-49DE66FB1947}" srcOrd="0" destOrd="0" presId="urn:microsoft.com/office/officeart/2018/2/layout/IconCircleList"/>
    <dgm:cxn modelId="{A5CD71DB-0819-49F4-B294-5F69807C4918}" srcId="{364B5401-40C9-4835-BA89-CC5915E38933}" destId="{36C9A94D-A017-4A7A-9063-6C36A2CA7DFF}" srcOrd="2" destOrd="0" parTransId="{DA876621-566D-4BEB-B30B-BB063BC7FB88}" sibTransId="{53A2F812-9BDD-4459-8EB1-7A01FA9AF808}"/>
    <dgm:cxn modelId="{AF22CFDC-DFE4-4F18-8F8F-206D9BCEE34C}" type="presOf" srcId="{5E6605FA-D0C0-4C70-92CB-7FC275C6850D}" destId="{33133BFF-E971-4215-9170-C3B124F26351}" srcOrd="0" destOrd="0" presId="urn:microsoft.com/office/officeart/2018/2/layout/IconCircleList"/>
    <dgm:cxn modelId="{12F10181-8006-4018-87E5-D092502A1563}" type="presParOf" srcId="{7A7FD080-82FB-442C-A8C8-407BA9EC3BA8}" destId="{4F8FF0A5-032B-477F-9035-18CFC59E8E14}" srcOrd="0" destOrd="0" presId="urn:microsoft.com/office/officeart/2018/2/layout/IconCircleList"/>
    <dgm:cxn modelId="{0024634B-90CC-4116-84AC-11AB2765DE66}" type="presParOf" srcId="{4F8FF0A5-032B-477F-9035-18CFC59E8E14}" destId="{9EE4FEFB-BF0D-405D-A7E5-B4CC094EC4F0}" srcOrd="0" destOrd="0" presId="urn:microsoft.com/office/officeart/2018/2/layout/IconCircleList"/>
    <dgm:cxn modelId="{916CC9E5-2E8C-4C8F-9219-9E408698EA31}" type="presParOf" srcId="{9EE4FEFB-BF0D-405D-A7E5-B4CC094EC4F0}" destId="{CC0EDB49-9D04-41C2-833D-CA02A0898FA0}" srcOrd="0" destOrd="0" presId="urn:microsoft.com/office/officeart/2018/2/layout/IconCircleList"/>
    <dgm:cxn modelId="{F14F1B81-951E-4E34-97E5-07BC12F96E69}" type="presParOf" srcId="{9EE4FEFB-BF0D-405D-A7E5-B4CC094EC4F0}" destId="{9CE9ABD5-C1EE-4903-87CA-2A15C6AE3B4B}" srcOrd="1" destOrd="0" presId="urn:microsoft.com/office/officeart/2018/2/layout/IconCircleList"/>
    <dgm:cxn modelId="{8989CDDD-F71E-428B-AC6E-2536F71CD50F}" type="presParOf" srcId="{9EE4FEFB-BF0D-405D-A7E5-B4CC094EC4F0}" destId="{2CFD0D8E-4153-4C20-97BB-4B3FF1163689}" srcOrd="2" destOrd="0" presId="urn:microsoft.com/office/officeart/2018/2/layout/IconCircleList"/>
    <dgm:cxn modelId="{DE37566B-9941-4125-B9C1-4A68ABDD7A20}" type="presParOf" srcId="{9EE4FEFB-BF0D-405D-A7E5-B4CC094EC4F0}" destId="{7DF00B5D-26FD-4D7E-998A-ABB34C2C7ADB}" srcOrd="3" destOrd="0" presId="urn:microsoft.com/office/officeart/2018/2/layout/IconCircleList"/>
    <dgm:cxn modelId="{765823A7-1B0F-4FA8-BAB3-6AA3B6E2BCA4}" type="presParOf" srcId="{4F8FF0A5-032B-477F-9035-18CFC59E8E14}" destId="{F2B9FB64-B747-4E0B-8A79-10CA15884CD1}" srcOrd="1" destOrd="0" presId="urn:microsoft.com/office/officeart/2018/2/layout/IconCircleList"/>
    <dgm:cxn modelId="{83478FCC-F6DB-4C94-8797-B7392B17F11F}" type="presParOf" srcId="{4F8FF0A5-032B-477F-9035-18CFC59E8E14}" destId="{054AB3FA-B537-46EE-AE9D-B6466A830612}" srcOrd="2" destOrd="0" presId="urn:microsoft.com/office/officeart/2018/2/layout/IconCircleList"/>
    <dgm:cxn modelId="{AA0E60E4-07B3-4F60-84DB-7B4B56ACA1B3}" type="presParOf" srcId="{054AB3FA-B537-46EE-AE9D-B6466A830612}" destId="{C85EDC04-64B7-4B71-98F3-FBFE33A7C938}" srcOrd="0" destOrd="0" presId="urn:microsoft.com/office/officeart/2018/2/layout/IconCircleList"/>
    <dgm:cxn modelId="{7F294AF6-D01A-4036-AD81-68C57F0F344B}" type="presParOf" srcId="{054AB3FA-B537-46EE-AE9D-B6466A830612}" destId="{E41AD789-9347-42CC-B2D8-85AE6DCCE8F4}" srcOrd="1" destOrd="0" presId="urn:microsoft.com/office/officeart/2018/2/layout/IconCircleList"/>
    <dgm:cxn modelId="{4E8FBB2F-05AA-4303-BC7F-77540AC74633}" type="presParOf" srcId="{054AB3FA-B537-46EE-AE9D-B6466A830612}" destId="{34D08764-BB25-4034-B5B2-ED0051DE3476}" srcOrd="2" destOrd="0" presId="urn:microsoft.com/office/officeart/2018/2/layout/IconCircleList"/>
    <dgm:cxn modelId="{C143FACB-53D8-426D-8461-32D8AC522FC5}" type="presParOf" srcId="{054AB3FA-B537-46EE-AE9D-B6466A830612}" destId="{BDB17C03-4FAE-4951-A3E0-380E97054983}" srcOrd="3" destOrd="0" presId="urn:microsoft.com/office/officeart/2018/2/layout/IconCircleList"/>
    <dgm:cxn modelId="{5349E6F2-7E03-40F5-9B93-66F65DEB8603}" type="presParOf" srcId="{4F8FF0A5-032B-477F-9035-18CFC59E8E14}" destId="{4A21A0B9-67A8-4845-A842-0B6096D9A746}" srcOrd="3" destOrd="0" presId="urn:microsoft.com/office/officeart/2018/2/layout/IconCircleList"/>
    <dgm:cxn modelId="{C2362C05-0A3C-4621-9FB9-B2FB8B47A944}" type="presParOf" srcId="{4F8FF0A5-032B-477F-9035-18CFC59E8E14}" destId="{5F0C3A4C-65F1-4A20-9F42-144AA51E0C8D}" srcOrd="4" destOrd="0" presId="urn:microsoft.com/office/officeart/2018/2/layout/IconCircleList"/>
    <dgm:cxn modelId="{49704FAF-BABB-467D-8AEF-1BFF5C87B639}" type="presParOf" srcId="{5F0C3A4C-65F1-4A20-9F42-144AA51E0C8D}" destId="{C73E91AF-19E2-4703-BB8A-1140C5B1F41C}" srcOrd="0" destOrd="0" presId="urn:microsoft.com/office/officeart/2018/2/layout/IconCircleList"/>
    <dgm:cxn modelId="{5EE7BCFD-CFAB-4917-BE6F-D2642048D3FC}" type="presParOf" srcId="{5F0C3A4C-65F1-4A20-9F42-144AA51E0C8D}" destId="{A2D8F138-4965-4477-ABB8-94B0066635AB}" srcOrd="1" destOrd="0" presId="urn:microsoft.com/office/officeart/2018/2/layout/IconCircleList"/>
    <dgm:cxn modelId="{A46F0C4B-A616-47CD-AC94-DB9000E8BA7F}" type="presParOf" srcId="{5F0C3A4C-65F1-4A20-9F42-144AA51E0C8D}" destId="{D24D896D-19F6-45D7-A9B5-D2F961DDC771}" srcOrd="2" destOrd="0" presId="urn:microsoft.com/office/officeart/2018/2/layout/IconCircleList"/>
    <dgm:cxn modelId="{15122FD4-30C9-4AC2-B397-861F87EC1018}" type="presParOf" srcId="{5F0C3A4C-65F1-4A20-9F42-144AA51E0C8D}" destId="{22DA7EE3-6F0B-4B45-B348-49DE66FB1947}" srcOrd="3" destOrd="0" presId="urn:microsoft.com/office/officeart/2018/2/layout/IconCircleList"/>
    <dgm:cxn modelId="{5C27D4E2-1C10-427A-9B5F-B8FB54960689}" type="presParOf" srcId="{4F8FF0A5-032B-477F-9035-18CFC59E8E14}" destId="{614B04F9-B1B3-45B4-A50E-CC31D77D76E4}" srcOrd="5" destOrd="0" presId="urn:microsoft.com/office/officeart/2018/2/layout/IconCircleList"/>
    <dgm:cxn modelId="{53C02D86-80E8-42B6-BE88-09B17360C4B2}" type="presParOf" srcId="{4F8FF0A5-032B-477F-9035-18CFC59E8E14}" destId="{75423D4F-2695-417E-9BFB-3777CB356514}" srcOrd="6" destOrd="0" presId="urn:microsoft.com/office/officeart/2018/2/layout/IconCircleList"/>
    <dgm:cxn modelId="{BB1D9BBD-CD7F-4C34-825C-1068BA1A8753}" type="presParOf" srcId="{75423D4F-2695-417E-9BFB-3777CB356514}" destId="{6BC0DFDC-B4BB-4FFD-97A9-217A167EA445}" srcOrd="0" destOrd="0" presId="urn:microsoft.com/office/officeart/2018/2/layout/IconCircleList"/>
    <dgm:cxn modelId="{14765E09-7DE5-40CE-AB72-1E67CB45A446}" type="presParOf" srcId="{75423D4F-2695-417E-9BFB-3777CB356514}" destId="{8C737B27-3074-4666-B989-B5C60D9141C5}" srcOrd="1" destOrd="0" presId="urn:microsoft.com/office/officeart/2018/2/layout/IconCircleList"/>
    <dgm:cxn modelId="{642475DD-82FE-4578-8C10-E4347838D757}" type="presParOf" srcId="{75423D4F-2695-417E-9BFB-3777CB356514}" destId="{0B49FD8D-9DAF-4A98-96AE-E676E97C107F}" srcOrd="2" destOrd="0" presId="urn:microsoft.com/office/officeart/2018/2/layout/IconCircleList"/>
    <dgm:cxn modelId="{3667BEB9-637B-4F93-AAB7-6FABD87B72A4}" type="presParOf" srcId="{75423D4F-2695-417E-9BFB-3777CB356514}" destId="{33133BFF-E971-4215-9170-C3B124F2635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1EA717-5E3A-421E-9B80-6D395084E382}" type="doc">
      <dgm:prSet loTypeId="urn:microsoft.com/office/officeart/2005/8/layout/hierarchy1" loCatId="hierarchy" qsTypeId="urn:microsoft.com/office/officeart/2005/8/quickstyle/simple1" qsCatId="simple" csTypeId="urn:microsoft.com/office/officeart/2005/8/colors/accent4_2" csCatId="accent4"/>
      <dgm:spPr/>
      <dgm:t>
        <a:bodyPr/>
        <a:lstStyle/>
        <a:p>
          <a:endParaRPr lang="en-US"/>
        </a:p>
      </dgm:t>
    </dgm:pt>
    <dgm:pt modelId="{701599AA-4864-426C-9641-4B764C42DE36}" type="pres">
      <dgm:prSet presAssocID="{DC1EA717-5E3A-421E-9B80-6D395084E382}" presName="hierChild1" presStyleCnt="0">
        <dgm:presLayoutVars>
          <dgm:chPref val="1"/>
          <dgm:dir/>
          <dgm:animOne val="branch"/>
          <dgm:animLvl val="lvl"/>
          <dgm:resizeHandles/>
        </dgm:presLayoutVars>
      </dgm:prSet>
      <dgm:spPr/>
    </dgm:pt>
  </dgm:ptLst>
  <dgm:cxnLst>
    <dgm:cxn modelId="{CA202802-E0D6-4D95-AB1A-406E9D8DEA61}" type="presOf" srcId="{DC1EA717-5E3A-421E-9B80-6D395084E382}" destId="{701599AA-4864-426C-9641-4B764C42DE36}" srcOrd="0"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0EDB49-9D04-41C2-833D-CA02A0898FA0}">
      <dsp:nvSpPr>
        <dsp:cNvPr id="0" name=""/>
        <dsp:cNvSpPr/>
      </dsp:nvSpPr>
      <dsp:spPr>
        <a:xfrm>
          <a:off x="282221" y="159118"/>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E9ABD5-C1EE-4903-87CA-2A15C6AE3B4B}">
      <dsp:nvSpPr>
        <dsp:cNvPr id="0" name=""/>
        <dsp:cNvSpPr/>
      </dsp:nvSpPr>
      <dsp:spPr>
        <a:xfrm>
          <a:off x="570337" y="447234"/>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F00B5D-26FD-4D7E-998A-ABB34C2C7ADB}">
      <dsp:nvSpPr>
        <dsp:cNvPr id="0" name=""/>
        <dsp:cNvSpPr/>
      </dsp:nvSpPr>
      <dsp:spPr>
        <a:xfrm>
          <a:off x="1948202" y="159118"/>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rtl="0">
            <a:lnSpc>
              <a:spcPct val="100000"/>
            </a:lnSpc>
            <a:spcBef>
              <a:spcPct val="0"/>
            </a:spcBef>
            <a:spcAft>
              <a:spcPct val="35000"/>
            </a:spcAft>
            <a:buNone/>
          </a:pPr>
          <a:r>
            <a:rPr lang="en-US" sz="2400" kern="1200"/>
            <a:t>Maintainable</a:t>
          </a:r>
          <a:r>
            <a:rPr lang="en-US" sz="2400" kern="1200">
              <a:latin typeface="Calibri Light" panose="020F0302020204030204"/>
            </a:rPr>
            <a:t> website</a:t>
          </a:r>
          <a:r>
            <a:rPr lang="en-US" sz="2400" kern="1200"/>
            <a:t>.</a:t>
          </a:r>
        </a:p>
      </dsp:txBody>
      <dsp:txXfrm>
        <a:off x="1948202" y="159118"/>
        <a:ext cx="3233964" cy="1371985"/>
      </dsp:txXfrm>
    </dsp:sp>
    <dsp:sp modelId="{C85EDC04-64B7-4B71-98F3-FBFE33A7C938}">
      <dsp:nvSpPr>
        <dsp:cNvPr id="0" name=""/>
        <dsp:cNvSpPr/>
      </dsp:nvSpPr>
      <dsp:spPr>
        <a:xfrm>
          <a:off x="5745661" y="159118"/>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1AD789-9347-42CC-B2D8-85AE6DCCE8F4}">
      <dsp:nvSpPr>
        <dsp:cNvPr id="0" name=""/>
        <dsp:cNvSpPr/>
      </dsp:nvSpPr>
      <dsp:spPr>
        <a:xfrm>
          <a:off x="6033778" y="447234"/>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B17C03-4FAE-4951-A3E0-380E97054983}">
      <dsp:nvSpPr>
        <dsp:cNvPr id="0" name=""/>
        <dsp:cNvSpPr/>
      </dsp:nvSpPr>
      <dsp:spPr>
        <a:xfrm>
          <a:off x="7411643" y="159118"/>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rtl="0">
            <a:lnSpc>
              <a:spcPct val="100000"/>
            </a:lnSpc>
            <a:spcBef>
              <a:spcPct val="0"/>
            </a:spcBef>
            <a:spcAft>
              <a:spcPct val="35000"/>
            </a:spcAft>
            <a:buNone/>
          </a:pPr>
          <a:r>
            <a:rPr lang="en-US" sz="2400" kern="1200">
              <a:latin typeface="Calibri Light" panose="020F0302020204030204"/>
            </a:rPr>
            <a:t>Fast development.</a:t>
          </a:r>
          <a:endParaRPr lang="en-US" sz="2400" kern="1200"/>
        </a:p>
      </dsp:txBody>
      <dsp:txXfrm>
        <a:off x="7411643" y="159118"/>
        <a:ext cx="3233964" cy="1371985"/>
      </dsp:txXfrm>
    </dsp:sp>
    <dsp:sp modelId="{C73E91AF-19E2-4703-BB8A-1140C5B1F41C}">
      <dsp:nvSpPr>
        <dsp:cNvPr id="0" name=""/>
        <dsp:cNvSpPr/>
      </dsp:nvSpPr>
      <dsp:spPr>
        <a:xfrm>
          <a:off x="282221" y="2158301"/>
          <a:ext cx="1371985" cy="1371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D8F138-4965-4477-ABB8-94B0066635AB}">
      <dsp:nvSpPr>
        <dsp:cNvPr id="0" name=""/>
        <dsp:cNvSpPr/>
      </dsp:nvSpPr>
      <dsp:spPr>
        <a:xfrm>
          <a:off x="570337" y="2446418"/>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DA7EE3-6F0B-4B45-B348-49DE66FB1947}">
      <dsp:nvSpPr>
        <dsp:cNvPr id="0" name=""/>
        <dsp:cNvSpPr/>
      </dsp:nvSpPr>
      <dsp:spPr>
        <a:xfrm>
          <a:off x="1948202" y="2158301"/>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latin typeface="Calibri Light" panose="020F0302020204030204"/>
            </a:rPr>
            <a:t>Secure</a:t>
          </a:r>
          <a:r>
            <a:rPr lang="en-US" sz="2400" kern="1200"/>
            <a:t>.</a:t>
          </a:r>
        </a:p>
      </dsp:txBody>
      <dsp:txXfrm>
        <a:off x="1948202" y="2158301"/>
        <a:ext cx="3233964" cy="1371985"/>
      </dsp:txXfrm>
    </dsp:sp>
    <dsp:sp modelId="{6BC0DFDC-B4BB-4FFD-97A9-217A167EA445}">
      <dsp:nvSpPr>
        <dsp:cNvPr id="0" name=""/>
        <dsp:cNvSpPr/>
      </dsp:nvSpPr>
      <dsp:spPr>
        <a:xfrm>
          <a:off x="5745661" y="2158301"/>
          <a:ext cx="1371985" cy="1371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737B27-3074-4666-B989-B5C60D9141C5}">
      <dsp:nvSpPr>
        <dsp:cNvPr id="0" name=""/>
        <dsp:cNvSpPr/>
      </dsp:nvSpPr>
      <dsp:spPr>
        <a:xfrm>
          <a:off x="6033778" y="2446418"/>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133BFF-E971-4215-9170-C3B124F26351}">
      <dsp:nvSpPr>
        <dsp:cNvPr id="0" name=""/>
        <dsp:cNvSpPr/>
      </dsp:nvSpPr>
      <dsp:spPr>
        <a:xfrm>
          <a:off x="7411643" y="2158301"/>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latin typeface="Calibri Light" panose="020F0302020204030204"/>
            </a:rPr>
            <a:t>Scalable</a:t>
          </a:r>
          <a:r>
            <a:rPr lang="en-US" sz="2400" kern="1200"/>
            <a:t>.</a:t>
          </a:r>
        </a:p>
      </dsp:txBody>
      <dsp:txXfrm>
        <a:off x="7411643" y="2158301"/>
        <a:ext cx="3233964" cy="13719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2.xml"/><Relationship Id="rId7" Type="http://schemas.openxmlformats.org/officeDocument/2006/relationships/image" Target="../media/image1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microsoft.com/office/2007/relationships/hdphoto" Target="../media/hdphoto2.wdp"/><Relationship Id="rId4" Type="http://schemas.openxmlformats.org/officeDocument/2006/relationships/diagramQuickStyle" Target="../diagrams/quickStyle2.xml"/><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jpeg"/><Relationship Id="rId7" Type="http://schemas.openxmlformats.org/officeDocument/2006/relationships/image" Target="../media/image48.jpeg"/><Relationship Id="rId2" Type="http://schemas.openxmlformats.org/officeDocument/2006/relationships/image" Target="../media/image43.jpeg"/><Relationship Id="rId1" Type="http://schemas.openxmlformats.org/officeDocument/2006/relationships/slideLayout" Target="../slideLayouts/slideLayout2.xml"/><Relationship Id="rId6" Type="http://schemas.openxmlformats.org/officeDocument/2006/relationships/image" Target="../media/image47.jpeg"/><Relationship Id="rId5" Type="http://schemas.openxmlformats.org/officeDocument/2006/relationships/image" Target="../media/image46.jpeg"/><Relationship Id="rId4" Type="http://schemas.openxmlformats.org/officeDocument/2006/relationships/image" Target="../media/image45.jpe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2">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4" descr="Rolls of blueprints">
            <a:extLst>
              <a:ext uri="{FF2B5EF4-FFF2-40B4-BE49-F238E27FC236}">
                <a16:creationId xmlns:a16="http://schemas.microsoft.com/office/drawing/2014/main" id="{F0919D9C-2B5E-4093-ADBC-DAFB66B3136B}"/>
              </a:ext>
            </a:extLst>
          </p:cNvPr>
          <p:cNvPicPr>
            <a:picLocks noChangeAspect="1"/>
          </p:cNvPicPr>
          <p:nvPr/>
        </p:nvPicPr>
        <p:blipFill rotWithShape="1">
          <a:blip r:embed="rId2"/>
          <a:srcRect l="20902" r="-4" b="-4"/>
          <a:stretch/>
        </p:blipFill>
        <p:spPr>
          <a:xfrm>
            <a:off x="4038599" y="10"/>
            <a:ext cx="8160026" cy="6875809"/>
          </a:xfrm>
          <a:prstGeom prst="rect">
            <a:avLst/>
          </a:prstGeom>
        </p:spPr>
      </p:pic>
      <p:sp>
        <p:nvSpPr>
          <p:cNvPr id="20" name="Freeform: Shape 1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534473" y="2950387"/>
            <a:ext cx="3052293" cy="3531403"/>
          </a:xfrm>
        </p:spPr>
        <p:txBody>
          <a:bodyPr anchor="t">
            <a:normAutofit/>
          </a:bodyPr>
          <a:lstStyle/>
          <a:p>
            <a:pPr algn="r"/>
            <a:r>
              <a:rPr lang="en-US" sz="4000">
                <a:solidFill>
                  <a:srgbClr val="FFFFFF"/>
                </a:solidFill>
                <a:cs typeface="Calibri Light"/>
              </a:rPr>
              <a:t>Django Project</a:t>
            </a:r>
            <a:endParaRPr lang="en-US" sz="4000">
              <a:solidFill>
                <a:srgbClr val="FFFFFF"/>
              </a:solidFill>
            </a:endParaRPr>
          </a:p>
        </p:txBody>
      </p:sp>
      <p:sp>
        <p:nvSpPr>
          <p:cNvPr id="3" name="Subtitle 2"/>
          <p:cNvSpPr>
            <a:spLocks noGrp="1"/>
          </p:cNvSpPr>
          <p:nvPr>
            <p:ph type="subTitle" idx="1"/>
          </p:nvPr>
        </p:nvSpPr>
        <p:spPr>
          <a:xfrm>
            <a:off x="777922" y="743803"/>
            <a:ext cx="2808844" cy="1382392"/>
          </a:xfrm>
        </p:spPr>
        <p:txBody>
          <a:bodyPr vert="horz" lIns="91440" tIns="45720" rIns="91440" bIns="45720" rtlCol="0" anchor="b">
            <a:normAutofit/>
          </a:bodyPr>
          <a:lstStyle/>
          <a:p>
            <a:pPr algn="r"/>
            <a:r>
              <a:rPr lang="en-US" sz="2000">
                <a:solidFill>
                  <a:srgbClr val="FFFFFF"/>
                </a:solidFill>
                <a:cs typeface="Calibri"/>
              </a:rPr>
              <a:t>ATLatam 2</a:t>
            </a:r>
            <a:endParaRPr lang="en-US" sz="2000">
              <a:solidFill>
                <a:srgbClr val="FFFFFF"/>
              </a:solidFill>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3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068297-3720-4F09-9A59-DEDC801E6DA3}"/>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kern="1200">
                <a:solidFill>
                  <a:srgbClr val="FFFFFF"/>
                </a:solidFill>
                <a:latin typeface="+mj-lt"/>
                <a:ea typeface="+mj-ea"/>
                <a:cs typeface="+mj-cs"/>
              </a:rPr>
              <a:t>DJANGO STRUCTURE</a:t>
            </a:r>
          </a:p>
        </p:txBody>
      </p:sp>
      <p:sp>
        <p:nvSpPr>
          <p:cNvPr id="24" name="TextBox 23">
            <a:extLst>
              <a:ext uri="{FF2B5EF4-FFF2-40B4-BE49-F238E27FC236}">
                <a16:creationId xmlns:a16="http://schemas.microsoft.com/office/drawing/2014/main" id="{B9C31AE5-C614-4E9E-AA3F-2A2D9E6FEA8C}"/>
              </a:ext>
            </a:extLst>
          </p:cNvPr>
          <p:cNvSpPr txBox="1"/>
          <p:nvPr/>
        </p:nvSpPr>
        <p:spPr>
          <a:xfrm>
            <a:off x="4581727" y="649480"/>
            <a:ext cx="3025303" cy="55460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800"/>
              <a:t>settings.py</a:t>
            </a:r>
            <a:endParaRPr lang="en-US" sz="2800">
              <a:cs typeface="Calibri"/>
            </a:endParaRPr>
          </a:p>
          <a:p>
            <a:pPr marL="285750" indent="-228600">
              <a:lnSpc>
                <a:spcPct val="90000"/>
              </a:lnSpc>
              <a:spcAft>
                <a:spcPts val="600"/>
              </a:spcAft>
              <a:buFont typeface="Arial" panose="020B0604020202020204" pitchFamily="34" charset="0"/>
              <a:buChar char="•"/>
            </a:pPr>
            <a:r>
              <a:rPr lang="en-US" sz="2800"/>
              <a:t>urls.py</a:t>
            </a:r>
            <a:endParaRPr lang="en-US" sz="2800">
              <a:cs typeface="Calibri"/>
            </a:endParaRPr>
          </a:p>
          <a:p>
            <a:pPr marL="285750" indent="-228600">
              <a:lnSpc>
                <a:spcPct val="90000"/>
              </a:lnSpc>
              <a:spcAft>
                <a:spcPts val="600"/>
              </a:spcAft>
              <a:buFont typeface="Arial" panose="020B0604020202020204" pitchFamily="34" charset="0"/>
              <a:buChar char="•"/>
            </a:pPr>
            <a:endParaRPr lang="en-US" sz="2800">
              <a:cs typeface="Calibri"/>
            </a:endParaRPr>
          </a:p>
          <a:p>
            <a:pPr marL="285750" indent="-228600">
              <a:lnSpc>
                <a:spcPct val="90000"/>
              </a:lnSpc>
              <a:spcAft>
                <a:spcPts val="600"/>
              </a:spcAft>
              <a:buFont typeface="Arial" panose="020B0604020202020204" pitchFamily="34" charset="0"/>
              <a:buChar char="•"/>
            </a:pPr>
            <a:r>
              <a:rPr lang="en-US" sz="2800"/>
              <a:t>manage.py</a:t>
            </a:r>
            <a:endParaRPr lang="en-US" sz="2800">
              <a:cs typeface="Calibri"/>
            </a:endParaRPr>
          </a:p>
        </p:txBody>
      </p:sp>
      <p:pic>
        <p:nvPicPr>
          <p:cNvPr id="22" name="Picture 23" descr="A picture containing text&#10;&#10;Description automatically generated">
            <a:extLst>
              <a:ext uri="{FF2B5EF4-FFF2-40B4-BE49-F238E27FC236}">
                <a16:creationId xmlns:a16="http://schemas.microsoft.com/office/drawing/2014/main" id="{ECF5D782-11E1-4C07-804E-B71431BA239B}"/>
              </a:ext>
            </a:extLst>
          </p:cNvPr>
          <p:cNvPicPr>
            <a:picLocks noGrp="1" noChangeAspect="1"/>
          </p:cNvPicPr>
          <p:nvPr>
            <p:ph idx="1"/>
          </p:nvPr>
        </p:nvPicPr>
        <p:blipFill>
          <a:blip r:embed="rId2"/>
          <a:stretch>
            <a:fillRect/>
          </a:stretch>
        </p:blipFill>
        <p:spPr>
          <a:xfrm>
            <a:off x="8629231" y="473654"/>
            <a:ext cx="2576318" cy="5922571"/>
          </a:xfrm>
          <a:prstGeom prst="rect">
            <a:avLst/>
          </a:prstGeom>
        </p:spPr>
      </p:pic>
    </p:spTree>
    <p:extLst>
      <p:ext uri="{BB962C8B-B14F-4D97-AF65-F5344CB8AC3E}">
        <p14:creationId xmlns:p14="http://schemas.microsoft.com/office/powerpoint/2010/main" val="70402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068297-3720-4F09-9A59-DEDC801E6DA3}"/>
              </a:ext>
            </a:extLst>
          </p:cNvPr>
          <p:cNvSpPr>
            <a:spLocks noGrp="1"/>
          </p:cNvSpPr>
          <p:nvPr>
            <p:ph type="title"/>
          </p:nvPr>
        </p:nvSpPr>
        <p:spPr>
          <a:xfrm>
            <a:off x="630936" y="457200"/>
            <a:ext cx="4343400" cy="1929384"/>
          </a:xfrm>
        </p:spPr>
        <p:txBody>
          <a:bodyPr vert="horz" lIns="91440" tIns="45720" rIns="91440" bIns="45720" rtlCol="0" anchor="ctr">
            <a:normAutofit/>
          </a:bodyPr>
          <a:lstStyle/>
          <a:p>
            <a:r>
              <a:rPr lang="en-US" sz="4800" b="1" kern="1200">
                <a:latin typeface="+mj-lt"/>
                <a:ea typeface="+mj-ea"/>
                <a:cs typeface="+mj-cs"/>
              </a:rPr>
              <a:t>DJANGO STRUCTURE</a:t>
            </a:r>
          </a:p>
        </p:txBody>
      </p:sp>
      <p:sp>
        <p:nvSpPr>
          <p:cNvPr id="68"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7B07CB42-4928-4A6E-9EF9-311B17C6952B}"/>
              </a:ext>
            </a:extLst>
          </p:cNvPr>
          <p:cNvSpPr>
            <a:spLocks noGrp="1"/>
          </p:cNvSpPr>
          <p:nvPr>
            <p:ph idx="1"/>
          </p:nvPr>
        </p:nvSpPr>
        <p:spPr>
          <a:xfrm>
            <a:off x="5541263" y="457200"/>
            <a:ext cx="6007608" cy="1929384"/>
          </a:xfrm>
        </p:spPr>
        <p:txBody>
          <a:bodyPr vert="horz" lIns="91440" tIns="45720" rIns="91440" bIns="45720" rtlCol="0" anchor="ctr">
            <a:normAutofit/>
          </a:bodyPr>
          <a:lstStyle/>
          <a:p>
            <a:pPr marL="0" indent="0">
              <a:spcAft>
                <a:spcPts val="600"/>
              </a:spcAft>
              <a:buNone/>
            </a:pPr>
            <a:r>
              <a:rPr lang="en-US" sz="2200"/>
              <a:t>BUILD TOOLS</a:t>
            </a:r>
          </a:p>
          <a:p>
            <a:pPr marL="57150">
              <a:spcAft>
                <a:spcPts val="600"/>
              </a:spcAft>
            </a:pPr>
            <a:r>
              <a:rPr lang="en-US" sz="2200"/>
              <a:t>Build tools are programs that automate the creation of executable applications from source code</a:t>
            </a:r>
            <a:endParaRPr lang="en-US" sz="2200">
              <a:cs typeface="Calibri"/>
            </a:endParaRPr>
          </a:p>
          <a:p>
            <a:pPr marL="57150">
              <a:spcAft>
                <a:spcPts val="600"/>
              </a:spcAft>
            </a:pPr>
            <a:endParaRPr lang="en-US" sz="2200">
              <a:cs typeface="Calibri"/>
            </a:endParaRPr>
          </a:p>
          <a:p>
            <a:pPr marL="57150">
              <a:spcAft>
                <a:spcPts val="600"/>
              </a:spcAft>
            </a:pPr>
            <a:endParaRPr lang="en-US" sz="2200">
              <a:cs typeface="Calibri"/>
            </a:endParaRPr>
          </a:p>
        </p:txBody>
      </p:sp>
      <p:pic>
        <p:nvPicPr>
          <p:cNvPr id="13" name="Picture 13">
            <a:extLst>
              <a:ext uri="{FF2B5EF4-FFF2-40B4-BE49-F238E27FC236}">
                <a16:creationId xmlns:a16="http://schemas.microsoft.com/office/drawing/2014/main" id="{997FB5E3-69FA-4B1A-ABFA-E4899AE1F7B1}"/>
              </a:ext>
            </a:extLst>
          </p:cNvPr>
          <p:cNvPicPr>
            <a:picLocks noChangeAspect="1"/>
          </p:cNvPicPr>
          <p:nvPr/>
        </p:nvPicPr>
        <p:blipFill>
          <a:blip r:embed="rId2"/>
          <a:stretch>
            <a:fillRect/>
          </a:stretch>
        </p:blipFill>
        <p:spPr>
          <a:xfrm>
            <a:off x="8097060" y="1797695"/>
            <a:ext cx="2584295" cy="4519089"/>
          </a:xfrm>
          <a:prstGeom prst="rect">
            <a:avLst/>
          </a:prstGeom>
        </p:spPr>
      </p:pic>
      <p:pic>
        <p:nvPicPr>
          <p:cNvPr id="12" name="Picture 12" descr="Text&#10;&#10;Description automatically generated">
            <a:extLst>
              <a:ext uri="{FF2B5EF4-FFF2-40B4-BE49-F238E27FC236}">
                <a16:creationId xmlns:a16="http://schemas.microsoft.com/office/drawing/2014/main" id="{E60B6120-D1FE-41B5-AD4E-4F5A10336840}"/>
              </a:ext>
            </a:extLst>
          </p:cNvPr>
          <p:cNvPicPr>
            <a:picLocks noChangeAspect="1"/>
          </p:cNvPicPr>
          <p:nvPr/>
        </p:nvPicPr>
        <p:blipFill rotWithShape="1">
          <a:blip r:embed="rId3"/>
          <a:srcRect r="2895" b="-1"/>
          <a:stretch/>
        </p:blipFill>
        <p:spPr>
          <a:xfrm>
            <a:off x="1115881" y="2833548"/>
            <a:ext cx="5468112" cy="3209384"/>
          </a:xfrm>
          <a:prstGeom prst="rect">
            <a:avLst/>
          </a:prstGeom>
        </p:spPr>
      </p:pic>
    </p:spTree>
    <p:extLst>
      <p:ext uri="{BB962C8B-B14F-4D97-AF65-F5344CB8AC3E}">
        <p14:creationId xmlns:p14="http://schemas.microsoft.com/office/powerpoint/2010/main" val="214449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7BBF30D-D4DE-400F-93CF-0211631044E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100" b="1" kern="1200">
                <a:solidFill>
                  <a:srgbClr val="FFFFFF"/>
                </a:solidFill>
                <a:latin typeface="+mj-lt"/>
                <a:ea typeface="+mj-ea"/>
                <a:cs typeface="+mj-cs"/>
              </a:rPr>
              <a:t>MICROSERVICES</a:t>
            </a:r>
          </a:p>
        </p:txBody>
      </p:sp>
      <p:pic>
        <p:nvPicPr>
          <p:cNvPr id="14" name="Picture 15" descr="Graphical user interface, diagram, application&#10;&#10;Description automatically generated">
            <a:extLst>
              <a:ext uri="{FF2B5EF4-FFF2-40B4-BE49-F238E27FC236}">
                <a16:creationId xmlns:a16="http://schemas.microsoft.com/office/drawing/2014/main" id="{7071A86D-3BF5-4A7D-9842-1A59C667279C}"/>
              </a:ext>
            </a:extLst>
          </p:cNvPr>
          <p:cNvPicPr>
            <a:picLocks noGrp="1" noChangeAspect="1"/>
          </p:cNvPicPr>
          <p:nvPr>
            <p:ph idx="1"/>
          </p:nvPr>
        </p:nvPicPr>
        <p:blipFill>
          <a:blip r:embed="rId2"/>
          <a:stretch>
            <a:fillRect/>
          </a:stretch>
        </p:blipFill>
        <p:spPr>
          <a:xfrm>
            <a:off x="4502428" y="1640628"/>
            <a:ext cx="7225748" cy="3576744"/>
          </a:xfrm>
          <a:prstGeom prst="rect">
            <a:avLst/>
          </a:prstGeom>
        </p:spPr>
      </p:pic>
    </p:spTree>
    <p:extLst>
      <p:ext uri="{BB962C8B-B14F-4D97-AF65-F5344CB8AC3E}">
        <p14:creationId xmlns:p14="http://schemas.microsoft.com/office/powerpoint/2010/main" val="1149019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BBF30D-D4DE-400F-93CF-0211631044EE}"/>
              </a:ext>
            </a:extLst>
          </p:cNvPr>
          <p:cNvSpPr>
            <a:spLocks noGrp="1"/>
          </p:cNvSpPr>
          <p:nvPr>
            <p:ph type="title"/>
          </p:nvPr>
        </p:nvSpPr>
        <p:spPr>
          <a:xfrm>
            <a:off x="1383564" y="348865"/>
            <a:ext cx="9718111" cy="1576446"/>
          </a:xfrm>
        </p:spPr>
        <p:txBody>
          <a:bodyPr anchor="ctr">
            <a:normAutofit/>
          </a:bodyPr>
          <a:lstStyle/>
          <a:p>
            <a:r>
              <a:rPr lang="en-US" b="1">
                <a:solidFill>
                  <a:schemeClr val="bg1"/>
                </a:solidFill>
                <a:ea typeface="+mj-lt"/>
                <a:cs typeface="+mj-lt"/>
              </a:rPr>
              <a:t>DOCKER </a:t>
            </a:r>
            <a:endParaRPr lang="en-US" b="1">
              <a:solidFill>
                <a:schemeClr val="bg1"/>
              </a:solidFill>
              <a:cs typeface="Calibri Light"/>
            </a:endParaRPr>
          </a:p>
        </p:txBody>
      </p:sp>
      <p:graphicFrame>
        <p:nvGraphicFramePr>
          <p:cNvPr id="5" name="Content Placeholder 2">
            <a:extLst>
              <a:ext uri="{FF2B5EF4-FFF2-40B4-BE49-F238E27FC236}">
                <a16:creationId xmlns:a16="http://schemas.microsoft.com/office/drawing/2014/main" id="{0448F8AD-E0CC-4ABE-B135-622DF1F30906}"/>
              </a:ext>
            </a:extLst>
          </p:cNvPr>
          <p:cNvGraphicFramePr>
            <a:graphicFrameLocks noGrp="1"/>
          </p:cNvGraphicFramePr>
          <p:nvPr>
            <p:ph idx="1"/>
            <p:extLst>
              <p:ext uri="{D42A27DB-BD31-4B8C-83A1-F6EECF244321}">
                <p14:modId xmlns:p14="http://schemas.microsoft.com/office/powerpoint/2010/main" val="2329137731"/>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Imagen 3" descr="Forma&#10;&#10;Descripción generada automáticamente">
            <a:extLst>
              <a:ext uri="{FF2B5EF4-FFF2-40B4-BE49-F238E27FC236}">
                <a16:creationId xmlns:a16="http://schemas.microsoft.com/office/drawing/2014/main" id="{C32185AD-D8B9-4FC1-B47F-4AFD7AB24552}"/>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foregroundMark x1="38556" y1="47226" x2="38556" y2="47226"/>
                        <a14:foregroundMark x1="67667" y1="50225" x2="67667" y2="50225"/>
                        <a14:foregroundMark x1="72222" y1="50525" x2="72222" y2="50525"/>
                        <a14:foregroundMark x1="70000" y1="66717" x2="70000" y2="66717"/>
                      </a14:backgroundRemoval>
                    </a14:imgEffect>
                  </a14:imgLayer>
                </a14:imgProps>
              </a:ext>
              <a:ext uri="{28A0092B-C50C-407E-A947-70E740481C1C}">
                <a14:useLocalDpi xmlns:a14="http://schemas.microsoft.com/office/drawing/2010/main" val="0"/>
              </a:ext>
            </a:extLst>
          </a:blip>
          <a:stretch>
            <a:fillRect/>
          </a:stretch>
        </p:blipFill>
        <p:spPr>
          <a:xfrm>
            <a:off x="3300058" y="2518294"/>
            <a:ext cx="5514552" cy="4086896"/>
          </a:xfrm>
          <a:prstGeom prst="rect">
            <a:avLst/>
          </a:prstGeom>
        </p:spPr>
      </p:pic>
      <p:pic>
        <p:nvPicPr>
          <p:cNvPr id="7" name="Imagen 6" descr="Logotipo, nombre de la empresa&#10;&#10;Descripción generada automáticamente">
            <a:extLst>
              <a:ext uri="{FF2B5EF4-FFF2-40B4-BE49-F238E27FC236}">
                <a16:creationId xmlns:a16="http://schemas.microsoft.com/office/drawing/2014/main" id="{12624780-C8ED-4BF8-8C5A-6689A57B5389}"/>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803230" y="2834638"/>
            <a:ext cx="1464401" cy="1464401"/>
          </a:xfrm>
          <a:prstGeom prst="rect">
            <a:avLst/>
          </a:prstGeom>
        </p:spPr>
      </p:pic>
    </p:spTree>
    <p:extLst>
      <p:ext uri="{BB962C8B-B14F-4D97-AF65-F5344CB8AC3E}">
        <p14:creationId xmlns:p14="http://schemas.microsoft.com/office/powerpoint/2010/main" val="2088654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2A5311-AD8F-43EA-9077-F5F89FCD6F78}"/>
              </a:ext>
            </a:extLst>
          </p:cNvPr>
          <p:cNvSpPr>
            <a:spLocks noGrp="1"/>
          </p:cNvSpPr>
          <p:nvPr>
            <p:ph type="title"/>
          </p:nvPr>
        </p:nvSpPr>
        <p:spPr>
          <a:xfrm>
            <a:off x="1371599" y="294538"/>
            <a:ext cx="9895951" cy="1033669"/>
          </a:xfrm>
        </p:spPr>
        <p:txBody>
          <a:bodyPr>
            <a:normAutofit/>
          </a:bodyPr>
          <a:lstStyle/>
          <a:p>
            <a:r>
              <a:rPr lang="en-US" sz="4000" b="1">
                <a:solidFill>
                  <a:srgbClr val="FFFFFF"/>
                </a:solidFill>
                <a:cs typeface="Calibri Light"/>
              </a:rPr>
              <a:t> CLASS DIAGRAM</a:t>
            </a:r>
            <a:endParaRPr lang="en-US" sz="4000">
              <a:solidFill>
                <a:srgbClr val="FFFFFF"/>
              </a:solidFill>
              <a:cs typeface="Calibri Light"/>
            </a:endParaRPr>
          </a:p>
        </p:txBody>
      </p:sp>
      <p:pic>
        <p:nvPicPr>
          <p:cNvPr id="5" name="Picture 5" descr="Diagram&#10;&#10;Description automatically generated">
            <a:extLst>
              <a:ext uri="{FF2B5EF4-FFF2-40B4-BE49-F238E27FC236}">
                <a16:creationId xmlns:a16="http://schemas.microsoft.com/office/drawing/2014/main" id="{B05126F4-A377-4129-92D2-3523FEA7D8D7}"/>
              </a:ext>
            </a:extLst>
          </p:cNvPr>
          <p:cNvPicPr>
            <a:picLocks noGrp="1" noChangeAspect="1"/>
          </p:cNvPicPr>
          <p:nvPr>
            <p:ph idx="1"/>
          </p:nvPr>
        </p:nvPicPr>
        <p:blipFill>
          <a:blip r:embed="rId2"/>
          <a:stretch>
            <a:fillRect/>
          </a:stretch>
        </p:blipFill>
        <p:spPr>
          <a:xfrm>
            <a:off x="1373407" y="1815575"/>
            <a:ext cx="9546785" cy="4778058"/>
          </a:xfrm>
        </p:spPr>
      </p:pic>
    </p:spTree>
    <p:extLst>
      <p:ext uri="{BB962C8B-B14F-4D97-AF65-F5344CB8AC3E}">
        <p14:creationId xmlns:p14="http://schemas.microsoft.com/office/powerpoint/2010/main" val="241507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2A5311-AD8F-43EA-9077-F5F89FCD6F78}"/>
              </a:ext>
            </a:extLst>
          </p:cNvPr>
          <p:cNvSpPr>
            <a:spLocks noGrp="1"/>
          </p:cNvSpPr>
          <p:nvPr>
            <p:ph type="title"/>
          </p:nvPr>
        </p:nvSpPr>
        <p:spPr>
          <a:xfrm>
            <a:off x="1371599" y="294538"/>
            <a:ext cx="9895951" cy="1033669"/>
          </a:xfrm>
        </p:spPr>
        <p:txBody>
          <a:bodyPr>
            <a:normAutofit/>
          </a:bodyPr>
          <a:lstStyle/>
          <a:p>
            <a:r>
              <a:rPr lang="en-US" sz="4000" b="1">
                <a:solidFill>
                  <a:srgbClr val="FFFFFF"/>
                </a:solidFill>
                <a:cs typeface="Calibri Light"/>
              </a:rPr>
              <a:t> CLASS DIAGRAM</a:t>
            </a:r>
            <a:endParaRPr lang="en-US" sz="4000">
              <a:solidFill>
                <a:srgbClr val="FFFFFF"/>
              </a:solidFill>
              <a:cs typeface="Calibri Light"/>
            </a:endParaRPr>
          </a:p>
        </p:txBody>
      </p:sp>
      <p:pic>
        <p:nvPicPr>
          <p:cNvPr id="6" name="Picture 6" descr="Diagram&#10;&#10;Description automatically generated">
            <a:extLst>
              <a:ext uri="{FF2B5EF4-FFF2-40B4-BE49-F238E27FC236}">
                <a16:creationId xmlns:a16="http://schemas.microsoft.com/office/drawing/2014/main" id="{8831F7DE-003E-4CF5-A054-87D18AE8430C}"/>
              </a:ext>
            </a:extLst>
          </p:cNvPr>
          <p:cNvPicPr>
            <a:picLocks noGrp="1" noChangeAspect="1"/>
          </p:cNvPicPr>
          <p:nvPr>
            <p:ph idx="1"/>
          </p:nvPr>
        </p:nvPicPr>
        <p:blipFill>
          <a:blip r:embed="rId2"/>
          <a:stretch>
            <a:fillRect/>
          </a:stretch>
        </p:blipFill>
        <p:spPr>
          <a:xfrm>
            <a:off x="1895716" y="1591945"/>
            <a:ext cx="8603767" cy="4808538"/>
          </a:xfrm>
        </p:spPr>
      </p:pic>
    </p:spTree>
    <p:extLst>
      <p:ext uri="{BB962C8B-B14F-4D97-AF65-F5344CB8AC3E}">
        <p14:creationId xmlns:p14="http://schemas.microsoft.com/office/powerpoint/2010/main" val="2329072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2A5311-AD8F-43EA-9077-F5F89FCD6F78}"/>
              </a:ext>
            </a:extLst>
          </p:cNvPr>
          <p:cNvSpPr>
            <a:spLocks noGrp="1"/>
          </p:cNvSpPr>
          <p:nvPr>
            <p:ph type="title"/>
          </p:nvPr>
        </p:nvSpPr>
        <p:spPr>
          <a:xfrm>
            <a:off x="1371599" y="294538"/>
            <a:ext cx="9895951" cy="1033669"/>
          </a:xfrm>
        </p:spPr>
        <p:txBody>
          <a:bodyPr>
            <a:normAutofit/>
          </a:bodyPr>
          <a:lstStyle/>
          <a:p>
            <a:r>
              <a:rPr lang="en-US" sz="4000" b="1">
                <a:solidFill>
                  <a:srgbClr val="FFFFFF"/>
                </a:solidFill>
                <a:cs typeface="Calibri Light"/>
              </a:rPr>
              <a:t> CLASS DIAGRAM</a:t>
            </a:r>
            <a:endParaRPr lang="en-US" sz="4000">
              <a:solidFill>
                <a:srgbClr val="FFFFFF"/>
              </a:solidFill>
              <a:cs typeface="Calibri Light"/>
            </a:endParaRPr>
          </a:p>
        </p:txBody>
      </p:sp>
      <p:pic>
        <p:nvPicPr>
          <p:cNvPr id="5" name="Picture 5" descr="Diagram&#10;&#10;Description automatically generated">
            <a:extLst>
              <a:ext uri="{FF2B5EF4-FFF2-40B4-BE49-F238E27FC236}">
                <a16:creationId xmlns:a16="http://schemas.microsoft.com/office/drawing/2014/main" id="{98AF1559-ED2D-4DA3-9453-D9D3F8F90BB5}"/>
              </a:ext>
            </a:extLst>
          </p:cNvPr>
          <p:cNvPicPr>
            <a:picLocks noGrp="1" noChangeAspect="1"/>
          </p:cNvPicPr>
          <p:nvPr>
            <p:ph idx="1"/>
          </p:nvPr>
        </p:nvPicPr>
        <p:blipFill>
          <a:blip r:embed="rId2"/>
          <a:stretch>
            <a:fillRect/>
          </a:stretch>
        </p:blipFill>
        <p:spPr>
          <a:xfrm>
            <a:off x="2431063" y="1716768"/>
            <a:ext cx="7048124" cy="4946850"/>
          </a:xfrm>
        </p:spPr>
      </p:pic>
    </p:spTree>
    <p:extLst>
      <p:ext uri="{BB962C8B-B14F-4D97-AF65-F5344CB8AC3E}">
        <p14:creationId xmlns:p14="http://schemas.microsoft.com/office/powerpoint/2010/main" val="737155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2A5311-AD8F-43EA-9077-F5F89FCD6F78}"/>
              </a:ext>
            </a:extLst>
          </p:cNvPr>
          <p:cNvSpPr>
            <a:spLocks noGrp="1"/>
          </p:cNvSpPr>
          <p:nvPr>
            <p:ph type="title"/>
          </p:nvPr>
        </p:nvSpPr>
        <p:spPr>
          <a:xfrm>
            <a:off x="1371599" y="294538"/>
            <a:ext cx="9895951" cy="1033669"/>
          </a:xfrm>
        </p:spPr>
        <p:txBody>
          <a:bodyPr>
            <a:normAutofit/>
          </a:bodyPr>
          <a:lstStyle/>
          <a:p>
            <a:r>
              <a:rPr lang="en-US" sz="4000" b="1">
                <a:solidFill>
                  <a:srgbClr val="FFFFFF"/>
                </a:solidFill>
                <a:cs typeface="Calibri Light"/>
              </a:rPr>
              <a:t> CLASS DIAGRAM</a:t>
            </a:r>
            <a:endParaRPr lang="en-US" sz="4000">
              <a:solidFill>
                <a:srgbClr val="FFFFFF"/>
              </a:solidFill>
              <a:cs typeface="Calibri Light"/>
            </a:endParaRPr>
          </a:p>
        </p:txBody>
      </p:sp>
      <p:pic>
        <p:nvPicPr>
          <p:cNvPr id="5" name="Picture 5" descr="Diagram&#10;&#10;Description automatically generated">
            <a:extLst>
              <a:ext uri="{FF2B5EF4-FFF2-40B4-BE49-F238E27FC236}">
                <a16:creationId xmlns:a16="http://schemas.microsoft.com/office/drawing/2014/main" id="{0DCDF7B6-0BFC-4BC6-81F2-2A01EECFB0A7}"/>
              </a:ext>
            </a:extLst>
          </p:cNvPr>
          <p:cNvPicPr>
            <a:picLocks noGrp="1" noChangeAspect="1"/>
          </p:cNvPicPr>
          <p:nvPr>
            <p:ph idx="1"/>
          </p:nvPr>
        </p:nvPicPr>
        <p:blipFill>
          <a:blip r:embed="rId2"/>
          <a:stretch>
            <a:fillRect/>
          </a:stretch>
        </p:blipFill>
        <p:spPr>
          <a:xfrm>
            <a:off x="3704544" y="1595104"/>
            <a:ext cx="5045450" cy="5094127"/>
          </a:xfrm>
        </p:spPr>
      </p:pic>
    </p:spTree>
    <p:extLst>
      <p:ext uri="{BB962C8B-B14F-4D97-AF65-F5344CB8AC3E}">
        <p14:creationId xmlns:p14="http://schemas.microsoft.com/office/powerpoint/2010/main" val="594084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8894DB-D154-443E-ACB7-FD6CF9F32615}"/>
              </a:ext>
            </a:extLst>
          </p:cNvPr>
          <p:cNvSpPr>
            <a:spLocks noGrp="1"/>
          </p:cNvSpPr>
          <p:nvPr>
            <p:ph type="title"/>
          </p:nvPr>
        </p:nvSpPr>
        <p:spPr>
          <a:xfrm>
            <a:off x="1116498" y="655128"/>
            <a:ext cx="4613919" cy="1499616"/>
          </a:xfrm>
        </p:spPr>
        <p:txBody>
          <a:bodyPr vert="horz" lIns="91440" tIns="45720" rIns="91440" bIns="45720" rtlCol="0" anchor="b">
            <a:normAutofit/>
          </a:bodyPr>
          <a:lstStyle/>
          <a:p>
            <a:r>
              <a:rPr lang="en-US" sz="4200"/>
              <a:t>Documentation - Postman</a:t>
            </a:r>
          </a:p>
        </p:txBody>
      </p:sp>
      <p:sp>
        <p:nvSpPr>
          <p:cNvPr id="23" name="Rectangle 22">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6"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a:extLst>
              <a:ext uri="{FF2B5EF4-FFF2-40B4-BE49-F238E27FC236}">
                <a16:creationId xmlns:a16="http://schemas.microsoft.com/office/drawing/2014/main" id="{A32BDC87-9753-497E-9705-90560000FBE1}"/>
              </a:ext>
            </a:extLst>
          </p:cNvPr>
          <p:cNvPicPr>
            <a:picLocks noChangeAspect="1"/>
          </p:cNvPicPr>
          <p:nvPr/>
        </p:nvPicPr>
        <p:blipFill>
          <a:blip r:embed="rId2"/>
          <a:stretch>
            <a:fillRect/>
          </a:stretch>
        </p:blipFill>
        <p:spPr>
          <a:xfrm>
            <a:off x="6479837" y="611603"/>
            <a:ext cx="5586942" cy="2053200"/>
          </a:xfrm>
          <a:prstGeom prst="rect">
            <a:avLst/>
          </a:prstGeom>
        </p:spPr>
      </p:pic>
      <p:sp>
        <p:nvSpPr>
          <p:cNvPr id="47" name="Rectangle 46">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28103493-4BC8-49B1-879A-D3F78307DFBA}"/>
              </a:ext>
            </a:extLst>
          </p:cNvPr>
          <p:cNvPicPr>
            <a:picLocks noChangeAspect="1"/>
          </p:cNvPicPr>
          <p:nvPr/>
        </p:nvPicPr>
        <p:blipFill>
          <a:blip r:embed="rId3"/>
          <a:stretch>
            <a:fillRect/>
          </a:stretch>
        </p:blipFill>
        <p:spPr>
          <a:xfrm>
            <a:off x="642944" y="2730414"/>
            <a:ext cx="5752998" cy="4124684"/>
          </a:xfrm>
          <a:prstGeom prst="rect">
            <a:avLst/>
          </a:prstGeom>
        </p:spPr>
      </p:pic>
      <p:pic>
        <p:nvPicPr>
          <p:cNvPr id="5" name="Picture 5">
            <a:extLst>
              <a:ext uri="{FF2B5EF4-FFF2-40B4-BE49-F238E27FC236}">
                <a16:creationId xmlns:a16="http://schemas.microsoft.com/office/drawing/2014/main" id="{E0FB5656-F15B-432A-ACBA-E63F77904D21}"/>
              </a:ext>
            </a:extLst>
          </p:cNvPr>
          <p:cNvPicPr>
            <a:picLocks noChangeAspect="1"/>
          </p:cNvPicPr>
          <p:nvPr/>
        </p:nvPicPr>
        <p:blipFill>
          <a:blip r:embed="rId4"/>
          <a:stretch>
            <a:fillRect/>
          </a:stretch>
        </p:blipFill>
        <p:spPr>
          <a:xfrm>
            <a:off x="6479838" y="3765647"/>
            <a:ext cx="5586942" cy="2556025"/>
          </a:xfrm>
          <a:prstGeom prst="rect">
            <a:avLst/>
          </a:prstGeom>
        </p:spPr>
      </p:pic>
    </p:spTree>
    <p:extLst>
      <p:ext uri="{BB962C8B-B14F-4D97-AF65-F5344CB8AC3E}">
        <p14:creationId xmlns:p14="http://schemas.microsoft.com/office/powerpoint/2010/main" val="2694997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84737A-32F5-4478-8522-262BF5BDB340}"/>
              </a:ext>
            </a:extLst>
          </p:cNvPr>
          <p:cNvSpPr>
            <a:spLocks noGrp="1"/>
          </p:cNvSpPr>
          <p:nvPr>
            <p:ph type="title"/>
          </p:nvPr>
        </p:nvSpPr>
        <p:spPr>
          <a:xfrm>
            <a:off x="1116498" y="655128"/>
            <a:ext cx="4613919" cy="1499616"/>
          </a:xfrm>
        </p:spPr>
        <p:txBody>
          <a:bodyPr vert="horz" lIns="91440" tIns="45720" rIns="91440" bIns="45720" rtlCol="0" anchor="b">
            <a:normAutofit/>
          </a:bodyPr>
          <a:lstStyle/>
          <a:p>
            <a:r>
              <a:rPr lang="en-US" sz="4200"/>
              <a:t>Documentation - Logs</a:t>
            </a:r>
          </a:p>
        </p:txBody>
      </p:sp>
      <p:sp>
        <p:nvSpPr>
          <p:cNvPr id="13" name="Rectangle 12">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6"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6" descr="Text&#10;&#10;Description automatically generated">
            <a:extLst>
              <a:ext uri="{FF2B5EF4-FFF2-40B4-BE49-F238E27FC236}">
                <a16:creationId xmlns:a16="http://schemas.microsoft.com/office/drawing/2014/main" id="{8382CFEA-233F-44BE-AA5C-DE13A9DBF694}"/>
              </a:ext>
            </a:extLst>
          </p:cNvPr>
          <p:cNvPicPr>
            <a:picLocks noChangeAspect="1"/>
          </p:cNvPicPr>
          <p:nvPr/>
        </p:nvPicPr>
        <p:blipFill>
          <a:blip r:embed="rId2"/>
          <a:stretch>
            <a:fillRect/>
          </a:stretch>
        </p:blipFill>
        <p:spPr>
          <a:xfrm>
            <a:off x="829886" y="2747178"/>
            <a:ext cx="5586942" cy="1480539"/>
          </a:xfrm>
          <a:prstGeom prst="rect">
            <a:avLst/>
          </a:prstGeom>
        </p:spPr>
      </p:pic>
      <p:sp>
        <p:nvSpPr>
          <p:cNvPr id="37" name="Rectangle 36">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AAD1559D-CFB5-4EC2-BF17-430C78F8FF7F}"/>
              </a:ext>
            </a:extLst>
          </p:cNvPr>
          <p:cNvPicPr>
            <a:picLocks noChangeAspect="1"/>
          </p:cNvPicPr>
          <p:nvPr/>
        </p:nvPicPr>
        <p:blipFill>
          <a:blip r:embed="rId3"/>
          <a:stretch>
            <a:fillRect/>
          </a:stretch>
        </p:blipFill>
        <p:spPr>
          <a:xfrm>
            <a:off x="6489272" y="1057733"/>
            <a:ext cx="5611147" cy="4979610"/>
          </a:xfrm>
          <a:prstGeom prst="rect">
            <a:avLst/>
          </a:prstGeom>
        </p:spPr>
      </p:pic>
      <p:pic>
        <p:nvPicPr>
          <p:cNvPr id="5" name="Picture 5" descr="Text&#10;&#10;Description automatically generated">
            <a:extLst>
              <a:ext uri="{FF2B5EF4-FFF2-40B4-BE49-F238E27FC236}">
                <a16:creationId xmlns:a16="http://schemas.microsoft.com/office/drawing/2014/main" id="{FE88E237-2962-4B7E-8F56-1DACCBC3E708}"/>
              </a:ext>
            </a:extLst>
          </p:cNvPr>
          <p:cNvPicPr>
            <a:picLocks noChangeAspect="1"/>
          </p:cNvPicPr>
          <p:nvPr/>
        </p:nvPicPr>
        <p:blipFill>
          <a:blip r:embed="rId4"/>
          <a:stretch>
            <a:fillRect/>
          </a:stretch>
        </p:blipFill>
        <p:spPr>
          <a:xfrm>
            <a:off x="829887" y="4618888"/>
            <a:ext cx="5586942" cy="1927494"/>
          </a:xfrm>
          <a:prstGeom prst="rect">
            <a:avLst/>
          </a:prstGeom>
        </p:spPr>
      </p:pic>
    </p:spTree>
    <p:extLst>
      <p:ext uri="{BB962C8B-B14F-4D97-AF65-F5344CB8AC3E}">
        <p14:creationId xmlns:p14="http://schemas.microsoft.com/office/powerpoint/2010/main" val="2964803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E6D09A-F6F1-4597-A53E-C28295D2AB4E}"/>
              </a:ext>
            </a:extLst>
          </p:cNvPr>
          <p:cNvSpPr>
            <a:spLocks noGrp="1"/>
          </p:cNvSpPr>
          <p:nvPr>
            <p:ph type="title"/>
          </p:nvPr>
        </p:nvSpPr>
        <p:spPr>
          <a:xfrm>
            <a:off x="1136397" y="502020"/>
            <a:ext cx="5323715" cy="1642970"/>
          </a:xfrm>
        </p:spPr>
        <p:txBody>
          <a:bodyPr anchor="b">
            <a:normAutofit/>
          </a:bodyPr>
          <a:lstStyle/>
          <a:p>
            <a:r>
              <a:rPr lang="en-US" sz="4000">
                <a:cs typeface="Calibri Light"/>
              </a:rPr>
              <a:t>SOLID</a:t>
            </a:r>
            <a:endParaRPr lang="en-US" sz="4000"/>
          </a:p>
        </p:txBody>
      </p:sp>
      <p:sp>
        <p:nvSpPr>
          <p:cNvPr id="3" name="Content Placeholder 2">
            <a:extLst>
              <a:ext uri="{FF2B5EF4-FFF2-40B4-BE49-F238E27FC236}">
                <a16:creationId xmlns:a16="http://schemas.microsoft.com/office/drawing/2014/main" id="{C3F94995-090D-4435-8C1B-1A012DF86E4A}"/>
              </a:ext>
            </a:extLst>
          </p:cNvPr>
          <p:cNvSpPr>
            <a:spLocks noGrp="1"/>
          </p:cNvSpPr>
          <p:nvPr>
            <p:ph idx="1"/>
          </p:nvPr>
        </p:nvSpPr>
        <p:spPr>
          <a:xfrm>
            <a:off x="1144923" y="2405894"/>
            <a:ext cx="5315189" cy="3535083"/>
          </a:xfrm>
        </p:spPr>
        <p:txBody>
          <a:bodyPr vert="horz" lIns="91440" tIns="45720" rIns="91440" bIns="45720" rtlCol="0" anchor="t">
            <a:normAutofit/>
          </a:bodyPr>
          <a:lstStyle/>
          <a:p>
            <a:r>
              <a:rPr lang="en-US" sz="2000" i="1">
                <a:ea typeface="+mn-lt"/>
                <a:cs typeface="+mn-lt"/>
              </a:rPr>
              <a:t>SOLID</a:t>
            </a:r>
            <a:r>
              <a:rPr lang="en-US" sz="2000">
                <a:ea typeface="+mn-lt"/>
                <a:cs typeface="+mn-lt"/>
              </a:rPr>
              <a:t> is an acronym for the first five object-oriented design (OOD) principles by Robert Martin. </a:t>
            </a:r>
          </a:p>
          <a:p>
            <a:endParaRPr lang="en-US" sz="1600">
              <a:ea typeface="+mn-lt"/>
              <a:cs typeface="+mn-lt"/>
            </a:endParaRPr>
          </a:p>
          <a:p>
            <a:pPr lvl="1"/>
            <a:r>
              <a:rPr lang="en-US" sz="1600">
                <a:ea typeface="+mn-lt"/>
                <a:cs typeface="+mn-lt"/>
              </a:rPr>
              <a:t>Remove bad designs</a:t>
            </a:r>
          </a:p>
          <a:p>
            <a:pPr lvl="1"/>
            <a:r>
              <a:rPr lang="en-US" sz="1600">
                <a:ea typeface="+mn-lt"/>
                <a:cs typeface="+mn-lt"/>
              </a:rPr>
              <a:t>Avoid refactoring</a:t>
            </a:r>
            <a:endParaRPr lang="en-US">
              <a:cs typeface="Calibri"/>
            </a:endParaRPr>
          </a:p>
          <a:p>
            <a:pPr lvl="1"/>
            <a:r>
              <a:rPr lang="en-US" sz="1600">
                <a:ea typeface="+mn-lt"/>
                <a:cs typeface="+mn-lt"/>
              </a:rPr>
              <a:t>Build efficient code</a:t>
            </a:r>
            <a:endParaRPr lang="en-US"/>
          </a:p>
          <a:p>
            <a:pPr lvl="1"/>
            <a:r>
              <a:rPr lang="en-US" sz="1600">
                <a:ea typeface="+mn-lt"/>
                <a:cs typeface="+mn-lt"/>
              </a:rPr>
              <a:t>Easy to maintain</a:t>
            </a:r>
            <a:endParaRPr lang="en-US"/>
          </a:p>
          <a:p>
            <a:endParaRPr lang="en-US" sz="2000">
              <a:cs typeface="Calibri"/>
            </a:endParaRPr>
          </a:p>
        </p:txBody>
      </p:sp>
      <p:sp>
        <p:nvSpPr>
          <p:cNvPr id="18" name="Rectangle 17">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DF712455-A967-4916-BCBD-9714009528C9}"/>
              </a:ext>
            </a:extLst>
          </p:cNvPr>
          <p:cNvPicPr>
            <a:picLocks noChangeAspect="1"/>
          </p:cNvPicPr>
          <p:nvPr/>
        </p:nvPicPr>
        <p:blipFill>
          <a:blip r:embed="rId2"/>
          <a:stretch>
            <a:fillRect/>
          </a:stretch>
        </p:blipFill>
        <p:spPr>
          <a:xfrm>
            <a:off x="6202207" y="958075"/>
            <a:ext cx="5044290" cy="4699422"/>
          </a:xfrm>
          <a:prstGeom prst="rect">
            <a:avLst/>
          </a:prstGeom>
        </p:spPr>
      </p:pic>
    </p:spTree>
    <p:extLst>
      <p:ext uri="{BB962C8B-B14F-4D97-AF65-F5344CB8AC3E}">
        <p14:creationId xmlns:p14="http://schemas.microsoft.com/office/powerpoint/2010/main" val="1614461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84737A-32F5-4478-8522-262BF5BDB340}"/>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Documentation - </a:t>
            </a:r>
            <a:r>
              <a:rPr lang="en-US" sz="4000">
                <a:solidFill>
                  <a:srgbClr val="FFFFFF"/>
                </a:solidFill>
              </a:rPr>
              <a:t>Swagger Hub</a:t>
            </a:r>
            <a:endParaRPr lang="en-US" sz="4000" kern="1200">
              <a:solidFill>
                <a:srgbClr val="FFFFFF"/>
              </a:solidFill>
              <a:latin typeface="+mj-lt"/>
              <a:cs typeface="Calibri Light"/>
            </a:endParaRPr>
          </a:p>
        </p:txBody>
      </p:sp>
      <p:pic>
        <p:nvPicPr>
          <p:cNvPr id="3" name="Picture 6" descr="Graphical user interface, text&#10;&#10;Description automatically generated">
            <a:extLst>
              <a:ext uri="{FF2B5EF4-FFF2-40B4-BE49-F238E27FC236}">
                <a16:creationId xmlns:a16="http://schemas.microsoft.com/office/drawing/2014/main" id="{659CA6A3-B6FD-4373-B185-383FB3E44D14}"/>
              </a:ext>
            </a:extLst>
          </p:cNvPr>
          <p:cNvPicPr>
            <a:picLocks noChangeAspect="1"/>
          </p:cNvPicPr>
          <p:nvPr/>
        </p:nvPicPr>
        <p:blipFill>
          <a:blip r:embed="rId2"/>
          <a:stretch>
            <a:fillRect/>
          </a:stretch>
        </p:blipFill>
        <p:spPr>
          <a:xfrm>
            <a:off x="1013045" y="1566708"/>
            <a:ext cx="9989349" cy="5288501"/>
          </a:xfrm>
          <a:prstGeom prst="rect">
            <a:avLst/>
          </a:prstGeom>
        </p:spPr>
      </p:pic>
    </p:spTree>
    <p:extLst>
      <p:ext uri="{BB962C8B-B14F-4D97-AF65-F5344CB8AC3E}">
        <p14:creationId xmlns:p14="http://schemas.microsoft.com/office/powerpoint/2010/main" val="1110895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BF8278-9AE0-4483-8E52-54A34AC310B8}"/>
              </a:ext>
            </a:extLst>
          </p:cNvPr>
          <p:cNvSpPr>
            <a:spLocks noGrp="1"/>
          </p:cNvSpPr>
          <p:nvPr>
            <p:ph type="title"/>
          </p:nvPr>
        </p:nvSpPr>
        <p:spPr>
          <a:xfrm>
            <a:off x="243202" y="515735"/>
            <a:ext cx="3871926" cy="3387497"/>
          </a:xfrm>
        </p:spPr>
        <p:txBody>
          <a:bodyPr anchor="b">
            <a:normAutofit/>
          </a:bodyPr>
          <a:lstStyle/>
          <a:p>
            <a:pPr algn="ctr"/>
            <a:r>
              <a:rPr lang="en-US" sz="4000" b="1">
                <a:solidFill>
                  <a:srgbClr val="FFFFFF"/>
                </a:solidFill>
                <a:latin typeface="Calibri Light"/>
                <a:cs typeface="Calibri Light"/>
              </a:rPr>
              <a:t>UNIT TEST</a:t>
            </a:r>
            <a:br>
              <a:rPr lang="en-US" sz="4000" b="1">
                <a:cs typeface="Calibri Light"/>
              </a:rPr>
            </a:br>
            <a:r>
              <a:rPr lang="en-US" sz="4000">
                <a:solidFill>
                  <a:schemeClr val="bg1"/>
                </a:solidFill>
                <a:latin typeface="Consolas"/>
                <a:cs typeface="Calibri Light"/>
              </a:rPr>
              <a:t>FFMPEG</a:t>
            </a:r>
            <a:br>
              <a:rPr lang="en-US" sz="4000">
                <a:solidFill>
                  <a:schemeClr val="bg1"/>
                </a:solidFill>
                <a:latin typeface="Consolas"/>
                <a:cs typeface="Calibri Light"/>
              </a:rPr>
            </a:br>
            <a:r>
              <a:rPr lang="en-US" sz="4000">
                <a:solidFill>
                  <a:schemeClr val="bg1"/>
                </a:solidFill>
                <a:latin typeface="Consolas"/>
                <a:cs typeface="Calibri Light"/>
              </a:rPr>
              <a:t>Execute</a:t>
            </a:r>
            <a:endParaRPr lang="en-US" sz="4000" b="1">
              <a:solidFill>
                <a:schemeClr val="bg1"/>
              </a:solidFill>
              <a:cs typeface="Calibri Light"/>
            </a:endParaRPr>
          </a:p>
        </p:txBody>
      </p:sp>
      <p:pic>
        <p:nvPicPr>
          <p:cNvPr id="5" name="Picture 6" descr="Graphical user interface, application&#10;&#10;Description automatically generated">
            <a:extLst>
              <a:ext uri="{FF2B5EF4-FFF2-40B4-BE49-F238E27FC236}">
                <a16:creationId xmlns:a16="http://schemas.microsoft.com/office/drawing/2014/main" id="{A2AD1AA2-8B39-43D2-8AD3-7F5CA2243D11}"/>
              </a:ext>
            </a:extLst>
          </p:cNvPr>
          <p:cNvPicPr>
            <a:picLocks noGrp="1" noChangeAspect="1"/>
          </p:cNvPicPr>
          <p:nvPr>
            <p:ph idx="1"/>
          </p:nvPr>
        </p:nvPicPr>
        <p:blipFill>
          <a:blip r:embed="rId2"/>
          <a:stretch>
            <a:fillRect/>
          </a:stretch>
        </p:blipFill>
        <p:spPr>
          <a:xfrm>
            <a:off x="4639094" y="2310358"/>
            <a:ext cx="6944360" cy="4092575"/>
          </a:xfrm>
        </p:spPr>
      </p:pic>
      <p:pic>
        <p:nvPicPr>
          <p:cNvPr id="3" name="Picture 3" descr="Text&#10;&#10;Description automatically generated">
            <a:extLst>
              <a:ext uri="{FF2B5EF4-FFF2-40B4-BE49-F238E27FC236}">
                <a16:creationId xmlns:a16="http://schemas.microsoft.com/office/drawing/2014/main" id="{8C2E8262-FDF6-4402-9A53-586526EB89E7}"/>
              </a:ext>
            </a:extLst>
          </p:cNvPr>
          <p:cNvPicPr>
            <a:picLocks noChangeAspect="1"/>
          </p:cNvPicPr>
          <p:nvPr/>
        </p:nvPicPr>
        <p:blipFill>
          <a:blip r:embed="rId3"/>
          <a:stretch>
            <a:fillRect/>
          </a:stretch>
        </p:blipFill>
        <p:spPr>
          <a:xfrm>
            <a:off x="4566424" y="587736"/>
            <a:ext cx="7082882" cy="1392329"/>
          </a:xfrm>
          <a:prstGeom prst="rect">
            <a:avLst/>
          </a:prstGeom>
        </p:spPr>
      </p:pic>
    </p:spTree>
    <p:extLst>
      <p:ext uri="{BB962C8B-B14F-4D97-AF65-F5344CB8AC3E}">
        <p14:creationId xmlns:p14="http://schemas.microsoft.com/office/powerpoint/2010/main" val="2271464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BF8278-9AE0-4483-8E52-54A34AC310B8}"/>
              </a:ext>
            </a:extLst>
          </p:cNvPr>
          <p:cNvSpPr>
            <a:spLocks noGrp="1"/>
          </p:cNvSpPr>
          <p:nvPr>
            <p:ph type="title"/>
          </p:nvPr>
        </p:nvSpPr>
        <p:spPr>
          <a:xfrm>
            <a:off x="243202" y="515735"/>
            <a:ext cx="3556966" cy="3387497"/>
          </a:xfrm>
        </p:spPr>
        <p:txBody>
          <a:bodyPr anchor="b">
            <a:normAutofit/>
          </a:bodyPr>
          <a:lstStyle/>
          <a:p>
            <a:pPr algn="r"/>
            <a:r>
              <a:rPr lang="en-US" sz="4000" b="1">
                <a:solidFill>
                  <a:srgbClr val="FFFFFF"/>
                </a:solidFill>
                <a:cs typeface="Calibri Light"/>
              </a:rPr>
              <a:t>UNIT TEST</a:t>
            </a:r>
            <a:br>
              <a:rPr lang="en-US" sz="4000" b="1">
                <a:cs typeface="Calibri Light"/>
              </a:rPr>
            </a:br>
            <a:r>
              <a:rPr lang="en-US" sz="4000" b="1">
                <a:solidFill>
                  <a:srgbClr val="FFFFFF"/>
                </a:solidFill>
                <a:cs typeface="Calibri Light"/>
              </a:rPr>
              <a:t>Video Converter</a:t>
            </a:r>
            <a:endParaRPr lang="en-US" sz="4000" b="1">
              <a:solidFill>
                <a:srgbClr val="FFFFFF"/>
              </a:solidFill>
            </a:endParaRPr>
          </a:p>
        </p:txBody>
      </p:sp>
      <p:pic>
        <p:nvPicPr>
          <p:cNvPr id="28" name="Picture 28" descr="Text&#10;&#10;Description automatically generated">
            <a:extLst>
              <a:ext uri="{FF2B5EF4-FFF2-40B4-BE49-F238E27FC236}">
                <a16:creationId xmlns:a16="http://schemas.microsoft.com/office/drawing/2014/main" id="{7531E3CC-9D92-4BFF-8BE4-1A1BBFC11846}"/>
              </a:ext>
            </a:extLst>
          </p:cNvPr>
          <p:cNvPicPr>
            <a:picLocks noChangeAspect="1"/>
          </p:cNvPicPr>
          <p:nvPr/>
        </p:nvPicPr>
        <p:blipFill>
          <a:blip r:embed="rId2"/>
          <a:stretch>
            <a:fillRect/>
          </a:stretch>
        </p:blipFill>
        <p:spPr>
          <a:xfrm>
            <a:off x="5455920" y="665702"/>
            <a:ext cx="5161280" cy="1594675"/>
          </a:xfrm>
          <a:prstGeom prst="rect">
            <a:avLst/>
          </a:prstGeom>
        </p:spPr>
      </p:pic>
      <p:pic>
        <p:nvPicPr>
          <p:cNvPr id="6" name="Picture 6">
            <a:extLst>
              <a:ext uri="{FF2B5EF4-FFF2-40B4-BE49-F238E27FC236}">
                <a16:creationId xmlns:a16="http://schemas.microsoft.com/office/drawing/2014/main" id="{37A87C21-F2BE-47B7-A253-BBFF6C1481B2}"/>
              </a:ext>
            </a:extLst>
          </p:cNvPr>
          <p:cNvPicPr>
            <a:picLocks noGrp="1" noChangeAspect="1"/>
          </p:cNvPicPr>
          <p:nvPr>
            <p:ph idx="1"/>
          </p:nvPr>
        </p:nvPicPr>
        <p:blipFill>
          <a:blip r:embed="rId3"/>
          <a:stretch>
            <a:fillRect/>
          </a:stretch>
        </p:blipFill>
        <p:spPr>
          <a:xfrm>
            <a:off x="4879022" y="2578259"/>
            <a:ext cx="6315075" cy="3943350"/>
          </a:xfrm>
        </p:spPr>
      </p:pic>
    </p:spTree>
    <p:extLst>
      <p:ext uri="{BB962C8B-B14F-4D97-AF65-F5344CB8AC3E}">
        <p14:creationId xmlns:p14="http://schemas.microsoft.com/office/powerpoint/2010/main" val="524220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BF8278-9AE0-4483-8E52-54A34AC310B8}"/>
              </a:ext>
            </a:extLst>
          </p:cNvPr>
          <p:cNvSpPr>
            <a:spLocks noGrp="1"/>
          </p:cNvSpPr>
          <p:nvPr>
            <p:ph type="title"/>
          </p:nvPr>
        </p:nvSpPr>
        <p:spPr>
          <a:xfrm>
            <a:off x="243202" y="515735"/>
            <a:ext cx="3556966" cy="3387497"/>
          </a:xfrm>
        </p:spPr>
        <p:txBody>
          <a:bodyPr anchor="b">
            <a:normAutofit/>
          </a:bodyPr>
          <a:lstStyle/>
          <a:p>
            <a:pPr algn="r"/>
            <a:r>
              <a:rPr lang="en-US" sz="4000" b="1">
                <a:solidFill>
                  <a:srgbClr val="FFFFFF"/>
                </a:solidFill>
                <a:cs typeface="Calibri Light"/>
              </a:rPr>
              <a:t>UNIT TEST</a:t>
            </a:r>
            <a:br>
              <a:rPr lang="en-US" sz="4000" b="1">
                <a:solidFill>
                  <a:srgbClr val="FFFFFF"/>
                </a:solidFill>
                <a:cs typeface="Calibri Light"/>
              </a:rPr>
            </a:br>
            <a:endParaRPr lang="en-US" sz="4000" b="1">
              <a:solidFill>
                <a:srgbClr val="FFFFFF"/>
              </a:solidFill>
            </a:endParaRPr>
          </a:p>
        </p:txBody>
      </p:sp>
      <p:pic>
        <p:nvPicPr>
          <p:cNvPr id="3" name="Picture 3" descr="Graphical user interface, background pattern&#10;&#10;Description automatically generated">
            <a:extLst>
              <a:ext uri="{FF2B5EF4-FFF2-40B4-BE49-F238E27FC236}">
                <a16:creationId xmlns:a16="http://schemas.microsoft.com/office/drawing/2014/main" id="{7A4F89FF-33F8-482C-A94F-70E62B297158}"/>
              </a:ext>
            </a:extLst>
          </p:cNvPr>
          <p:cNvPicPr>
            <a:picLocks noChangeAspect="1"/>
          </p:cNvPicPr>
          <p:nvPr/>
        </p:nvPicPr>
        <p:blipFill>
          <a:blip r:embed="rId2"/>
          <a:stretch>
            <a:fillRect/>
          </a:stretch>
        </p:blipFill>
        <p:spPr>
          <a:xfrm>
            <a:off x="4503206" y="677817"/>
            <a:ext cx="6566053" cy="1686611"/>
          </a:xfrm>
          <a:prstGeom prst="rect">
            <a:avLst/>
          </a:prstGeom>
        </p:spPr>
      </p:pic>
      <p:pic>
        <p:nvPicPr>
          <p:cNvPr id="4" name="Picture 4" descr="Table&#10;&#10;Description automatically generated">
            <a:extLst>
              <a:ext uri="{FF2B5EF4-FFF2-40B4-BE49-F238E27FC236}">
                <a16:creationId xmlns:a16="http://schemas.microsoft.com/office/drawing/2014/main" id="{95151AA4-FB89-497C-881A-51E45254C7C0}"/>
              </a:ext>
            </a:extLst>
          </p:cNvPr>
          <p:cNvPicPr>
            <a:picLocks noChangeAspect="1"/>
          </p:cNvPicPr>
          <p:nvPr/>
        </p:nvPicPr>
        <p:blipFill>
          <a:blip r:embed="rId3"/>
          <a:stretch>
            <a:fillRect/>
          </a:stretch>
        </p:blipFill>
        <p:spPr>
          <a:xfrm>
            <a:off x="4989050" y="2685084"/>
            <a:ext cx="5689600" cy="1749666"/>
          </a:xfrm>
          <a:prstGeom prst="rect">
            <a:avLst/>
          </a:prstGeom>
        </p:spPr>
      </p:pic>
      <p:pic>
        <p:nvPicPr>
          <p:cNvPr id="5" name="Picture 5" descr="Text&#10;&#10;Description automatically generated">
            <a:extLst>
              <a:ext uri="{FF2B5EF4-FFF2-40B4-BE49-F238E27FC236}">
                <a16:creationId xmlns:a16="http://schemas.microsoft.com/office/drawing/2014/main" id="{D2AD820A-2C24-464C-A7CD-1C36DC8D09E4}"/>
              </a:ext>
            </a:extLst>
          </p:cNvPr>
          <p:cNvPicPr>
            <a:picLocks noChangeAspect="1"/>
          </p:cNvPicPr>
          <p:nvPr/>
        </p:nvPicPr>
        <p:blipFill>
          <a:blip r:embed="rId4"/>
          <a:stretch>
            <a:fillRect/>
          </a:stretch>
        </p:blipFill>
        <p:spPr>
          <a:xfrm>
            <a:off x="4502471" y="4728584"/>
            <a:ext cx="7061200" cy="1486376"/>
          </a:xfrm>
          <a:prstGeom prst="rect">
            <a:avLst/>
          </a:prstGeom>
        </p:spPr>
      </p:pic>
    </p:spTree>
    <p:extLst>
      <p:ext uri="{BB962C8B-B14F-4D97-AF65-F5344CB8AC3E}">
        <p14:creationId xmlns:p14="http://schemas.microsoft.com/office/powerpoint/2010/main" val="3495574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BF8278-9AE0-4483-8E52-54A34AC310B8}"/>
              </a:ext>
            </a:extLst>
          </p:cNvPr>
          <p:cNvSpPr>
            <a:spLocks noGrp="1"/>
          </p:cNvSpPr>
          <p:nvPr>
            <p:ph type="title"/>
          </p:nvPr>
        </p:nvSpPr>
        <p:spPr>
          <a:xfrm>
            <a:off x="243202" y="515735"/>
            <a:ext cx="3556966" cy="3387497"/>
          </a:xfrm>
        </p:spPr>
        <p:txBody>
          <a:bodyPr anchor="b">
            <a:normAutofit/>
          </a:bodyPr>
          <a:lstStyle/>
          <a:p>
            <a:pPr algn="r"/>
            <a:r>
              <a:rPr lang="en-US" sz="4000" b="1">
                <a:solidFill>
                  <a:srgbClr val="FFFFFF"/>
                </a:solidFill>
                <a:cs typeface="Calibri Light"/>
              </a:rPr>
              <a:t>UNIT TEST</a:t>
            </a:r>
            <a:br>
              <a:rPr lang="en-US" sz="4000" b="1">
                <a:solidFill>
                  <a:srgbClr val="FFFFFF"/>
                </a:solidFill>
                <a:cs typeface="Calibri Light"/>
              </a:rPr>
            </a:br>
            <a:endParaRPr lang="en-US" sz="4000" b="1">
              <a:solidFill>
                <a:srgbClr val="FFFFFF"/>
              </a:solidFill>
            </a:endParaRPr>
          </a:p>
        </p:txBody>
      </p:sp>
      <p:pic>
        <p:nvPicPr>
          <p:cNvPr id="6" name="Picture 6" descr="Graphical user interface, application&#10;&#10;Description automatically generated">
            <a:extLst>
              <a:ext uri="{FF2B5EF4-FFF2-40B4-BE49-F238E27FC236}">
                <a16:creationId xmlns:a16="http://schemas.microsoft.com/office/drawing/2014/main" id="{DE87C7CA-BD7C-4638-8F66-9858CF7971E8}"/>
              </a:ext>
            </a:extLst>
          </p:cNvPr>
          <p:cNvPicPr>
            <a:picLocks noChangeAspect="1"/>
          </p:cNvPicPr>
          <p:nvPr/>
        </p:nvPicPr>
        <p:blipFill>
          <a:blip r:embed="rId2"/>
          <a:stretch>
            <a:fillRect/>
          </a:stretch>
        </p:blipFill>
        <p:spPr>
          <a:xfrm>
            <a:off x="4364966" y="803166"/>
            <a:ext cx="7085162" cy="1959252"/>
          </a:xfrm>
          <a:prstGeom prst="rect">
            <a:avLst/>
          </a:prstGeom>
        </p:spPr>
      </p:pic>
      <p:pic>
        <p:nvPicPr>
          <p:cNvPr id="7" name="Picture 7" descr="Table&#10;&#10;Description automatically generated">
            <a:extLst>
              <a:ext uri="{FF2B5EF4-FFF2-40B4-BE49-F238E27FC236}">
                <a16:creationId xmlns:a16="http://schemas.microsoft.com/office/drawing/2014/main" id="{86C16112-6165-4B6B-A07F-0D00614E6091}"/>
              </a:ext>
            </a:extLst>
          </p:cNvPr>
          <p:cNvPicPr>
            <a:picLocks noChangeAspect="1"/>
          </p:cNvPicPr>
          <p:nvPr/>
        </p:nvPicPr>
        <p:blipFill>
          <a:blip r:embed="rId3"/>
          <a:stretch>
            <a:fillRect/>
          </a:stretch>
        </p:blipFill>
        <p:spPr>
          <a:xfrm>
            <a:off x="4355785" y="3212849"/>
            <a:ext cx="7099538" cy="2277627"/>
          </a:xfrm>
          <a:prstGeom prst="rect">
            <a:avLst/>
          </a:prstGeom>
        </p:spPr>
      </p:pic>
    </p:spTree>
    <p:extLst>
      <p:ext uri="{BB962C8B-B14F-4D97-AF65-F5344CB8AC3E}">
        <p14:creationId xmlns:p14="http://schemas.microsoft.com/office/powerpoint/2010/main" val="734823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BF8278-9AE0-4483-8E52-54A34AC310B8}"/>
              </a:ext>
            </a:extLst>
          </p:cNvPr>
          <p:cNvSpPr>
            <a:spLocks noGrp="1"/>
          </p:cNvSpPr>
          <p:nvPr>
            <p:ph type="title"/>
          </p:nvPr>
        </p:nvSpPr>
        <p:spPr>
          <a:xfrm>
            <a:off x="243202" y="515735"/>
            <a:ext cx="3556966" cy="3387497"/>
          </a:xfrm>
        </p:spPr>
        <p:txBody>
          <a:bodyPr anchor="b">
            <a:normAutofit/>
          </a:bodyPr>
          <a:lstStyle/>
          <a:p>
            <a:pPr algn="r"/>
            <a:r>
              <a:rPr lang="en-US" sz="4000" b="1">
                <a:solidFill>
                  <a:srgbClr val="FFFFFF"/>
                </a:solidFill>
                <a:cs typeface="Calibri Light"/>
              </a:rPr>
              <a:t>UNIT TEST</a:t>
            </a:r>
            <a:br>
              <a:rPr lang="en-US" sz="4000" b="1">
                <a:solidFill>
                  <a:srgbClr val="FFFFFF"/>
                </a:solidFill>
                <a:cs typeface="Calibri Light"/>
              </a:rPr>
            </a:br>
            <a:endParaRPr lang="en-US" sz="4000" b="1">
              <a:solidFill>
                <a:srgbClr val="FFFFFF"/>
              </a:solidFill>
            </a:endParaRPr>
          </a:p>
        </p:txBody>
      </p:sp>
      <p:pic>
        <p:nvPicPr>
          <p:cNvPr id="3" name="Picture 3" descr="Table&#10;&#10;Description automatically generated">
            <a:extLst>
              <a:ext uri="{FF2B5EF4-FFF2-40B4-BE49-F238E27FC236}">
                <a16:creationId xmlns:a16="http://schemas.microsoft.com/office/drawing/2014/main" id="{FC195A60-9366-4FC1-8AA5-5E337BA163D3}"/>
              </a:ext>
            </a:extLst>
          </p:cNvPr>
          <p:cNvPicPr>
            <a:picLocks noChangeAspect="1"/>
          </p:cNvPicPr>
          <p:nvPr/>
        </p:nvPicPr>
        <p:blipFill>
          <a:blip r:embed="rId2"/>
          <a:stretch>
            <a:fillRect/>
          </a:stretch>
        </p:blipFill>
        <p:spPr>
          <a:xfrm>
            <a:off x="4856568" y="1101697"/>
            <a:ext cx="6193766" cy="2048318"/>
          </a:xfrm>
          <a:prstGeom prst="rect">
            <a:avLst/>
          </a:prstGeom>
        </p:spPr>
      </p:pic>
    </p:spTree>
    <p:extLst>
      <p:ext uri="{BB962C8B-B14F-4D97-AF65-F5344CB8AC3E}">
        <p14:creationId xmlns:p14="http://schemas.microsoft.com/office/powerpoint/2010/main" val="3514280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F084209-A7AE-48EA-A93C-04D4A46DD2BD}"/>
              </a:ext>
            </a:extLst>
          </p:cNvPr>
          <p:cNvSpPr>
            <a:spLocks noGrp="1"/>
          </p:cNvSpPr>
          <p:nvPr>
            <p:ph type="title"/>
          </p:nvPr>
        </p:nvSpPr>
        <p:spPr>
          <a:xfrm>
            <a:off x="767290" y="1166932"/>
            <a:ext cx="3582073" cy="4279709"/>
          </a:xfrm>
        </p:spPr>
        <p:txBody>
          <a:bodyPr anchor="ctr">
            <a:normAutofit/>
          </a:bodyPr>
          <a:lstStyle/>
          <a:p>
            <a:r>
              <a:rPr lang="en-US" sz="4800" b="1">
                <a:solidFill>
                  <a:schemeClr val="bg1"/>
                </a:solidFill>
                <a:ea typeface="+mj-lt"/>
                <a:cs typeface="+mj-lt"/>
              </a:rPr>
              <a:t>Backlogs Task</a:t>
            </a:r>
            <a:endParaRPr lang="en-US" sz="4800" b="1">
              <a:solidFill>
                <a:schemeClr val="bg1"/>
              </a:solidFill>
            </a:endParaRPr>
          </a:p>
        </p:txBody>
      </p:sp>
      <p:pic>
        <p:nvPicPr>
          <p:cNvPr id="4" name="Picture 4">
            <a:extLst>
              <a:ext uri="{FF2B5EF4-FFF2-40B4-BE49-F238E27FC236}">
                <a16:creationId xmlns:a16="http://schemas.microsoft.com/office/drawing/2014/main" id="{2EF5AA6F-54AB-4AA3-A191-8D5F4F212F1B}"/>
              </a:ext>
            </a:extLst>
          </p:cNvPr>
          <p:cNvPicPr>
            <a:picLocks noChangeAspect="1"/>
          </p:cNvPicPr>
          <p:nvPr/>
        </p:nvPicPr>
        <p:blipFill>
          <a:blip r:embed="rId2"/>
          <a:stretch>
            <a:fillRect/>
          </a:stretch>
        </p:blipFill>
        <p:spPr>
          <a:xfrm>
            <a:off x="5337919" y="3227724"/>
            <a:ext cx="6450980" cy="3479642"/>
          </a:xfrm>
          <a:prstGeom prst="rect">
            <a:avLst/>
          </a:prstGeom>
        </p:spPr>
      </p:pic>
      <p:pic>
        <p:nvPicPr>
          <p:cNvPr id="3" name="Picture 5" descr="Table&#10;&#10;Description automatically generated">
            <a:extLst>
              <a:ext uri="{FF2B5EF4-FFF2-40B4-BE49-F238E27FC236}">
                <a16:creationId xmlns:a16="http://schemas.microsoft.com/office/drawing/2014/main" id="{6608150D-9943-4EFC-91D0-54378DC3A675}"/>
              </a:ext>
            </a:extLst>
          </p:cNvPr>
          <p:cNvPicPr>
            <a:picLocks noChangeAspect="1"/>
          </p:cNvPicPr>
          <p:nvPr/>
        </p:nvPicPr>
        <p:blipFill>
          <a:blip r:embed="rId3"/>
          <a:stretch>
            <a:fillRect/>
          </a:stretch>
        </p:blipFill>
        <p:spPr>
          <a:xfrm>
            <a:off x="5564978" y="260218"/>
            <a:ext cx="5755799" cy="2424280"/>
          </a:xfrm>
          <a:prstGeom prst="rect">
            <a:avLst/>
          </a:prstGeom>
        </p:spPr>
      </p:pic>
    </p:spTree>
    <p:extLst>
      <p:ext uri="{BB962C8B-B14F-4D97-AF65-F5344CB8AC3E}">
        <p14:creationId xmlns:p14="http://schemas.microsoft.com/office/powerpoint/2010/main" val="2211293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8894DB-D154-443E-ACB7-FD6CF9F32615}"/>
              </a:ext>
            </a:extLst>
          </p:cNvPr>
          <p:cNvSpPr>
            <a:spLocks noGrp="1"/>
          </p:cNvSpPr>
          <p:nvPr>
            <p:ph type="title"/>
          </p:nvPr>
        </p:nvSpPr>
        <p:spPr>
          <a:xfrm>
            <a:off x="1116498" y="655128"/>
            <a:ext cx="4613919" cy="1499616"/>
          </a:xfrm>
        </p:spPr>
        <p:txBody>
          <a:bodyPr vert="horz" lIns="91440" tIns="45720" rIns="91440" bIns="45720" rtlCol="0" anchor="ctr">
            <a:normAutofit/>
          </a:bodyPr>
          <a:lstStyle/>
          <a:p>
            <a:r>
              <a:rPr lang="en-US" sz="4200"/>
              <a:t>Known Issues</a:t>
            </a:r>
            <a:endParaRPr lang="en-US" sz="4200">
              <a:cs typeface="Calibri Light"/>
            </a:endParaRPr>
          </a:p>
        </p:txBody>
      </p:sp>
      <p:sp>
        <p:nvSpPr>
          <p:cNvPr id="23" name="Rectangle 22">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6"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6" descr="Graphical user interface, text&#10;&#10;Description automatically generated">
            <a:extLst>
              <a:ext uri="{FF2B5EF4-FFF2-40B4-BE49-F238E27FC236}">
                <a16:creationId xmlns:a16="http://schemas.microsoft.com/office/drawing/2014/main" id="{E3AE3F56-BA25-4AED-8480-7DB8B92FC27C}"/>
              </a:ext>
            </a:extLst>
          </p:cNvPr>
          <p:cNvPicPr>
            <a:picLocks noChangeAspect="1"/>
          </p:cNvPicPr>
          <p:nvPr/>
        </p:nvPicPr>
        <p:blipFill>
          <a:blip r:embed="rId2"/>
          <a:stretch>
            <a:fillRect/>
          </a:stretch>
        </p:blipFill>
        <p:spPr>
          <a:xfrm>
            <a:off x="1611119" y="2772704"/>
            <a:ext cx="4631009" cy="1251260"/>
          </a:xfrm>
          <a:prstGeom prst="rect">
            <a:avLst/>
          </a:prstGeom>
        </p:spPr>
      </p:pic>
      <p:pic>
        <p:nvPicPr>
          <p:cNvPr id="7" name="Picture 7" descr="Graphical user interface, website&#10;&#10;Description automatically generated">
            <a:extLst>
              <a:ext uri="{FF2B5EF4-FFF2-40B4-BE49-F238E27FC236}">
                <a16:creationId xmlns:a16="http://schemas.microsoft.com/office/drawing/2014/main" id="{99427044-7486-4B7A-AC63-A34A45532748}"/>
              </a:ext>
            </a:extLst>
          </p:cNvPr>
          <p:cNvPicPr>
            <a:picLocks noChangeAspect="1"/>
          </p:cNvPicPr>
          <p:nvPr/>
        </p:nvPicPr>
        <p:blipFill>
          <a:blip r:embed="rId3"/>
          <a:stretch>
            <a:fillRect/>
          </a:stretch>
        </p:blipFill>
        <p:spPr>
          <a:xfrm>
            <a:off x="6952038" y="728161"/>
            <a:ext cx="4856355" cy="1341398"/>
          </a:xfrm>
          <a:prstGeom prst="rect">
            <a:avLst/>
          </a:prstGeom>
        </p:spPr>
      </p:pic>
      <p:pic>
        <p:nvPicPr>
          <p:cNvPr id="8" name="Picture 8" descr="Graphical user interface, text, application&#10;&#10;Description automatically generated">
            <a:extLst>
              <a:ext uri="{FF2B5EF4-FFF2-40B4-BE49-F238E27FC236}">
                <a16:creationId xmlns:a16="http://schemas.microsoft.com/office/drawing/2014/main" id="{BCAA4B02-B44B-4754-82C6-8E035CFCE014}"/>
              </a:ext>
            </a:extLst>
          </p:cNvPr>
          <p:cNvPicPr>
            <a:picLocks noChangeAspect="1"/>
          </p:cNvPicPr>
          <p:nvPr/>
        </p:nvPicPr>
        <p:blipFill>
          <a:blip r:embed="rId4"/>
          <a:stretch>
            <a:fillRect/>
          </a:stretch>
        </p:blipFill>
        <p:spPr>
          <a:xfrm>
            <a:off x="6955523" y="2069793"/>
            <a:ext cx="4851477" cy="1709621"/>
          </a:xfrm>
          <a:prstGeom prst="rect">
            <a:avLst/>
          </a:prstGeom>
        </p:spPr>
      </p:pic>
      <p:pic>
        <p:nvPicPr>
          <p:cNvPr id="9" name="Picture 9" descr="Text&#10;&#10;Description automatically generated">
            <a:extLst>
              <a:ext uri="{FF2B5EF4-FFF2-40B4-BE49-F238E27FC236}">
                <a16:creationId xmlns:a16="http://schemas.microsoft.com/office/drawing/2014/main" id="{BF7C00B7-792D-4C08-84A9-F1410D38226C}"/>
              </a:ext>
            </a:extLst>
          </p:cNvPr>
          <p:cNvPicPr>
            <a:picLocks noChangeAspect="1"/>
          </p:cNvPicPr>
          <p:nvPr/>
        </p:nvPicPr>
        <p:blipFill>
          <a:blip r:embed="rId5"/>
          <a:stretch>
            <a:fillRect/>
          </a:stretch>
        </p:blipFill>
        <p:spPr>
          <a:xfrm>
            <a:off x="6949717" y="3736669"/>
            <a:ext cx="4854031" cy="1573483"/>
          </a:xfrm>
          <a:prstGeom prst="rect">
            <a:avLst/>
          </a:prstGeom>
        </p:spPr>
      </p:pic>
      <p:pic>
        <p:nvPicPr>
          <p:cNvPr id="10" name="Picture 10" descr="Graphical user interface, application, website&#10;&#10;Description automatically generated">
            <a:extLst>
              <a:ext uri="{FF2B5EF4-FFF2-40B4-BE49-F238E27FC236}">
                <a16:creationId xmlns:a16="http://schemas.microsoft.com/office/drawing/2014/main" id="{A1706A83-DB98-4AA7-A927-AC9DE7AA684D}"/>
              </a:ext>
            </a:extLst>
          </p:cNvPr>
          <p:cNvPicPr>
            <a:picLocks noChangeAspect="1"/>
          </p:cNvPicPr>
          <p:nvPr/>
        </p:nvPicPr>
        <p:blipFill>
          <a:blip r:embed="rId6"/>
          <a:stretch>
            <a:fillRect/>
          </a:stretch>
        </p:blipFill>
        <p:spPr>
          <a:xfrm>
            <a:off x="1607483" y="4022570"/>
            <a:ext cx="4626854" cy="1282610"/>
          </a:xfrm>
          <a:prstGeom prst="rect">
            <a:avLst/>
          </a:prstGeom>
        </p:spPr>
      </p:pic>
      <p:pic>
        <p:nvPicPr>
          <p:cNvPr id="12" name="Picture 12" descr="Graphical user interface, website&#10;&#10;Description automatically generated">
            <a:extLst>
              <a:ext uri="{FF2B5EF4-FFF2-40B4-BE49-F238E27FC236}">
                <a16:creationId xmlns:a16="http://schemas.microsoft.com/office/drawing/2014/main" id="{8B19EB4D-E1C2-4ED5-9462-CB5A1C268245}"/>
              </a:ext>
            </a:extLst>
          </p:cNvPr>
          <p:cNvPicPr>
            <a:picLocks noChangeAspect="1"/>
          </p:cNvPicPr>
          <p:nvPr/>
        </p:nvPicPr>
        <p:blipFill>
          <a:blip r:embed="rId7"/>
          <a:stretch>
            <a:fillRect/>
          </a:stretch>
        </p:blipFill>
        <p:spPr>
          <a:xfrm>
            <a:off x="6950878" y="5308294"/>
            <a:ext cx="4851476" cy="1040780"/>
          </a:xfrm>
          <a:prstGeom prst="rect">
            <a:avLst/>
          </a:prstGeom>
        </p:spPr>
      </p:pic>
      <p:pic>
        <p:nvPicPr>
          <p:cNvPr id="4" name="Picture 4" descr="Text&#10;&#10;Description automatically generated">
            <a:extLst>
              <a:ext uri="{FF2B5EF4-FFF2-40B4-BE49-F238E27FC236}">
                <a16:creationId xmlns:a16="http://schemas.microsoft.com/office/drawing/2014/main" id="{70BCBE0F-2B95-4735-BA1A-A906ACCF5D72}"/>
              </a:ext>
            </a:extLst>
          </p:cNvPr>
          <p:cNvPicPr>
            <a:picLocks noChangeAspect="1"/>
          </p:cNvPicPr>
          <p:nvPr/>
        </p:nvPicPr>
        <p:blipFill>
          <a:blip r:embed="rId8"/>
          <a:stretch>
            <a:fillRect/>
          </a:stretch>
        </p:blipFill>
        <p:spPr>
          <a:xfrm>
            <a:off x="1610139" y="5304339"/>
            <a:ext cx="4629009" cy="969198"/>
          </a:xfrm>
          <a:prstGeom prst="rect">
            <a:avLst/>
          </a:prstGeom>
        </p:spPr>
      </p:pic>
    </p:spTree>
    <p:extLst>
      <p:ext uri="{BB962C8B-B14F-4D97-AF65-F5344CB8AC3E}">
        <p14:creationId xmlns:p14="http://schemas.microsoft.com/office/powerpoint/2010/main" val="1511915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DDC04-4615-471E-A2F2-9DCCD824E6C8}"/>
              </a:ext>
            </a:extLst>
          </p:cNvPr>
          <p:cNvSpPr>
            <a:spLocks noGrp="1"/>
          </p:cNvSpPr>
          <p:nvPr>
            <p:ph type="title"/>
          </p:nvPr>
        </p:nvSpPr>
        <p:spPr>
          <a:xfrm>
            <a:off x="4965430" y="629268"/>
            <a:ext cx="6586491" cy="1286160"/>
          </a:xfrm>
        </p:spPr>
        <p:txBody>
          <a:bodyPr anchor="b">
            <a:normAutofit/>
          </a:bodyPr>
          <a:lstStyle/>
          <a:p>
            <a:r>
              <a:rPr lang="en-US" b="1">
                <a:solidFill>
                  <a:srgbClr val="002060"/>
                </a:solidFill>
                <a:cs typeface="Calibri Light"/>
              </a:rPr>
              <a:t>S</a:t>
            </a:r>
            <a:r>
              <a:rPr lang="en-US" b="1">
                <a:solidFill>
                  <a:schemeClr val="accent6"/>
                </a:solidFill>
                <a:cs typeface="Calibri Light"/>
              </a:rPr>
              <a:t>O</a:t>
            </a:r>
            <a:r>
              <a:rPr lang="en-US">
                <a:cs typeface="Calibri Light"/>
              </a:rPr>
              <a:t>LID</a:t>
            </a:r>
            <a:endParaRPr lang="en-US"/>
          </a:p>
        </p:txBody>
      </p:sp>
      <p:sp>
        <p:nvSpPr>
          <p:cNvPr id="5" name="Content Placeholder 4">
            <a:extLst>
              <a:ext uri="{FF2B5EF4-FFF2-40B4-BE49-F238E27FC236}">
                <a16:creationId xmlns:a16="http://schemas.microsoft.com/office/drawing/2014/main" id="{02E26963-C4FD-4CC4-8637-E08BCE52516D}"/>
              </a:ext>
            </a:extLst>
          </p:cNvPr>
          <p:cNvSpPr>
            <a:spLocks noGrp="1"/>
          </p:cNvSpPr>
          <p:nvPr>
            <p:ph idx="1"/>
          </p:nvPr>
        </p:nvSpPr>
        <p:spPr>
          <a:xfrm>
            <a:off x="4965431" y="2438400"/>
            <a:ext cx="6586489" cy="3785419"/>
          </a:xfrm>
        </p:spPr>
        <p:txBody>
          <a:bodyPr vert="horz" lIns="91440" tIns="45720" rIns="91440" bIns="45720" rtlCol="0" anchor="t">
            <a:normAutofit/>
          </a:bodyPr>
          <a:lstStyle/>
          <a:p>
            <a:pPr marL="0" indent="0">
              <a:buNone/>
            </a:pPr>
            <a:r>
              <a:rPr lang="en-US" sz="2000" b="1">
                <a:solidFill>
                  <a:srgbClr val="002060"/>
                </a:solidFill>
              </a:rPr>
              <a:t>Single-Responsibility Principle</a:t>
            </a:r>
            <a:endParaRPr lang="en-US" sz="2000" b="1">
              <a:solidFill>
                <a:srgbClr val="002060"/>
              </a:solidFill>
              <a:ea typeface="+mn-lt"/>
              <a:cs typeface="+mn-lt"/>
            </a:endParaRPr>
          </a:p>
          <a:p>
            <a:pPr marL="0" indent="0">
              <a:buNone/>
            </a:pPr>
            <a:endParaRPr lang="en-US" sz="2000">
              <a:ea typeface="+mn-lt"/>
              <a:cs typeface="+mn-lt"/>
            </a:endParaRPr>
          </a:p>
          <a:p>
            <a:r>
              <a:rPr lang="en-US" sz="2000">
                <a:ea typeface="+mn-lt"/>
                <a:cs typeface="+mn-lt"/>
              </a:rPr>
              <a:t>A class should have one and only one reason to change, meaning that a class should have only one job.</a:t>
            </a:r>
          </a:p>
          <a:p>
            <a:endParaRPr lang="en-US" sz="2000"/>
          </a:p>
          <a:p>
            <a:pPr>
              <a:buNone/>
            </a:pPr>
            <a:r>
              <a:rPr lang="en-US" sz="2000" b="1">
                <a:solidFill>
                  <a:schemeClr val="accent6"/>
                </a:solidFill>
              </a:rPr>
              <a:t>Open close principle</a:t>
            </a:r>
            <a:endParaRPr lang="en-US" sz="2000" b="1">
              <a:solidFill>
                <a:schemeClr val="accent6"/>
              </a:solidFill>
              <a:cs typeface="Calibri"/>
            </a:endParaRPr>
          </a:p>
          <a:p>
            <a:r>
              <a:rPr lang="en-US" sz="2000">
                <a:ea typeface="+mn-lt"/>
                <a:cs typeface="+mn-lt"/>
              </a:rPr>
              <a:t>Objects or entities should be open for extension but closed for modification.</a:t>
            </a:r>
            <a:endParaRPr lang="en-US" sz="2000">
              <a:cs typeface="Calibri" panose="020F0502020204030204"/>
            </a:endParaRPr>
          </a:p>
        </p:txBody>
      </p:sp>
      <p:pic>
        <p:nvPicPr>
          <p:cNvPr id="10" name="Picture 6" descr="One in a crowd">
            <a:extLst>
              <a:ext uri="{FF2B5EF4-FFF2-40B4-BE49-F238E27FC236}">
                <a16:creationId xmlns:a16="http://schemas.microsoft.com/office/drawing/2014/main" id="{01F9D417-9553-4161-A47D-836CD37FAF66}"/>
              </a:ext>
            </a:extLst>
          </p:cNvPr>
          <p:cNvPicPr>
            <a:picLocks noChangeAspect="1"/>
          </p:cNvPicPr>
          <p:nvPr/>
        </p:nvPicPr>
        <p:blipFill rotWithShape="1">
          <a:blip r:embed="rId2"/>
          <a:srcRect l="28290" r="21016" b="4"/>
          <a:stretch/>
        </p:blipFill>
        <p:spPr>
          <a:xfrm>
            <a:off x="20" y="10"/>
            <a:ext cx="4635571" cy="6857990"/>
          </a:xfrm>
          <a:prstGeom prst="rect">
            <a:avLst/>
          </a:prstGeom>
          <a:effectLst/>
        </p:spPr>
      </p:pic>
      <p:cxnSp>
        <p:nvCxnSpPr>
          <p:cNvPr id="12"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BC967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4423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11F16-12E3-48E5-90B5-18FF6A711DE1}"/>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SO</a:t>
            </a:r>
            <a:r>
              <a:rPr lang="en-US" sz="4000" b="1">
                <a:solidFill>
                  <a:srgbClr val="FF0000"/>
                </a:solidFill>
                <a:cs typeface="Calibri Light"/>
              </a:rPr>
              <a:t>LI</a:t>
            </a:r>
            <a:r>
              <a:rPr lang="en-US" sz="4000">
                <a:solidFill>
                  <a:srgbClr val="FFFFFF"/>
                </a:solidFill>
                <a:cs typeface="Calibri Light"/>
              </a:rPr>
              <a:t>D</a:t>
            </a:r>
            <a:endParaRPr lang="en-US" sz="4000">
              <a:solidFill>
                <a:srgbClr val="FFFFFF"/>
              </a:solidFill>
            </a:endParaRPr>
          </a:p>
        </p:txBody>
      </p:sp>
      <p:sp>
        <p:nvSpPr>
          <p:cNvPr id="3" name="Content Placeholder 2">
            <a:extLst>
              <a:ext uri="{FF2B5EF4-FFF2-40B4-BE49-F238E27FC236}">
                <a16:creationId xmlns:a16="http://schemas.microsoft.com/office/drawing/2014/main" id="{63184D81-29AE-4F57-A2D3-339B4A46163B}"/>
              </a:ext>
            </a:extLst>
          </p:cNvPr>
          <p:cNvSpPr>
            <a:spLocks noGrp="1"/>
          </p:cNvSpPr>
          <p:nvPr>
            <p:ph idx="1"/>
          </p:nvPr>
        </p:nvSpPr>
        <p:spPr>
          <a:xfrm>
            <a:off x="1371599" y="2318197"/>
            <a:ext cx="9724031" cy="3683358"/>
          </a:xfrm>
        </p:spPr>
        <p:txBody>
          <a:bodyPr vert="horz" lIns="91440" tIns="45720" rIns="91440" bIns="45720" rtlCol="0" anchor="ctr">
            <a:normAutofit/>
          </a:bodyPr>
          <a:lstStyle/>
          <a:p>
            <a:pPr>
              <a:buNone/>
            </a:pPr>
            <a:r>
              <a:rPr lang="en-US" sz="2000" b="1"/>
              <a:t>Liskov Substitution principle</a:t>
            </a:r>
            <a:endParaRPr lang="en-US" sz="2000"/>
          </a:p>
          <a:p>
            <a:pPr marL="0" indent="0">
              <a:buNone/>
            </a:pPr>
            <a:endParaRPr lang="en-US" sz="2000">
              <a:ea typeface="+mn-lt"/>
              <a:cs typeface="+mn-lt"/>
            </a:endParaRPr>
          </a:p>
          <a:p>
            <a:r>
              <a:rPr lang="en-US" sz="2000">
                <a:ea typeface="+mn-lt"/>
                <a:cs typeface="+mn-lt"/>
              </a:rPr>
              <a:t>If class </a:t>
            </a:r>
            <a:r>
              <a:rPr lang="en-US" sz="2000" i="1">
                <a:ea typeface="+mn-lt"/>
                <a:cs typeface="+mn-lt"/>
              </a:rPr>
              <a:t>A</a:t>
            </a:r>
            <a:r>
              <a:rPr lang="en-US" sz="2000">
                <a:ea typeface="+mn-lt"/>
                <a:cs typeface="+mn-lt"/>
              </a:rPr>
              <a:t> is a subtype of class </a:t>
            </a:r>
            <a:r>
              <a:rPr lang="en-US" sz="2000" i="1">
                <a:ea typeface="+mn-lt"/>
                <a:cs typeface="+mn-lt"/>
              </a:rPr>
              <a:t>B</a:t>
            </a:r>
            <a:r>
              <a:rPr lang="en-US" sz="2000">
                <a:ea typeface="+mn-lt"/>
                <a:cs typeface="+mn-lt"/>
              </a:rPr>
              <a:t>, we should be able to replace </a:t>
            </a:r>
            <a:r>
              <a:rPr lang="en-US" sz="2000" i="1">
                <a:ea typeface="+mn-lt"/>
                <a:cs typeface="+mn-lt"/>
              </a:rPr>
              <a:t>B </a:t>
            </a:r>
            <a:r>
              <a:rPr lang="en-US" sz="2000">
                <a:ea typeface="+mn-lt"/>
                <a:cs typeface="+mn-lt"/>
              </a:rPr>
              <a:t>with </a:t>
            </a:r>
            <a:r>
              <a:rPr lang="en-US" sz="2000" i="1">
                <a:ea typeface="+mn-lt"/>
                <a:cs typeface="+mn-lt"/>
              </a:rPr>
              <a:t>A </a:t>
            </a:r>
            <a:r>
              <a:rPr lang="en-US" sz="2000">
                <a:ea typeface="+mn-lt"/>
                <a:cs typeface="+mn-lt"/>
              </a:rPr>
              <a:t>without disrupting the behavior of our program.</a:t>
            </a:r>
            <a:endParaRPr lang="en-US" sz="2000"/>
          </a:p>
          <a:p>
            <a:pPr marL="0" indent="0">
              <a:buNone/>
            </a:pPr>
            <a:endParaRPr lang="en-US" sz="2000" b="1">
              <a:cs typeface="Calibri"/>
            </a:endParaRPr>
          </a:p>
          <a:p>
            <a:pPr marL="0" indent="0">
              <a:buNone/>
            </a:pPr>
            <a:r>
              <a:rPr lang="en-US" sz="2000" b="1"/>
              <a:t>Interface Segregation Principle</a:t>
            </a:r>
            <a:endParaRPr lang="en-US" sz="2000" b="1">
              <a:cs typeface="Calibri"/>
            </a:endParaRPr>
          </a:p>
          <a:p>
            <a:r>
              <a:rPr lang="en-US" sz="2000">
                <a:ea typeface="+mn-lt"/>
                <a:cs typeface="+mn-lt"/>
              </a:rPr>
              <a:t>Larger interfaces should be split into smaller ones. By doing so, we can ensure that implementing classes only need to be concerned about the methods that are of interest to them.</a:t>
            </a:r>
            <a:endParaRPr lang="en-US" sz="2000">
              <a:cs typeface="Calibri" panose="020F0502020204030204"/>
            </a:endParaRPr>
          </a:p>
          <a:p>
            <a:endParaRPr lang="en-US" sz="2000" b="1">
              <a:cs typeface="Calibri"/>
            </a:endParaRPr>
          </a:p>
        </p:txBody>
      </p:sp>
    </p:spTree>
    <p:extLst>
      <p:ext uri="{BB962C8B-B14F-4D97-AF65-F5344CB8AC3E}">
        <p14:creationId xmlns:p14="http://schemas.microsoft.com/office/powerpoint/2010/main" val="3415273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5041B9-AB2E-401A-87D0-B773D5140CCB}"/>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SOLI</a:t>
            </a:r>
            <a:r>
              <a:rPr lang="en-US" sz="4000" b="1">
                <a:solidFill>
                  <a:srgbClr val="FF0000"/>
                </a:solidFill>
                <a:cs typeface="Calibri Light"/>
              </a:rPr>
              <a:t>D</a:t>
            </a:r>
            <a:endParaRPr lang="en-US" sz="4000">
              <a:solidFill>
                <a:srgbClr val="FF0000"/>
              </a:solidFill>
              <a:cs typeface="Calibri Light" panose="020F0302020204030204"/>
            </a:endParaRPr>
          </a:p>
        </p:txBody>
      </p:sp>
      <p:sp>
        <p:nvSpPr>
          <p:cNvPr id="3" name="Content Placeholder 2">
            <a:extLst>
              <a:ext uri="{FF2B5EF4-FFF2-40B4-BE49-F238E27FC236}">
                <a16:creationId xmlns:a16="http://schemas.microsoft.com/office/drawing/2014/main" id="{0BA7CD70-B5CA-48C9-9933-2AAB4D317F2C}"/>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b="1"/>
              <a:t>Dependency Inversion Principle</a:t>
            </a:r>
            <a:endParaRPr lang="en-US" sz="2000" b="1">
              <a:cs typeface="Calibri" panose="020F0502020204030204"/>
            </a:endParaRPr>
          </a:p>
          <a:p>
            <a:pPr marL="0" indent="0">
              <a:buNone/>
            </a:pPr>
            <a:endParaRPr lang="en-US" sz="2000">
              <a:ea typeface="+mn-lt"/>
              <a:cs typeface="+mn-lt"/>
            </a:endParaRPr>
          </a:p>
          <a:p>
            <a:pPr marL="0" indent="0">
              <a:buNone/>
            </a:pPr>
            <a:r>
              <a:rPr lang="en-US" sz="2000">
                <a:ea typeface="+mn-lt"/>
                <a:cs typeface="+mn-lt"/>
              </a:rPr>
              <a:t>The principle of dependency inversion refers to the decoupling of software modules. This way, instead of high-level modules depending on low-level modules, both will depend on abstractions</a:t>
            </a:r>
            <a:endParaRPr lang="en-US" sz="2000">
              <a:cs typeface="Calibri"/>
            </a:endParaRPr>
          </a:p>
        </p:txBody>
      </p:sp>
    </p:spTree>
    <p:extLst>
      <p:ext uri="{BB962C8B-B14F-4D97-AF65-F5344CB8AC3E}">
        <p14:creationId xmlns:p14="http://schemas.microsoft.com/office/powerpoint/2010/main" val="3557719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74E65F23-789E-4CB9-B34F-46A85E25D6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9" name="Oval 38">
              <a:extLst>
                <a:ext uri="{FF2B5EF4-FFF2-40B4-BE49-F238E27FC236}">
                  <a16:creationId xmlns:a16="http://schemas.microsoft.com/office/drawing/2014/main" id="{1CA207F7-3B67-4EA2-8EC5-1260B55A0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AD4CC450-51C3-4A41-B2B1-68A15D57C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D62506D-F8E8-4C55-B160-D4FE89850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E6004793-0083-43B9-81A2-20F71D2C7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53D192AA-AFCB-470F-B66A-18815C352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9079B0CF-0B4C-42A9-9769-3AC0A34FA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2F47D23-5A96-4C4B-BC13-B42184CDE598}"/>
              </a:ext>
            </a:extLst>
          </p:cNvPr>
          <p:cNvSpPr>
            <a:spLocks noGrp="1"/>
          </p:cNvSpPr>
          <p:nvPr>
            <p:ph type="title"/>
          </p:nvPr>
        </p:nvSpPr>
        <p:spPr>
          <a:xfrm>
            <a:off x="630936" y="630936"/>
            <a:ext cx="5260992" cy="2096756"/>
          </a:xfrm>
          <a:noFill/>
        </p:spPr>
        <p:txBody>
          <a:bodyPr vert="horz" lIns="91440" tIns="45720" rIns="91440" bIns="45720" rtlCol="0" anchor="t">
            <a:normAutofit/>
          </a:bodyPr>
          <a:lstStyle/>
          <a:p>
            <a:r>
              <a:rPr lang="en-US" sz="4800" b="1" kern="1200">
                <a:solidFill>
                  <a:schemeClr val="bg1"/>
                </a:solidFill>
                <a:latin typeface="+mj-lt"/>
                <a:ea typeface="+mj-ea"/>
                <a:cs typeface="+mj-cs"/>
              </a:rPr>
              <a:t>GITFLOW</a:t>
            </a:r>
            <a:endParaRPr lang="en-US" sz="4800" kern="1200">
              <a:solidFill>
                <a:schemeClr val="bg1"/>
              </a:solidFill>
              <a:latin typeface="+mj-lt"/>
              <a:ea typeface="+mj-ea"/>
              <a:cs typeface="+mj-cs"/>
            </a:endParaRPr>
          </a:p>
        </p:txBody>
      </p:sp>
      <p:sp>
        <p:nvSpPr>
          <p:cNvPr id="46" name="Rectangle 45">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9" name="Straight Connector 48">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4" name="Rectangle 53">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6" y="5940561"/>
            <a:ext cx="1285875" cy="549007"/>
            <a:chOff x="7029447" y="3514725"/>
            <a:chExt cx="1285875" cy="549007"/>
          </a:xfrm>
        </p:grpSpPr>
        <p:cxnSp>
          <p:nvCxnSpPr>
            <p:cNvPr id="57" name="Straight Connector 56">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4043ADFC-DC2E-40D2-954D-4A13B908D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63" name="Straight Connector 62">
              <a:extLst>
                <a:ext uri="{FF2B5EF4-FFF2-40B4-BE49-F238E27FC236}">
                  <a16:creationId xmlns:a16="http://schemas.microsoft.com/office/drawing/2014/main" id="{C975E7D3-10F5-4E53-902F-9E79C98C2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DC51AAB-5A3B-4730-B8AC-46C96AC0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6F2D9-1476-4E35-988D-D4CCB15C8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E17F678-D5C6-49BF-933D-1E65F69B32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5" name="Picture 5">
            <a:extLst>
              <a:ext uri="{FF2B5EF4-FFF2-40B4-BE49-F238E27FC236}">
                <a16:creationId xmlns:a16="http://schemas.microsoft.com/office/drawing/2014/main" id="{B6CFC214-E670-43FD-8226-83257E59A079}"/>
              </a:ext>
            </a:extLst>
          </p:cNvPr>
          <p:cNvPicPr>
            <a:picLocks noChangeAspect="1"/>
          </p:cNvPicPr>
          <p:nvPr/>
        </p:nvPicPr>
        <p:blipFill>
          <a:blip r:embed="rId2"/>
          <a:stretch>
            <a:fillRect/>
          </a:stretch>
        </p:blipFill>
        <p:spPr>
          <a:xfrm>
            <a:off x="1259840" y="1594930"/>
            <a:ext cx="9662160" cy="4074539"/>
          </a:xfrm>
          <a:prstGeom prst="rect">
            <a:avLst/>
          </a:prstGeom>
        </p:spPr>
      </p:pic>
    </p:spTree>
    <p:extLst>
      <p:ext uri="{BB962C8B-B14F-4D97-AF65-F5344CB8AC3E}">
        <p14:creationId xmlns:p14="http://schemas.microsoft.com/office/powerpoint/2010/main" val="3386055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1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1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1C09C5-7729-47D6-8DB8-62A17ABA48B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kern="1200">
                <a:solidFill>
                  <a:schemeClr val="tx1"/>
                </a:solidFill>
                <a:latin typeface="+mj-lt"/>
                <a:ea typeface="+mj-ea"/>
                <a:cs typeface="+mj-cs"/>
              </a:rPr>
              <a:t>TECHNOLOGIES USED</a:t>
            </a:r>
          </a:p>
        </p:txBody>
      </p:sp>
      <p:sp>
        <p:nvSpPr>
          <p:cNvPr id="26" name="Rectangle 2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10" descr="Icon&#10;&#10;Description automatically generated">
            <a:extLst>
              <a:ext uri="{FF2B5EF4-FFF2-40B4-BE49-F238E27FC236}">
                <a16:creationId xmlns:a16="http://schemas.microsoft.com/office/drawing/2014/main" id="{B385123F-7E3E-4BC1-A1D5-20D4D9359942}"/>
              </a:ext>
            </a:extLst>
          </p:cNvPr>
          <p:cNvPicPr>
            <a:picLocks noGrp="1" noChangeAspect="1"/>
          </p:cNvPicPr>
          <p:nvPr>
            <p:ph idx="1"/>
          </p:nvPr>
        </p:nvPicPr>
        <p:blipFill>
          <a:blip r:embed="rId2"/>
          <a:stretch>
            <a:fillRect/>
          </a:stretch>
        </p:blipFill>
        <p:spPr>
          <a:xfrm>
            <a:off x="5414356" y="765807"/>
            <a:ext cx="6408836" cy="5175134"/>
          </a:xfrm>
          <a:prstGeom prst="rect">
            <a:avLst/>
          </a:prstGeom>
        </p:spPr>
      </p:pic>
    </p:spTree>
    <p:extLst>
      <p:ext uri="{BB962C8B-B14F-4D97-AF65-F5344CB8AC3E}">
        <p14:creationId xmlns:p14="http://schemas.microsoft.com/office/powerpoint/2010/main" val="2408387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068297-3720-4F09-9A59-DEDC801E6DA3}"/>
              </a:ext>
            </a:extLst>
          </p:cNvPr>
          <p:cNvSpPr>
            <a:spLocks noGrp="1"/>
          </p:cNvSpPr>
          <p:nvPr>
            <p:ph type="title"/>
          </p:nvPr>
        </p:nvSpPr>
        <p:spPr>
          <a:xfrm>
            <a:off x="1383564" y="348865"/>
            <a:ext cx="9718111" cy="1576446"/>
          </a:xfrm>
        </p:spPr>
        <p:txBody>
          <a:bodyPr anchor="ctr">
            <a:normAutofit/>
          </a:bodyPr>
          <a:lstStyle/>
          <a:p>
            <a:r>
              <a:rPr lang="en-US" sz="4000" b="1">
                <a:solidFill>
                  <a:srgbClr val="FFFFFF"/>
                </a:solidFill>
                <a:cs typeface="Calibri Light"/>
              </a:rPr>
              <a:t>DJANGO</a:t>
            </a:r>
          </a:p>
        </p:txBody>
      </p:sp>
      <p:graphicFrame>
        <p:nvGraphicFramePr>
          <p:cNvPr id="12" name="Content Placeholder 2">
            <a:extLst>
              <a:ext uri="{FF2B5EF4-FFF2-40B4-BE49-F238E27FC236}">
                <a16:creationId xmlns:a16="http://schemas.microsoft.com/office/drawing/2014/main" id="{DE7305D4-ABC4-42DB-86AF-06B38517D471}"/>
              </a:ext>
            </a:extLst>
          </p:cNvPr>
          <p:cNvGraphicFramePr>
            <a:graphicFrameLocks noGrp="1"/>
          </p:cNvGraphicFramePr>
          <p:nvPr>
            <p:ph idx="1"/>
            <p:extLst>
              <p:ext uri="{D42A27DB-BD31-4B8C-83A1-F6EECF244321}">
                <p14:modId xmlns:p14="http://schemas.microsoft.com/office/powerpoint/2010/main" val="3080936135"/>
              </p:ext>
            </p:extLst>
          </p:nvPr>
        </p:nvGraphicFramePr>
        <p:xfrm>
          <a:off x="612039" y="2622382"/>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7469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068297-3720-4F09-9A59-DEDC801E6DA3}"/>
              </a:ext>
            </a:extLst>
          </p:cNvPr>
          <p:cNvSpPr>
            <a:spLocks noGrp="1"/>
          </p:cNvSpPr>
          <p:nvPr>
            <p:ph type="title"/>
          </p:nvPr>
        </p:nvSpPr>
        <p:spPr>
          <a:xfrm>
            <a:off x="1383564" y="348865"/>
            <a:ext cx="9718111" cy="1576446"/>
          </a:xfrm>
        </p:spPr>
        <p:txBody>
          <a:bodyPr anchor="ctr">
            <a:normAutofit/>
          </a:bodyPr>
          <a:lstStyle/>
          <a:p>
            <a:r>
              <a:rPr lang="en-US" sz="4000" b="1">
                <a:solidFill>
                  <a:srgbClr val="FFFFFF"/>
                </a:solidFill>
                <a:cs typeface="Calibri Light"/>
              </a:rPr>
              <a:t>DJANGO ARCHITECTURE</a:t>
            </a:r>
            <a:endParaRPr lang="en-US" sz="4000">
              <a:solidFill>
                <a:srgbClr val="000000"/>
              </a:solidFill>
              <a:cs typeface="Calibri Light"/>
            </a:endParaRPr>
          </a:p>
        </p:txBody>
      </p:sp>
      <p:pic>
        <p:nvPicPr>
          <p:cNvPr id="22" name="Picture 23" descr="Diagram&#10;&#10;Description automatically generated">
            <a:extLst>
              <a:ext uri="{FF2B5EF4-FFF2-40B4-BE49-F238E27FC236}">
                <a16:creationId xmlns:a16="http://schemas.microsoft.com/office/drawing/2014/main" id="{C473B57C-9585-4B5B-8B70-AEBD3CD2CBD9}"/>
              </a:ext>
            </a:extLst>
          </p:cNvPr>
          <p:cNvPicPr>
            <a:picLocks noGrp="1" noChangeAspect="1"/>
          </p:cNvPicPr>
          <p:nvPr>
            <p:ph idx="1"/>
          </p:nvPr>
        </p:nvPicPr>
        <p:blipFill>
          <a:blip r:embed="rId2"/>
          <a:stretch>
            <a:fillRect/>
          </a:stretch>
        </p:blipFill>
        <p:spPr>
          <a:xfrm>
            <a:off x="3373373" y="2371822"/>
            <a:ext cx="5669369" cy="4001733"/>
          </a:xfrm>
        </p:spPr>
      </p:pic>
    </p:spTree>
    <p:extLst>
      <p:ext uri="{BB962C8B-B14F-4D97-AF65-F5344CB8AC3E}">
        <p14:creationId xmlns:p14="http://schemas.microsoft.com/office/powerpoint/2010/main" val="5728826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0AE8DF1CADF946AC3BA3CACFC44C5A" ma:contentTypeVersion="4" ma:contentTypeDescription="Create a new document." ma:contentTypeScope="" ma:versionID="88ea5c81e39283b065d6f7fad22e2a9d">
  <xsd:schema xmlns:xsd="http://www.w3.org/2001/XMLSchema" xmlns:xs="http://www.w3.org/2001/XMLSchema" xmlns:p="http://schemas.microsoft.com/office/2006/metadata/properties" xmlns:ns2="32145826-f17b-4be3-a451-ff7de964f60f" targetNamespace="http://schemas.microsoft.com/office/2006/metadata/properties" ma:root="true" ma:fieldsID="fcb2f318b6ad5c3ff277e7b30234e0a7" ns2:_="">
    <xsd:import namespace="32145826-f17b-4be3-a451-ff7de964f60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145826-f17b-4be3-a451-ff7de964f6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LengthInSeconds xmlns="32145826-f17b-4be3-a451-ff7de964f60f" xsi:nil="true"/>
  </documentManagement>
</p:properties>
</file>

<file path=customXml/itemProps1.xml><?xml version="1.0" encoding="utf-8"?>
<ds:datastoreItem xmlns:ds="http://schemas.openxmlformats.org/officeDocument/2006/customXml" ds:itemID="{D3B176B6-E588-4C17-BD7B-CDF0A95A79D5}"/>
</file>

<file path=customXml/itemProps2.xml><?xml version="1.0" encoding="utf-8"?>
<ds:datastoreItem xmlns:ds="http://schemas.openxmlformats.org/officeDocument/2006/customXml" ds:itemID="{DBC56BFB-2E72-4A80-9CE7-9AD2BB6A0442}"/>
</file>

<file path=customXml/itemProps3.xml><?xml version="1.0" encoding="utf-8"?>
<ds:datastoreItem xmlns:ds="http://schemas.openxmlformats.org/officeDocument/2006/customXml" ds:itemID="{8839504B-EC76-46C7-91B7-1DC74FBDDD1C}"/>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27</Slides>
  <Notes>0</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Django Project</vt:lpstr>
      <vt:lpstr>SOLID</vt:lpstr>
      <vt:lpstr>SOLID</vt:lpstr>
      <vt:lpstr>SOLID</vt:lpstr>
      <vt:lpstr>SOLID</vt:lpstr>
      <vt:lpstr>GITFLOW</vt:lpstr>
      <vt:lpstr>TECHNOLOGIES USED</vt:lpstr>
      <vt:lpstr>DJANGO</vt:lpstr>
      <vt:lpstr>DJANGO ARCHITECTURE</vt:lpstr>
      <vt:lpstr>DJANGO STRUCTURE</vt:lpstr>
      <vt:lpstr>DJANGO STRUCTURE</vt:lpstr>
      <vt:lpstr>MICROSERVICES</vt:lpstr>
      <vt:lpstr>DOCKER </vt:lpstr>
      <vt:lpstr> CLASS DIAGRAM</vt:lpstr>
      <vt:lpstr> CLASS DIAGRAM</vt:lpstr>
      <vt:lpstr> CLASS DIAGRAM</vt:lpstr>
      <vt:lpstr> CLASS DIAGRAM</vt:lpstr>
      <vt:lpstr>Documentation - Postman</vt:lpstr>
      <vt:lpstr>Documentation - Logs</vt:lpstr>
      <vt:lpstr>Documentation - Swagger Hub</vt:lpstr>
      <vt:lpstr>UNIT TEST FFMPEG Execute</vt:lpstr>
      <vt:lpstr>UNIT TEST Video Converter</vt:lpstr>
      <vt:lpstr>UNIT TEST </vt:lpstr>
      <vt:lpstr>UNIT TEST </vt:lpstr>
      <vt:lpstr>UNIT TEST </vt:lpstr>
      <vt:lpstr>Backlogs Task</vt:lpstr>
      <vt:lpstr>Known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2021-10-12T00:46:53Z</dcterms:created>
  <dcterms:modified xsi:type="dcterms:W3CDTF">2021-10-14T15:53:49Z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0x0101008E0AE8DF1CADF946AC3BA3CACFC44C5A</vt:lpwstr>
  </property>
  <property fmtid="{D5CDD505-2E9C-101B-9397-08002B2CF9AE}" pid="3" name="_SourceUrl">
    <vt:lpwstr/>
  </property>
  <property fmtid="{D5CDD505-2E9C-101B-9397-08002B2CF9AE}" pid="4" name="_SharedFileIndex">
    <vt:lpwstr/>
  </property>
  <property fmtid="{D5CDD505-2E9C-101B-9397-08002B2CF9AE}" pid="5" name="ComplianceAssetId">
    <vt:lpwstr/>
  </property>
  <property fmtid="{D5CDD505-2E9C-101B-9397-08002B2CF9AE}" pid="6" name="_ExtendedDescription">
    <vt:lpwstr/>
  </property>
  <property fmtid="{D5CDD505-2E9C-101B-9397-08002B2CF9AE}" pid="7" name="TriggerFlowInfo">
    <vt:lpwstr/>
  </property>
</Properties>
</file>