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5381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8655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976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5972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0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6371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8449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4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29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717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261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0F579E-90E8-47D2-84C5-8F8A5804E1B6}" type="datetimeFigureOut">
              <a:rPr lang="es-BO" smtClean="0"/>
              <a:t>18/1/2022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9A8EA22-4F38-46C7-9F86-CD3A3F416B5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0387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4B06A-BDE0-49CE-A173-9726845F3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DABF5-7B82-4172-9133-2F219EA04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Microservers By Dilan O.</a:t>
            </a:r>
          </a:p>
        </p:txBody>
      </p:sp>
    </p:spTree>
    <p:extLst>
      <p:ext uri="{BB962C8B-B14F-4D97-AF65-F5344CB8AC3E}">
        <p14:creationId xmlns:p14="http://schemas.microsoft.com/office/powerpoint/2010/main" val="394871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2B8C76-2851-4722-82CC-C4DC4BE3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Microservers?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F3D85E0-098C-4035-82AB-12D700E6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4260040" cy="435133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is an architectural style</a:t>
            </a:r>
            <a:r>
              <a:rPr lang="en-US" dirty="0">
                <a:solidFill>
                  <a:srgbClr val="212529"/>
                </a:solidFill>
                <a:latin typeface="Open Sans" panose="020B0606030504020204" pitchFamily="34" charset="0"/>
              </a:rPr>
              <a:t>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method of developing software.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of services that run independently and autonomously.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large and complex apps.</a:t>
            </a:r>
          </a:p>
        </p:txBody>
      </p:sp>
      <p:pic>
        <p:nvPicPr>
          <p:cNvPr id="3074" name="Picture 2" descr="Microservices - Microservice Architecture - Publicaciones | Facebook">
            <a:extLst>
              <a:ext uri="{FF2B5EF4-FFF2-40B4-BE49-F238E27FC236}">
                <a16:creationId xmlns:a16="http://schemas.microsoft.com/office/drawing/2014/main" id="{244E56E8-FFE6-4CB3-8B82-7B4898F5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745" y="1828800"/>
            <a:ext cx="3214040" cy="32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91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4942D-A82B-4CA7-89B3-9F765E55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754603"/>
            <a:ext cx="10040112" cy="663028"/>
          </a:xfrm>
        </p:spPr>
        <p:txBody>
          <a:bodyPr>
            <a:noAutofit/>
          </a:bodyPr>
          <a:lstStyle/>
          <a:p>
            <a:r>
              <a:rPr lang="en-US" dirty="0"/>
              <a:t>Characteristics: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20D70889-7E74-47B5-A229-BB17D8F62525}"/>
              </a:ext>
            </a:extLst>
          </p:cNvPr>
          <p:cNvSpPr txBox="1">
            <a:spLocks/>
          </p:cNvSpPr>
          <p:nvPr/>
        </p:nvSpPr>
        <p:spPr>
          <a:xfrm>
            <a:off x="569412" y="1642369"/>
            <a:ext cx="42600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Modularity, can be developed </a:t>
            </a:r>
            <a:r>
              <a:rPr lang="en-US" b="0" i="0" dirty="0">
                <a:solidFill>
                  <a:srgbClr val="585858"/>
                </a:solidFill>
                <a:effectLst/>
                <a:latin typeface="Open sans" panose="020B0606030504020204" pitchFamily="34" charset="0"/>
              </a:rPr>
              <a:t>maintained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and deployed independently.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Code can be written in different languages.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Easy to understand and modify for developers.</a:t>
            </a:r>
          </a:p>
          <a:p>
            <a:pPr algn="just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 up becomes easier.</a:t>
            </a:r>
          </a:p>
        </p:txBody>
      </p:sp>
      <p:pic>
        <p:nvPicPr>
          <p:cNvPr id="8" name="Picture 4" descr="Microservices vs. Monolithic Architectures | SUSE Communities">
            <a:extLst>
              <a:ext uri="{FF2B5EF4-FFF2-40B4-BE49-F238E27FC236}">
                <a16:creationId xmlns:a16="http://schemas.microsoft.com/office/drawing/2014/main" id="{6D6FB2C0-FE3B-440D-90DE-90F3C1DB1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0"/>
          <a:stretch/>
        </p:blipFill>
        <p:spPr bwMode="auto">
          <a:xfrm>
            <a:off x="5803746" y="1417631"/>
            <a:ext cx="4894024" cy="456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4942D-A82B-4CA7-89B3-9F765E55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754603"/>
            <a:ext cx="10040112" cy="663028"/>
          </a:xfrm>
        </p:spPr>
        <p:txBody>
          <a:bodyPr>
            <a:noAutofit/>
          </a:bodyPr>
          <a:lstStyle/>
          <a:p>
            <a:r>
              <a:rPr lang="en-US" dirty="0"/>
              <a:t>Cons:</a:t>
            </a:r>
          </a:p>
        </p:txBody>
      </p:sp>
      <p:pic>
        <p:nvPicPr>
          <p:cNvPr id="2052" name="Picture 4" descr="Microservices vs. Monolithic Architectures | SUSE Communities">
            <a:extLst>
              <a:ext uri="{FF2B5EF4-FFF2-40B4-BE49-F238E27FC236}">
                <a16:creationId xmlns:a16="http://schemas.microsoft.com/office/drawing/2014/main" id="{1311F560-1A96-4AF5-9A07-512D9C81F8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0"/>
          <a:stretch/>
        </p:blipFill>
        <p:spPr bwMode="auto">
          <a:xfrm>
            <a:off x="5803746" y="1417631"/>
            <a:ext cx="4894024" cy="456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20D70889-7E74-47B5-A229-BB17D8F62525}"/>
              </a:ext>
            </a:extLst>
          </p:cNvPr>
          <p:cNvSpPr txBox="1">
            <a:spLocks/>
          </p:cNvSpPr>
          <p:nvPr/>
        </p:nvSpPr>
        <p:spPr>
          <a:xfrm>
            <a:off x="569412" y="1642369"/>
            <a:ext cx="426004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Initial time investment: When building the architecture, it takes more time to be able to fragment the various microservices.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Debugging becomes more challenging with microservices.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Costs may be higher with microservices: hosting infrastructure with security and maintenance support.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Developer profile: need skilled development teams.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4942D-A82B-4CA7-89B3-9F765E55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754603"/>
            <a:ext cx="10040112" cy="663028"/>
          </a:xfrm>
        </p:spPr>
        <p:txBody>
          <a:bodyPr>
            <a:noAutofit/>
          </a:bodyPr>
          <a:lstStyle/>
          <a:p>
            <a:r>
              <a:rPr lang="en-US" dirty="0"/>
              <a:t>Communication: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20D70889-7E74-47B5-A229-BB17D8F62525}"/>
              </a:ext>
            </a:extLst>
          </p:cNvPr>
          <p:cNvSpPr txBox="1">
            <a:spLocks/>
          </p:cNvSpPr>
          <p:nvPr/>
        </p:nvSpPr>
        <p:spPr>
          <a:xfrm>
            <a:off x="569412" y="1642369"/>
            <a:ext cx="426004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It is like an entry point.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Open Sans" panose="020B0606030504020204" pitchFamily="34" charset="0"/>
              </a:rPr>
              <a:t>Process: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Open Sans" panose="020B0606030504020204" pitchFamily="34" charset="0"/>
              </a:rPr>
              <a:t>A client sends a request to the gateway.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Open Sans" panose="020B0606030504020204" pitchFamily="34" charset="0"/>
              </a:rPr>
              <a:t>The gateway processes and sends the request to the Service.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Open Sans" panose="020B0606030504020204" pitchFamily="34" charset="0"/>
              </a:rPr>
              <a:t>The service responds to the gateway.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Open Sans" panose="020B0606030504020204" pitchFamily="34" charset="0"/>
              </a:rPr>
              <a:t>The gateway processes the response and sends it to the client.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Authentication.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Open Sans" panose="020B0606030504020204" pitchFamily="34" charset="0"/>
              </a:rPr>
              <a:t>Validate variables.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5FD11C-B86F-447A-B069-76E967734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7" t="15664" r="22544" b="26084"/>
          <a:stretch/>
        </p:blipFill>
        <p:spPr>
          <a:xfrm>
            <a:off x="4993553" y="1713389"/>
            <a:ext cx="6098554" cy="40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085CE-4576-461B-927B-3DB3EDEF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33C3F-BE83-4897-B0E2-22963612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 and complex apps.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Projects with a great team.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Frequent and continued deployments.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experience in microservices.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5EB2A-7762-4A75-B839-CAFA0614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530574"/>
          </a:xfrm>
        </p:spPr>
        <p:txBody>
          <a:bodyPr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That’s all.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40902822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648</TotalTime>
  <Words>213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Century Schoolbook</vt:lpstr>
      <vt:lpstr>Open sans</vt:lpstr>
      <vt:lpstr>Open sans</vt:lpstr>
      <vt:lpstr>Wingdings 2</vt:lpstr>
      <vt:lpstr>Vista</vt:lpstr>
      <vt:lpstr>Microservers</vt:lpstr>
      <vt:lpstr>What is Microservers?</vt:lpstr>
      <vt:lpstr>Characteristics:</vt:lpstr>
      <vt:lpstr>Cons:</vt:lpstr>
      <vt:lpstr>Communication:</vt:lpstr>
      <vt:lpstr>When to use?</vt:lpstr>
      <vt:lpstr>That’s all. 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Microservers</dc:title>
  <dc:creator>Dilan Ojeda Flores</dc:creator>
  <cp:lastModifiedBy>Dilan Ojeda Flores</cp:lastModifiedBy>
  <cp:revision>3</cp:revision>
  <dcterms:created xsi:type="dcterms:W3CDTF">2022-01-17T19:41:21Z</dcterms:created>
  <dcterms:modified xsi:type="dcterms:W3CDTF">2022-01-18T17:32:08Z</dcterms:modified>
</cp:coreProperties>
</file>