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047"/>
  </p:normalViewPr>
  <p:slideViewPr>
    <p:cSldViewPr snapToGrid="0" snapToObjects="1">
      <p:cViewPr varScale="1">
        <p:scale>
          <a:sx n="119" d="100"/>
          <a:sy n="119" d="100"/>
        </p:scale>
        <p:origin x="2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083BC-7968-CB42-9FE7-CA08D89B83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4E9A36-6548-8944-B291-595FACDAAC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F530F-2A64-BD4E-A64F-B50C94EE6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FD4E-4629-154A-ADED-E8889CE5329C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F39D5-68FB-BF4C-B9B3-38BBE8251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DE78F-3DBF-1749-BA0C-8F2FB3437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50DC-E9D8-0B4D-B637-D2501133A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850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40A8D-49E6-134D-A572-D39D56780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4388F-D55E-BB4E-84FF-6D9989A88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EF078-FFCC-F743-8FFF-564EDC34D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FD4E-4629-154A-ADED-E8889CE5329C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E62A5-5B00-F741-BE24-3EAA302E9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12DF2-8C17-C44C-B702-AFD99998C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50DC-E9D8-0B4D-B637-D2501133A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82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4AA928-227B-CD4D-8D00-FA3DFF1488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18D180-60A0-5948-8F02-ACB579C9D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1C1C9-CC33-4946-ADCE-28F8446E9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FD4E-4629-154A-ADED-E8889CE5329C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F6144-D41C-0E4A-AA49-AC4B7A574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9DAAE-48EB-3448-B51F-5C5E50278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50DC-E9D8-0B4D-B637-D2501133A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63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E2BA4-5AF7-3F4E-8190-37826334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089F1-2417-434D-A8B7-1C995B697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2AB82-A21D-734E-A776-55C212E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FD4E-4629-154A-ADED-E8889CE5329C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A94D5-07FB-984D-AF5C-A35815644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AF135-3153-D14B-B3C4-0BD3E8FE2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50DC-E9D8-0B4D-B637-D2501133A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15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00999-CD27-634C-A983-0CA5D401D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6C6A2-FE8E-0241-A1A3-D0A38A878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5C8B1-02F5-C944-B0D7-EA7C67CF2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FD4E-4629-154A-ADED-E8889CE5329C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200EE-A299-1C46-9C00-5159189DE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3033F-A976-C746-8826-F2121F30D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50DC-E9D8-0B4D-B637-D2501133A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50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C3887-9DD5-B240-BF4A-0788AF283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EA02F-C8C3-F54C-9BCB-80946938D4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63AF85-03BF-EF4E-BB41-1AF2B7DDED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A2E76-0DDC-8F4F-9152-A432B2733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FD4E-4629-154A-ADED-E8889CE5329C}" type="datetimeFigureOut">
              <a:rPr lang="en-US" smtClean="0"/>
              <a:t>4/21/22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FF3E5-7224-434E-959F-3F85E78D1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502AC-EEF2-1248-AA9A-BE42A9BB9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50DC-E9D8-0B4D-B637-D2501133A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04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E2309-DC11-324F-927A-4FD19B220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D2D35-79F3-254E-8451-AEDCBD619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8402A9-A8BD-084D-9219-5BE41858B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E04B09-5219-6449-8ACA-08FDABE80A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26F628-D22E-1748-AE5A-B12711075A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3B934F-E906-5B4C-85C6-464C67192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FD4E-4629-154A-ADED-E8889CE5329C}" type="datetimeFigureOut">
              <a:rPr lang="en-US" smtClean="0"/>
              <a:t>4/21/22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1370FD-D183-874A-BE75-536DDBEFA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1CF05F-1966-E641-91C1-2308CDFF2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50DC-E9D8-0B4D-B637-D2501133A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88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748F0-F3EA-9543-9C5A-04CF3F505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EF313F-185A-1646-BAD6-268A4772F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FD4E-4629-154A-ADED-E8889CE5329C}" type="datetimeFigureOut">
              <a:rPr lang="en-US" smtClean="0"/>
              <a:t>4/21/22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30EC8C-AE80-1E4A-9105-2FE5A4683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5DED1-5EA1-9542-91EE-F0910BD87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50DC-E9D8-0B4D-B637-D2501133A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44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8CD179-0618-2841-859B-B7A599763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FD4E-4629-154A-ADED-E8889CE5329C}" type="datetimeFigureOut">
              <a:rPr lang="en-US" smtClean="0"/>
              <a:t>4/21/22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B70E3B-F006-064E-A827-90DC06145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37F150-EA37-6943-A748-1675FEDB1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50DC-E9D8-0B4D-B637-D2501133A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74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FB4A3-9068-D847-B664-D86F55746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7EDBE-AEC7-8742-BEF4-7DB17B012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B0B98-3656-C64A-B69B-7C0118255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36ECD-3C99-6E4B-B5E9-0926F45A4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FD4E-4629-154A-ADED-E8889CE5329C}" type="datetimeFigureOut">
              <a:rPr lang="en-US" smtClean="0"/>
              <a:t>4/21/22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C757A8-1A67-D949-A174-A0FEB7BEA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0828E4-5384-084C-8E32-522062F3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50DC-E9D8-0B4D-B637-D2501133A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47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71426-DEBF-6D40-8704-587E93016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638F66-5254-6341-9AF7-188EFA878E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1BB36E-52E9-EB43-B3E8-321FF763F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D3E7E-C58A-CD42-9DEF-0291A4C09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FD4E-4629-154A-ADED-E8889CE5329C}" type="datetimeFigureOut">
              <a:rPr lang="en-US" smtClean="0"/>
              <a:t>4/21/22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3859EE-4AE4-6E46-9AC7-1C8D3E751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67B69D-B973-C741-A9E3-8D0157B50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50DC-E9D8-0B4D-B637-D2501133A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8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F88EBC-3CB9-E848-91BB-83C71CAD8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1BA14-6239-314D-8634-FC253D7F6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FD04A-4C59-E34B-B455-56FD00D3CD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EFD4E-4629-154A-ADED-E8889CE5329C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D9465-B61E-D345-99D8-097BDF9528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A5D59-2884-D249-AB6A-9BFC734130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150DC-E9D8-0B4D-B637-D2501133A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45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4B529-4E5B-934C-B6F9-BA3E8926FF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 Advance </a:t>
            </a:r>
            <a:r>
              <a:rPr lang="en-US" dirty="0" err="1"/>
              <a:t>Assisgnment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8C94E-9D96-E642-8829-4AAE7E0FCD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 April 2022</a:t>
            </a:r>
          </a:p>
        </p:txBody>
      </p:sp>
    </p:spTree>
    <p:extLst>
      <p:ext uri="{BB962C8B-B14F-4D97-AF65-F5344CB8AC3E}">
        <p14:creationId xmlns:p14="http://schemas.microsoft.com/office/powerpoint/2010/main" val="2786612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6846B-ED9B-D441-BCE2-424D370C1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for datetime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2135EE-CBA3-EA41-8A3C-180BC01DCFCE}"/>
              </a:ext>
            </a:extLst>
          </p:cNvPr>
          <p:cNvSpPr/>
          <p:nvPr/>
        </p:nvSpPr>
        <p:spPr>
          <a:xfrm>
            <a:off x="1109666" y="2734143"/>
            <a:ext cx="494852" cy="516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FCCD05-BF3C-0049-BFBA-8F81CC6D9C36}"/>
              </a:ext>
            </a:extLst>
          </p:cNvPr>
          <p:cNvSpPr/>
          <p:nvPr/>
        </p:nvSpPr>
        <p:spPr>
          <a:xfrm>
            <a:off x="1604518" y="2734142"/>
            <a:ext cx="494852" cy="516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B18ED5-AF43-1848-BE6C-1A2B6CA2B847}"/>
              </a:ext>
            </a:extLst>
          </p:cNvPr>
          <p:cNvSpPr/>
          <p:nvPr/>
        </p:nvSpPr>
        <p:spPr>
          <a:xfrm>
            <a:off x="3069351" y="2734143"/>
            <a:ext cx="494852" cy="516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D7B6A0-77DD-EA4B-8E95-E5D715E6700F}"/>
              </a:ext>
            </a:extLst>
          </p:cNvPr>
          <p:cNvSpPr/>
          <p:nvPr/>
        </p:nvSpPr>
        <p:spPr>
          <a:xfrm>
            <a:off x="3564203" y="2734142"/>
            <a:ext cx="494852" cy="516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FD3194-BF9B-3344-8F82-AFE494301AF2}"/>
              </a:ext>
            </a:extLst>
          </p:cNvPr>
          <p:cNvSpPr txBox="1"/>
          <p:nvPr/>
        </p:nvSpPr>
        <p:spPr>
          <a:xfrm>
            <a:off x="2099370" y="2734142"/>
            <a:ext cx="969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……..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9EDE64-4B28-D34E-82B5-63D89680D31C}"/>
              </a:ext>
            </a:extLst>
          </p:cNvPr>
          <p:cNvSpPr/>
          <p:nvPr/>
        </p:nvSpPr>
        <p:spPr>
          <a:xfrm>
            <a:off x="1109666" y="3656611"/>
            <a:ext cx="494852" cy="51636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5C2FFB-33D0-3C4E-9C4F-916B1DE61E00}"/>
              </a:ext>
            </a:extLst>
          </p:cNvPr>
          <p:cNvSpPr/>
          <p:nvPr/>
        </p:nvSpPr>
        <p:spPr>
          <a:xfrm>
            <a:off x="1109666" y="4172977"/>
            <a:ext cx="494852" cy="51636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FBE598-017A-1044-A47C-1A4A4BCEEA89}"/>
              </a:ext>
            </a:extLst>
          </p:cNvPr>
          <p:cNvSpPr txBox="1"/>
          <p:nvPr/>
        </p:nvSpPr>
        <p:spPr>
          <a:xfrm rot="5400000">
            <a:off x="968411" y="4812161"/>
            <a:ext cx="969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……..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D91C92-0628-534E-952F-88A511B62FE8}"/>
              </a:ext>
            </a:extLst>
          </p:cNvPr>
          <p:cNvSpPr/>
          <p:nvPr/>
        </p:nvSpPr>
        <p:spPr>
          <a:xfrm>
            <a:off x="1137513" y="5460142"/>
            <a:ext cx="494852" cy="51636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41B4F3-FC67-5440-B1D6-73ACEF6A519A}"/>
              </a:ext>
            </a:extLst>
          </p:cNvPr>
          <p:cNvSpPr/>
          <p:nvPr/>
        </p:nvSpPr>
        <p:spPr>
          <a:xfrm>
            <a:off x="1137513" y="5976508"/>
            <a:ext cx="494852" cy="51636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FC3565-DA78-DB48-97B8-D80BB9278ED7}"/>
              </a:ext>
            </a:extLst>
          </p:cNvPr>
          <p:cNvSpPr/>
          <p:nvPr/>
        </p:nvSpPr>
        <p:spPr>
          <a:xfrm>
            <a:off x="3575676" y="3650000"/>
            <a:ext cx="494852" cy="51636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413101D-2064-9547-9AF4-2D7F98A0A381}"/>
              </a:ext>
            </a:extLst>
          </p:cNvPr>
          <p:cNvSpPr/>
          <p:nvPr/>
        </p:nvSpPr>
        <p:spPr>
          <a:xfrm>
            <a:off x="3575676" y="4166366"/>
            <a:ext cx="494852" cy="51636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67D2CA-4A4A-3245-992A-EB54E7E4CEA5}"/>
              </a:ext>
            </a:extLst>
          </p:cNvPr>
          <p:cNvSpPr txBox="1"/>
          <p:nvPr/>
        </p:nvSpPr>
        <p:spPr>
          <a:xfrm rot="5400000">
            <a:off x="3434421" y="4805550"/>
            <a:ext cx="969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……..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FCB2D3-2F4F-F043-AA37-01718ED5F51D}"/>
              </a:ext>
            </a:extLst>
          </p:cNvPr>
          <p:cNvSpPr/>
          <p:nvPr/>
        </p:nvSpPr>
        <p:spPr>
          <a:xfrm>
            <a:off x="3603523" y="5453531"/>
            <a:ext cx="494852" cy="51636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C33FA82-947C-F44B-AC10-E8775F129022}"/>
              </a:ext>
            </a:extLst>
          </p:cNvPr>
          <p:cNvSpPr/>
          <p:nvPr/>
        </p:nvSpPr>
        <p:spPr>
          <a:xfrm>
            <a:off x="3603523" y="5969897"/>
            <a:ext cx="494852" cy="51636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C78C68E-36C5-AA44-B8FF-56A7C66FEFAF}"/>
              </a:ext>
            </a:extLst>
          </p:cNvPr>
          <p:cNvSpPr/>
          <p:nvPr/>
        </p:nvSpPr>
        <p:spPr>
          <a:xfrm>
            <a:off x="1604518" y="3656611"/>
            <a:ext cx="494852" cy="51636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A3331F-2292-C745-8E42-7EF966A583A2}"/>
              </a:ext>
            </a:extLst>
          </p:cNvPr>
          <p:cNvSpPr/>
          <p:nvPr/>
        </p:nvSpPr>
        <p:spPr>
          <a:xfrm>
            <a:off x="1604518" y="4172977"/>
            <a:ext cx="494852" cy="51636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DCFBE0-D467-F64F-97C3-A1CC95FD48D8}"/>
              </a:ext>
            </a:extLst>
          </p:cNvPr>
          <p:cNvSpPr txBox="1"/>
          <p:nvPr/>
        </p:nvSpPr>
        <p:spPr>
          <a:xfrm rot="5400000">
            <a:off x="1463263" y="4812161"/>
            <a:ext cx="969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……..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E1E8BDD-8181-6E41-B01D-2D66815AE07E}"/>
              </a:ext>
            </a:extLst>
          </p:cNvPr>
          <p:cNvSpPr/>
          <p:nvPr/>
        </p:nvSpPr>
        <p:spPr>
          <a:xfrm>
            <a:off x="1632365" y="5460142"/>
            <a:ext cx="494852" cy="51636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377DD1A-FF4A-A448-A2D3-CE5BCA6529AB}"/>
              </a:ext>
            </a:extLst>
          </p:cNvPr>
          <p:cNvSpPr/>
          <p:nvPr/>
        </p:nvSpPr>
        <p:spPr>
          <a:xfrm>
            <a:off x="1632365" y="5976508"/>
            <a:ext cx="494852" cy="51636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59B905-CDD4-9A44-BAD6-BA78762AF560}"/>
              </a:ext>
            </a:extLst>
          </p:cNvPr>
          <p:cNvSpPr/>
          <p:nvPr/>
        </p:nvSpPr>
        <p:spPr>
          <a:xfrm>
            <a:off x="3074564" y="3650000"/>
            <a:ext cx="494852" cy="51636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E8D613C-19AB-8B48-BE97-24B10E0DAFEE}"/>
              </a:ext>
            </a:extLst>
          </p:cNvPr>
          <p:cNvSpPr/>
          <p:nvPr/>
        </p:nvSpPr>
        <p:spPr>
          <a:xfrm>
            <a:off x="3074564" y="4166366"/>
            <a:ext cx="494852" cy="51636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57BCB0-AD00-5743-A30B-D466B78F13A1}"/>
              </a:ext>
            </a:extLst>
          </p:cNvPr>
          <p:cNvSpPr txBox="1"/>
          <p:nvPr/>
        </p:nvSpPr>
        <p:spPr>
          <a:xfrm rot="5400000">
            <a:off x="2933309" y="4805550"/>
            <a:ext cx="969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……..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3D8FE47-70E7-C347-BFB1-BCEA99F041F6}"/>
              </a:ext>
            </a:extLst>
          </p:cNvPr>
          <p:cNvSpPr/>
          <p:nvPr/>
        </p:nvSpPr>
        <p:spPr>
          <a:xfrm>
            <a:off x="3102411" y="5453531"/>
            <a:ext cx="494852" cy="51636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FD0B05E-E62F-BE41-BC13-05556F45FE2A}"/>
              </a:ext>
            </a:extLst>
          </p:cNvPr>
          <p:cNvSpPr/>
          <p:nvPr/>
        </p:nvSpPr>
        <p:spPr>
          <a:xfrm>
            <a:off x="3102411" y="5969897"/>
            <a:ext cx="494852" cy="51636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636F92-3C9F-064C-ABD8-0F330FE308E3}"/>
              </a:ext>
            </a:extLst>
          </p:cNvPr>
          <p:cNvSpPr txBox="1"/>
          <p:nvPr/>
        </p:nvSpPr>
        <p:spPr>
          <a:xfrm>
            <a:off x="2094721" y="3773547"/>
            <a:ext cx="969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……..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AE99B14-D146-3448-A162-001E85F1B40E}"/>
              </a:ext>
            </a:extLst>
          </p:cNvPr>
          <p:cNvSpPr txBox="1"/>
          <p:nvPr/>
        </p:nvSpPr>
        <p:spPr>
          <a:xfrm>
            <a:off x="2094720" y="5685695"/>
            <a:ext cx="969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……..</a:t>
            </a:r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id="{0C2DF9C1-B58B-6843-BB67-6228CC103C55}"/>
              </a:ext>
            </a:extLst>
          </p:cNvPr>
          <p:cNvSpPr/>
          <p:nvPr/>
        </p:nvSpPr>
        <p:spPr>
          <a:xfrm rot="10800000">
            <a:off x="556768" y="3656611"/>
            <a:ext cx="428625" cy="2836264"/>
          </a:xfrm>
          <a:prstGeom prst="rightBrace">
            <a:avLst/>
          </a:prstGeom>
          <a:noFill/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2C3F36A4-A890-5541-A75B-FAC73A7237E2}"/>
              </a:ext>
            </a:extLst>
          </p:cNvPr>
          <p:cNvSpPr/>
          <p:nvPr/>
        </p:nvSpPr>
        <p:spPr>
          <a:xfrm rot="16200000">
            <a:off x="2444832" y="947827"/>
            <a:ext cx="306903" cy="2921542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4EAA311-D8B5-184B-A137-11FF6FB595A3}"/>
              </a:ext>
            </a:extLst>
          </p:cNvPr>
          <p:cNvSpPr txBox="1"/>
          <p:nvPr/>
        </p:nvSpPr>
        <p:spPr>
          <a:xfrm>
            <a:off x="2113292" y="1854203"/>
            <a:ext cx="969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12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76A44CE-D090-AF48-BD4F-2D57C8B82D0B}"/>
              </a:ext>
            </a:extLst>
          </p:cNvPr>
          <p:cNvSpPr txBox="1"/>
          <p:nvPr/>
        </p:nvSpPr>
        <p:spPr>
          <a:xfrm>
            <a:off x="-134621" y="4867105"/>
            <a:ext cx="969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</a:rPr>
              <a:t>31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2E0880E-192A-2644-8A23-95D407B9622F}"/>
              </a:ext>
            </a:extLst>
          </p:cNvPr>
          <p:cNvCxnSpPr/>
          <p:nvPr/>
        </p:nvCxnSpPr>
        <p:spPr>
          <a:xfrm>
            <a:off x="1357092" y="2992325"/>
            <a:ext cx="0" cy="55097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B1B3591-7C7C-BB40-B2BD-05915B8A2296}"/>
              </a:ext>
            </a:extLst>
          </p:cNvPr>
          <p:cNvCxnSpPr/>
          <p:nvPr/>
        </p:nvCxnSpPr>
        <p:spPr>
          <a:xfrm>
            <a:off x="1787006" y="2992325"/>
            <a:ext cx="0" cy="55097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1B4797C-5691-DF46-B298-381BBE904B1D}"/>
              </a:ext>
            </a:extLst>
          </p:cNvPr>
          <p:cNvCxnSpPr/>
          <p:nvPr/>
        </p:nvCxnSpPr>
        <p:spPr>
          <a:xfrm>
            <a:off x="3360928" y="2983537"/>
            <a:ext cx="0" cy="55097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6697103-57B4-4645-B03C-4114CB8EE3B5}"/>
              </a:ext>
            </a:extLst>
          </p:cNvPr>
          <p:cNvCxnSpPr/>
          <p:nvPr/>
        </p:nvCxnSpPr>
        <p:spPr>
          <a:xfrm>
            <a:off x="3790842" y="2983537"/>
            <a:ext cx="0" cy="55097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DB2113A-4FE4-FA48-826B-ED6A28E06AEC}"/>
              </a:ext>
            </a:extLst>
          </p:cNvPr>
          <p:cNvSpPr txBox="1"/>
          <p:nvPr/>
        </p:nvSpPr>
        <p:spPr>
          <a:xfrm>
            <a:off x="3661610" y="3199132"/>
            <a:ext cx="2867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Pointer to the address of the day array</a:t>
            </a:r>
          </a:p>
        </p:txBody>
      </p:sp>
      <p:sp>
        <p:nvSpPr>
          <p:cNvPr id="56" name="Right Bracket 55">
            <a:extLst>
              <a:ext uri="{FF2B5EF4-FFF2-40B4-BE49-F238E27FC236}">
                <a16:creationId xmlns:a16="http://schemas.microsoft.com/office/drawing/2014/main" id="{D637246D-804D-EF43-BA4B-05E8E9B76197}"/>
              </a:ext>
            </a:extLst>
          </p:cNvPr>
          <p:cNvSpPr/>
          <p:nvPr/>
        </p:nvSpPr>
        <p:spPr>
          <a:xfrm>
            <a:off x="4154858" y="4154392"/>
            <a:ext cx="45719" cy="516366"/>
          </a:xfrm>
          <a:prstGeom prst="rightBracket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93AB739-035F-3349-BC7B-FEEE6E87E671}"/>
              </a:ext>
            </a:extLst>
          </p:cNvPr>
          <p:cNvCxnSpPr>
            <a:cxnSpLocks/>
          </p:cNvCxnSpPr>
          <p:nvPr/>
        </p:nvCxnSpPr>
        <p:spPr>
          <a:xfrm flipV="1">
            <a:off x="4360099" y="2983537"/>
            <a:ext cx="3307441" cy="1429038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2BA0D6B7-6308-1143-93FC-284D2C8C1B27}"/>
              </a:ext>
            </a:extLst>
          </p:cNvPr>
          <p:cNvSpPr/>
          <p:nvPr/>
        </p:nvSpPr>
        <p:spPr>
          <a:xfrm>
            <a:off x="7781652" y="1878063"/>
            <a:ext cx="1072967" cy="98404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B55EF49-180A-1649-B339-0E307A82D913}"/>
              </a:ext>
            </a:extLst>
          </p:cNvPr>
          <p:cNvSpPr/>
          <p:nvPr/>
        </p:nvSpPr>
        <p:spPr>
          <a:xfrm>
            <a:off x="6197512" y="4047478"/>
            <a:ext cx="585787" cy="641866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28A99A1-108C-E14A-80ED-0D6DF4B5873B}"/>
              </a:ext>
            </a:extLst>
          </p:cNvPr>
          <p:cNvSpPr/>
          <p:nvPr/>
        </p:nvSpPr>
        <p:spPr>
          <a:xfrm>
            <a:off x="5295884" y="4783923"/>
            <a:ext cx="585787" cy="641866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0380A92-8CE1-7140-9FC0-D789865AF60F}"/>
              </a:ext>
            </a:extLst>
          </p:cNvPr>
          <p:cNvSpPr/>
          <p:nvPr/>
        </p:nvSpPr>
        <p:spPr>
          <a:xfrm>
            <a:off x="7072133" y="4789899"/>
            <a:ext cx="585787" cy="641866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2047667-28E0-104D-88CC-D2D7A9126C43}"/>
              </a:ext>
            </a:extLst>
          </p:cNvPr>
          <p:cNvSpPr/>
          <p:nvPr/>
        </p:nvSpPr>
        <p:spPr>
          <a:xfrm>
            <a:off x="8025243" y="3272928"/>
            <a:ext cx="585787" cy="641866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C459C0F5-B07D-784B-AF3B-738CF15BB68B}"/>
              </a:ext>
            </a:extLst>
          </p:cNvPr>
          <p:cNvSpPr/>
          <p:nvPr/>
        </p:nvSpPr>
        <p:spPr>
          <a:xfrm>
            <a:off x="4685593" y="5642988"/>
            <a:ext cx="585787" cy="641866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50840F4-5C08-0C48-8721-AEE738035B42}"/>
              </a:ext>
            </a:extLst>
          </p:cNvPr>
          <p:cNvSpPr/>
          <p:nvPr/>
        </p:nvSpPr>
        <p:spPr>
          <a:xfrm>
            <a:off x="5733164" y="5648964"/>
            <a:ext cx="585787" cy="641866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C8DD4AE-D67D-E343-995B-93C440A35513}"/>
              </a:ext>
            </a:extLst>
          </p:cNvPr>
          <p:cNvSpPr/>
          <p:nvPr/>
        </p:nvSpPr>
        <p:spPr>
          <a:xfrm>
            <a:off x="6629387" y="5649599"/>
            <a:ext cx="585787" cy="641866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BBE06C1-76D5-B048-A66F-1B7D197B11FA}"/>
              </a:ext>
            </a:extLst>
          </p:cNvPr>
          <p:cNvSpPr/>
          <p:nvPr/>
        </p:nvSpPr>
        <p:spPr>
          <a:xfrm>
            <a:off x="7736692" y="5626372"/>
            <a:ext cx="585787" cy="641866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12934293-52B2-954F-BE4F-3B3BD57100E2}"/>
              </a:ext>
            </a:extLst>
          </p:cNvPr>
          <p:cNvSpPr/>
          <p:nvPr/>
        </p:nvSpPr>
        <p:spPr>
          <a:xfrm>
            <a:off x="10014074" y="4022668"/>
            <a:ext cx="585787" cy="641866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086168F-08D9-254D-A1FB-265BADC2BD2F}"/>
              </a:ext>
            </a:extLst>
          </p:cNvPr>
          <p:cNvSpPr/>
          <p:nvPr/>
        </p:nvSpPr>
        <p:spPr>
          <a:xfrm>
            <a:off x="9112446" y="4759113"/>
            <a:ext cx="585787" cy="641866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211ECA30-342C-3849-9E78-A41F7BC0AA61}"/>
              </a:ext>
            </a:extLst>
          </p:cNvPr>
          <p:cNvSpPr/>
          <p:nvPr/>
        </p:nvSpPr>
        <p:spPr>
          <a:xfrm>
            <a:off x="10888695" y="4765089"/>
            <a:ext cx="585787" cy="641866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14B9348-93B6-FC4C-9687-6C74659AE0BA}"/>
              </a:ext>
            </a:extLst>
          </p:cNvPr>
          <p:cNvSpPr/>
          <p:nvPr/>
        </p:nvSpPr>
        <p:spPr>
          <a:xfrm>
            <a:off x="8502155" y="5618178"/>
            <a:ext cx="585787" cy="641866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665F68FC-F1B4-AA4B-9F5F-D217D6A2A7A2}"/>
              </a:ext>
            </a:extLst>
          </p:cNvPr>
          <p:cNvSpPr/>
          <p:nvPr/>
        </p:nvSpPr>
        <p:spPr>
          <a:xfrm>
            <a:off x="9549726" y="5624154"/>
            <a:ext cx="585787" cy="641866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58C0B75-A63E-EC42-AFD9-570DCDAE0287}"/>
              </a:ext>
            </a:extLst>
          </p:cNvPr>
          <p:cNvSpPr/>
          <p:nvPr/>
        </p:nvSpPr>
        <p:spPr>
          <a:xfrm>
            <a:off x="10445949" y="5624789"/>
            <a:ext cx="585787" cy="641866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871CBAA2-8AF8-3C4F-8713-CED43AD6D424}"/>
              </a:ext>
            </a:extLst>
          </p:cNvPr>
          <p:cNvSpPr/>
          <p:nvPr/>
        </p:nvSpPr>
        <p:spPr>
          <a:xfrm>
            <a:off x="11553254" y="5601562"/>
            <a:ext cx="585787" cy="641866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35C057F-E563-8443-AF2E-1E0A1C03931E}"/>
              </a:ext>
            </a:extLst>
          </p:cNvPr>
          <p:cNvCxnSpPr>
            <a:stCxn id="65" idx="6"/>
          </p:cNvCxnSpPr>
          <p:nvPr/>
        </p:nvCxnSpPr>
        <p:spPr>
          <a:xfrm>
            <a:off x="8611030" y="3593861"/>
            <a:ext cx="1403044" cy="579116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0C5AD19-3012-E042-B710-3B7931483A71}"/>
              </a:ext>
            </a:extLst>
          </p:cNvPr>
          <p:cNvCxnSpPr>
            <a:cxnSpLocks/>
          </p:cNvCxnSpPr>
          <p:nvPr/>
        </p:nvCxnSpPr>
        <p:spPr>
          <a:xfrm flipH="1">
            <a:off x="6783299" y="3615655"/>
            <a:ext cx="1206760" cy="651920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A63BC1A-C960-8F41-8E2B-EDC29B8722D1}"/>
              </a:ext>
            </a:extLst>
          </p:cNvPr>
          <p:cNvCxnSpPr>
            <a:endCxn id="73" idx="7"/>
          </p:cNvCxnSpPr>
          <p:nvPr/>
        </p:nvCxnSpPr>
        <p:spPr>
          <a:xfrm flipH="1">
            <a:off x="9612446" y="4588780"/>
            <a:ext cx="401628" cy="264332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004B6DF-0A33-1C4B-9B24-4FB5EE01A263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10592817" y="4517650"/>
            <a:ext cx="381665" cy="341438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F370FE0-E83B-A949-9FCD-3ABEDF3BCC70}"/>
              </a:ext>
            </a:extLst>
          </p:cNvPr>
          <p:cNvCxnSpPr/>
          <p:nvPr/>
        </p:nvCxnSpPr>
        <p:spPr>
          <a:xfrm flipH="1">
            <a:off x="5764902" y="4567232"/>
            <a:ext cx="401628" cy="264332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FE7BEC5-5B5B-9D4E-90F5-1985A8776EAB}"/>
              </a:ext>
            </a:extLst>
          </p:cNvPr>
          <p:cNvCxnSpPr>
            <a:cxnSpLocks/>
          </p:cNvCxnSpPr>
          <p:nvPr/>
        </p:nvCxnSpPr>
        <p:spPr>
          <a:xfrm>
            <a:off x="6745273" y="4496102"/>
            <a:ext cx="381665" cy="341438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71D2C62-93D4-944C-8EFB-9372C7E75667}"/>
              </a:ext>
            </a:extLst>
          </p:cNvPr>
          <p:cNvCxnSpPr>
            <a:cxnSpLocks/>
          </p:cNvCxnSpPr>
          <p:nvPr/>
        </p:nvCxnSpPr>
        <p:spPr>
          <a:xfrm flipH="1">
            <a:off x="5134436" y="5322942"/>
            <a:ext cx="199544" cy="319538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34E1375-BB69-D54B-BABD-4BD9878FC83E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5798421" y="5266100"/>
            <a:ext cx="227637" cy="382864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37E3410-5049-D245-954B-B7CBFC1D9EB6}"/>
              </a:ext>
            </a:extLst>
          </p:cNvPr>
          <p:cNvCxnSpPr>
            <a:cxnSpLocks/>
          </p:cNvCxnSpPr>
          <p:nvPr/>
        </p:nvCxnSpPr>
        <p:spPr>
          <a:xfrm flipH="1">
            <a:off x="6960017" y="5358590"/>
            <a:ext cx="199544" cy="319538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868BAC1-4F9E-8844-8465-7ABBD148A701}"/>
              </a:ext>
            </a:extLst>
          </p:cNvPr>
          <p:cNvCxnSpPr>
            <a:cxnSpLocks/>
          </p:cNvCxnSpPr>
          <p:nvPr/>
        </p:nvCxnSpPr>
        <p:spPr>
          <a:xfrm>
            <a:off x="7624002" y="5301748"/>
            <a:ext cx="227637" cy="382864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5BCE3D0-0082-6146-899E-37F8F3D21747}"/>
              </a:ext>
            </a:extLst>
          </p:cNvPr>
          <p:cNvCxnSpPr>
            <a:cxnSpLocks/>
          </p:cNvCxnSpPr>
          <p:nvPr/>
        </p:nvCxnSpPr>
        <p:spPr>
          <a:xfrm flipH="1">
            <a:off x="8957685" y="5329426"/>
            <a:ext cx="199544" cy="319538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3864E6B-C1AB-D349-930E-5E059FDAC3C7}"/>
              </a:ext>
            </a:extLst>
          </p:cNvPr>
          <p:cNvCxnSpPr>
            <a:cxnSpLocks/>
          </p:cNvCxnSpPr>
          <p:nvPr/>
        </p:nvCxnSpPr>
        <p:spPr>
          <a:xfrm>
            <a:off x="9621670" y="5272584"/>
            <a:ext cx="227637" cy="382864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0DAA78FD-9121-6541-9580-9A6BC938C683}"/>
              </a:ext>
            </a:extLst>
          </p:cNvPr>
          <p:cNvCxnSpPr>
            <a:cxnSpLocks/>
          </p:cNvCxnSpPr>
          <p:nvPr/>
        </p:nvCxnSpPr>
        <p:spPr>
          <a:xfrm flipH="1">
            <a:off x="10774938" y="5274457"/>
            <a:ext cx="199544" cy="319538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FA537F0B-79D1-4B44-BB8D-438D883FBC95}"/>
              </a:ext>
            </a:extLst>
          </p:cNvPr>
          <p:cNvCxnSpPr>
            <a:cxnSpLocks/>
          </p:cNvCxnSpPr>
          <p:nvPr/>
        </p:nvCxnSpPr>
        <p:spPr>
          <a:xfrm>
            <a:off x="11438923" y="5217615"/>
            <a:ext cx="227637" cy="382864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686F4FC-D3D7-9D44-8F9E-74B61107D11A}"/>
              </a:ext>
            </a:extLst>
          </p:cNvPr>
          <p:cNvCxnSpPr/>
          <p:nvPr/>
        </p:nvCxnSpPr>
        <p:spPr>
          <a:xfrm>
            <a:off x="8317251" y="2679141"/>
            <a:ext cx="0" cy="55097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B1E70CA6-5179-0142-AC39-518C4FB319A9}"/>
              </a:ext>
            </a:extLst>
          </p:cNvPr>
          <p:cNvSpPr txBox="1"/>
          <p:nvPr/>
        </p:nvSpPr>
        <p:spPr>
          <a:xfrm>
            <a:off x="8259459" y="2894736"/>
            <a:ext cx="2867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Pointer to the address of the root of binary search tree</a:t>
            </a:r>
          </a:p>
        </p:txBody>
      </p:sp>
    </p:spTree>
    <p:extLst>
      <p:ext uri="{BB962C8B-B14F-4D97-AF65-F5344CB8AC3E}">
        <p14:creationId xmlns:p14="http://schemas.microsoft.com/office/powerpoint/2010/main" val="4213796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EB56F-DD2B-B04D-AD09-FACE717E1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for dentist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519B12-5CF9-134A-9E93-36D6DC6C15E9}"/>
              </a:ext>
            </a:extLst>
          </p:cNvPr>
          <p:cNvSpPr/>
          <p:nvPr/>
        </p:nvSpPr>
        <p:spPr>
          <a:xfrm>
            <a:off x="6338884" y="2062618"/>
            <a:ext cx="494852" cy="516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EBF6E9-9538-5941-BFCF-D58116E50D83}"/>
              </a:ext>
            </a:extLst>
          </p:cNvPr>
          <p:cNvSpPr/>
          <p:nvPr/>
        </p:nvSpPr>
        <p:spPr>
          <a:xfrm>
            <a:off x="6833736" y="2062617"/>
            <a:ext cx="494852" cy="516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D75AE3-CA99-CA4D-A41F-ED46D30C3E14}"/>
              </a:ext>
            </a:extLst>
          </p:cNvPr>
          <p:cNvSpPr/>
          <p:nvPr/>
        </p:nvSpPr>
        <p:spPr>
          <a:xfrm>
            <a:off x="8298569" y="2062618"/>
            <a:ext cx="494852" cy="516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B57B1D-BF5A-1848-B1A5-B5B1B910BF08}"/>
              </a:ext>
            </a:extLst>
          </p:cNvPr>
          <p:cNvSpPr/>
          <p:nvPr/>
        </p:nvSpPr>
        <p:spPr>
          <a:xfrm>
            <a:off x="8793421" y="2062617"/>
            <a:ext cx="494852" cy="516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0EFF41-CD1F-0346-B578-B89BA0C17DE9}"/>
              </a:ext>
            </a:extLst>
          </p:cNvPr>
          <p:cNvSpPr txBox="1"/>
          <p:nvPr/>
        </p:nvSpPr>
        <p:spPr>
          <a:xfrm>
            <a:off x="7328588" y="2062617"/>
            <a:ext cx="969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……..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872DFD1E-2CB0-F641-944C-62E59066B275}"/>
              </a:ext>
            </a:extLst>
          </p:cNvPr>
          <p:cNvSpPr/>
          <p:nvPr/>
        </p:nvSpPr>
        <p:spPr>
          <a:xfrm rot="16200000">
            <a:off x="7674050" y="276302"/>
            <a:ext cx="306903" cy="2921542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B5B0C5-7FDC-A945-9AF0-CAC1112D52BE}"/>
              </a:ext>
            </a:extLst>
          </p:cNvPr>
          <p:cNvSpPr txBox="1"/>
          <p:nvPr/>
        </p:nvSpPr>
        <p:spPr>
          <a:xfrm>
            <a:off x="7342510" y="1182678"/>
            <a:ext cx="969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10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252AD7-A318-9745-B932-70B89B139EC3}"/>
              </a:ext>
            </a:extLst>
          </p:cNvPr>
          <p:cNvCxnSpPr/>
          <p:nvPr/>
        </p:nvCxnSpPr>
        <p:spPr>
          <a:xfrm>
            <a:off x="6586310" y="2320800"/>
            <a:ext cx="0" cy="55097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BA06924-B490-6A42-A9D0-70E937D1902F}"/>
              </a:ext>
            </a:extLst>
          </p:cNvPr>
          <p:cNvCxnSpPr/>
          <p:nvPr/>
        </p:nvCxnSpPr>
        <p:spPr>
          <a:xfrm>
            <a:off x="7016224" y="2320800"/>
            <a:ext cx="0" cy="55097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D28E9D3-8EC0-C749-A1EC-4FFDC809D6CD}"/>
              </a:ext>
            </a:extLst>
          </p:cNvPr>
          <p:cNvCxnSpPr/>
          <p:nvPr/>
        </p:nvCxnSpPr>
        <p:spPr>
          <a:xfrm>
            <a:off x="8590146" y="2312012"/>
            <a:ext cx="0" cy="55097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33A3C5B-CAE1-8B41-A720-6D39A6403561}"/>
              </a:ext>
            </a:extLst>
          </p:cNvPr>
          <p:cNvCxnSpPr/>
          <p:nvPr/>
        </p:nvCxnSpPr>
        <p:spPr>
          <a:xfrm>
            <a:off x="9020060" y="2312012"/>
            <a:ext cx="0" cy="55097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17FF921-58E7-7840-AA38-AB795A982BEB}"/>
              </a:ext>
            </a:extLst>
          </p:cNvPr>
          <p:cNvSpPr txBox="1"/>
          <p:nvPr/>
        </p:nvSpPr>
        <p:spPr>
          <a:xfrm>
            <a:off x="8890828" y="2527607"/>
            <a:ext cx="2867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Pointer to the address of the day array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2B736F-82C2-6F49-8FDE-8BCF49B0D206}"/>
              </a:ext>
            </a:extLst>
          </p:cNvPr>
          <p:cNvSpPr/>
          <p:nvPr/>
        </p:nvSpPr>
        <p:spPr>
          <a:xfrm>
            <a:off x="6338884" y="3002935"/>
            <a:ext cx="494852" cy="51636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A2989F-A4A0-8F46-BCBD-35D2F264CAD2}"/>
              </a:ext>
            </a:extLst>
          </p:cNvPr>
          <p:cNvSpPr/>
          <p:nvPr/>
        </p:nvSpPr>
        <p:spPr>
          <a:xfrm>
            <a:off x="6338884" y="3519301"/>
            <a:ext cx="494852" cy="51636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6BF4816-AADE-DA40-A565-9DDFA582825E}"/>
              </a:ext>
            </a:extLst>
          </p:cNvPr>
          <p:cNvSpPr/>
          <p:nvPr/>
        </p:nvSpPr>
        <p:spPr>
          <a:xfrm>
            <a:off x="6338884" y="4035582"/>
            <a:ext cx="494852" cy="51636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D00428-2360-BD44-884A-30F4E3AA600C}"/>
              </a:ext>
            </a:extLst>
          </p:cNvPr>
          <p:cNvSpPr/>
          <p:nvPr/>
        </p:nvSpPr>
        <p:spPr>
          <a:xfrm>
            <a:off x="6338154" y="5023822"/>
            <a:ext cx="494852" cy="51636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A0D2037-F952-0240-BE74-82DDA9B05CBD}"/>
              </a:ext>
            </a:extLst>
          </p:cNvPr>
          <p:cNvSpPr/>
          <p:nvPr/>
        </p:nvSpPr>
        <p:spPr>
          <a:xfrm>
            <a:off x="6338154" y="5540188"/>
            <a:ext cx="494852" cy="51636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5CA95D0-6752-4141-85DA-2CF509DE098C}"/>
              </a:ext>
            </a:extLst>
          </p:cNvPr>
          <p:cNvSpPr/>
          <p:nvPr/>
        </p:nvSpPr>
        <p:spPr>
          <a:xfrm>
            <a:off x="6338154" y="6056469"/>
            <a:ext cx="494852" cy="51636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B72353-1B6F-7F40-8E14-5EF1A7EBA08C}"/>
              </a:ext>
            </a:extLst>
          </p:cNvPr>
          <p:cNvSpPr txBox="1"/>
          <p:nvPr/>
        </p:nvSpPr>
        <p:spPr>
          <a:xfrm rot="5400000">
            <a:off x="6171927" y="4535405"/>
            <a:ext cx="969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...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E2C2ACC-D15C-CB40-8727-5B6A9F6BFC62}"/>
              </a:ext>
            </a:extLst>
          </p:cNvPr>
          <p:cNvSpPr/>
          <p:nvPr/>
        </p:nvSpPr>
        <p:spPr>
          <a:xfrm>
            <a:off x="6833736" y="2995621"/>
            <a:ext cx="494852" cy="51636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5B4F43A-F4C5-2F4D-8E87-E22E51113337}"/>
              </a:ext>
            </a:extLst>
          </p:cNvPr>
          <p:cNvSpPr/>
          <p:nvPr/>
        </p:nvSpPr>
        <p:spPr>
          <a:xfrm>
            <a:off x="6833736" y="3511987"/>
            <a:ext cx="494852" cy="51636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541D761-52AE-1344-9C62-4FE595E0E780}"/>
              </a:ext>
            </a:extLst>
          </p:cNvPr>
          <p:cNvSpPr/>
          <p:nvPr/>
        </p:nvSpPr>
        <p:spPr>
          <a:xfrm>
            <a:off x="6833736" y="4028268"/>
            <a:ext cx="494852" cy="53057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9403E6E-9BD5-894E-8BCD-D861F38FE5F4}"/>
              </a:ext>
            </a:extLst>
          </p:cNvPr>
          <p:cNvSpPr/>
          <p:nvPr/>
        </p:nvSpPr>
        <p:spPr>
          <a:xfrm>
            <a:off x="6833006" y="5030796"/>
            <a:ext cx="494852" cy="51636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8A56265-4185-414C-B5C3-C6BFDF4A85A2}"/>
              </a:ext>
            </a:extLst>
          </p:cNvPr>
          <p:cNvSpPr/>
          <p:nvPr/>
        </p:nvSpPr>
        <p:spPr>
          <a:xfrm>
            <a:off x="6833006" y="5547162"/>
            <a:ext cx="494852" cy="51636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A69ADA2-C883-CC43-BE6A-0499DF825E89}"/>
              </a:ext>
            </a:extLst>
          </p:cNvPr>
          <p:cNvSpPr/>
          <p:nvPr/>
        </p:nvSpPr>
        <p:spPr>
          <a:xfrm>
            <a:off x="6833006" y="6063443"/>
            <a:ext cx="494852" cy="50241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470040-E7CB-E14F-ABF7-42A678C75A7A}"/>
              </a:ext>
            </a:extLst>
          </p:cNvPr>
          <p:cNvSpPr txBox="1"/>
          <p:nvPr/>
        </p:nvSpPr>
        <p:spPr>
          <a:xfrm rot="5400000">
            <a:off x="6666779" y="4528091"/>
            <a:ext cx="969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...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747FB0D-2CBF-244A-845E-E0B583B9D1C4}"/>
              </a:ext>
            </a:extLst>
          </p:cNvPr>
          <p:cNvSpPr/>
          <p:nvPr/>
        </p:nvSpPr>
        <p:spPr>
          <a:xfrm>
            <a:off x="8324637" y="3002623"/>
            <a:ext cx="494852" cy="51636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32E4F4C-0EBB-F64B-8699-FF227C64E6B0}"/>
              </a:ext>
            </a:extLst>
          </p:cNvPr>
          <p:cNvSpPr/>
          <p:nvPr/>
        </p:nvSpPr>
        <p:spPr>
          <a:xfrm>
            <a:off x="8324637" y="3518989"/>
            <a:ext cx="494852" cy="51636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8B5D6D3-1497-104A-ABB6-6AB2F90D1A65}"/>
              </a:ext>
            </a:extLst>
          </p:cNvPr>
          <p:cNvSpPr/>
          <p:nvPr/>
        </p:nvSpPr>
        <p:spPr>
          <a:xfrm>
            <a:off x="8324637" y="4035270"/>
            <a:ext cx="494852" cy="51636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5EA4EB-581A-FA4C-B41B-359F94C2E68A}"/>
              </a:ext>
            </a:extLst>
          </p:cNvPr>
          <p:cNvSpPr/>
          <p:nvPr/>
        </p:nvSpPr>
        <p:spPr>
          <a:xfrm>
            <a:off x="8323907" y="5023510"/>
            <a:ext cx="494852" cy="51636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05ACE96-5210-4145-904C-F8BA13ADC9E1}"/>
              </a:ext>
            </a:extLst>
          </p:cNvPr>
          <p:cNvSpPr/>
          <p:nvPr/>
        </p:nvSpPr>
        <p:spPr>
          <a:xfrm>
            <a:off x="8323907" y="5539876"/>
            <a:ext cx="494852" cy="51636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A414E50-E571-A449-B7CA-78E9D767D501}"/>
              </a:ext>
            </a:extLst>
          </p:cNvPr>
          <p:cNvSpPr/>
          <p:nvPr/>
        </p:nvSpPr>
        <p:spPr>
          <a:xfrm>
            <a:off x="8323907" y="6056157"/>
            <a:ext cx="494852" cy="51636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1B08506-BD34-CB4A-85C6-6F47A89EB51E}"/>
              </a:ext>
            </a:extLst>
          </p:cNvPr>
          <p:cNvSpPr txBox="1"/>
          <p:nvPr/>
        </p:nvSpPr>
        <p:spPr>
          <a:xfrm rot="5400000">
            <a:off x="8157680" y="4535093"/>
            <a:ext cx="969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...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F304F37-32D5-9642-B225-EF92D8FA4107}"/>
              </a:ext>
            </a:extLst>
          </p:cNvPr>
          <p:cNvSpPr/>
          <p:nvPr/>
        </p:nvSpPr>
        <p:spPr>
          <a:xfrm>
            <a:off x="8819489" y="2995309"/>
            <a:ext cx="494852" cy="51636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74A77E-2EB0-5241-BA07-ECD79C4B3201}"/>
              </a:ext>
            </a:extLst>
          </p:cNvPr>
          <p:cNvSpPr/>
          <p:nvPr/>
        </p:nvSpPr>
        <p:spPr>
          <a:xfrm>
            <a:off x="8819489" y="3511675"/>
            <a:ext cx="494852" cy="51636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B967014-EE27-754F-93C0-9C2669095DD5}"/>
              </a:ext>
            </a:extLst>
          </p:cNvPr>
          <p:cNvSpPr/>
          <p:nvPr/>
        </p:nvSpPr>
        <p:spPr>
          <a:xfrm>
            <a:off x="8819489" y="4027956"/>
            <a:ext cx="494852" cy="53057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E2A4EC5-D8FC-3B41-9D12-41E24620A064}"/>
              </a:ext>
            </a:extLst>
          </p:cNvPr>
          <p:cNvSpPr/>
          <p:nvPr/>
        </p:nvSpPr>
        <p:spPr>
          <a:xfrm>
            <a:off x="8818759" y="5030484"/>
            <a:ext cx="494852" cy="51636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E01588A-BB8C-5244-B639-A096F466FE5C}"/>
              </a:ext>
            </a:extLst>
          </p:cNvPr>
          <p:cNvSpPr/>
          <p:nvPr/>
        </p:nvSpPr>
        <p:spPr>
          <a:xfrm>
            <a:off x="8818759" y="5546850"/>
            <a:ext cx="494852" cy="51636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D071E33-61A4-B242-9039-B3C640A55274}"/>
              </a:ext>
            </a:extLst>
          </p:cNvPr>
          <p:cNvSpPr/>
          <p:nvPr/>
        </p:nvSpPr>
        <p:spPr>
          <a:xfrm>
            <a:off x="8818759" y="6063131"/>
            <a:ext cx="494852" cy="50241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1C5CEC4-5944-A340-B9AF-51FF051B4257}"/>
              </a:ext>
            </a:extLst>
          </p:cNvPr>
          <p:cNvSpPr txBox="1"/>
          <p:nvPr/>
        </p:nvSpPr>
        <p:spPr>
          <a:xfrm rot="5400000">
            <a:off x="8652532" y="4527779"/>
            <a:ext cx="969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...</a:t>
            </a:r>
          </a:p>
        </p:txBody>
      </p:sp>
      <p:sp>
        <p:nvSpPr>
          <p:cNvPr id="44" name="Right Brace 43">
            <a:extLst>
              <a:ext uri="{FF2B5EF4-FFF2-40B4-BE49-F238E27FC236}">
                <a16:creationId xmlns:a16="http://schemas.microsoft.com/office/drawing/2014/main" id="{7C8F2C7C-BAAB-2F4F-9BEA-6EBF9A70231F}"/>
              </a:ext>
            </a:extLst>
          </p:cNvPr>
          <p:cNvSpPr/>
          <p:nvPr/>
        </p:nvSpPr>
        <p:spPr>
          <a:xfrm>
            <a:off x="9470472" y="3038662"/>
            <a:ext cx="428625" cy="1519864"/>
          </a:xfrm>
          <a:prstGeom prst="rightBrace">
            <a:avLst/>
          </a:prstGeom>
          <a:noFill/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8D2C153-1DB4-9745-8F4F-3EE7B3C91061}"/>
              </a:ext>
            </a:extLst>
          </p:cNvPr>
          <p:cNvSpPr txBox="1"/>
          <p:nvPr/>
        </p:nvSpPr>
        <p:spPr>
          <a:xfrm>
            <a:off x="9871961" y="3160439"/>
            <a:ext cx="220776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Linked-list:</a:t>
            </a:r>
          </a:p>
          <a:p>
            <a:pPr marL="514350" indent="-514350">
              <a:buAutoNum type="romanLcParenR"/>
            </a:pPr>
            <a:r>
              <a:rPr lang="en-US" sz="1400" dirty="0"/>
              <a:t>Name of dentist</a:t>
            </a:r>
          </a:p>
          <a:p>
            <a:pPr marL="514350" indent="-514350">
              <a:buAutoNum type="romanLcParenR"/>
            </a:pPr>
            <a:r>
              <a:rPr lang="en-US" sz="1400" dirty="0"/>
              <a:t>Pointer to dentist information consisting of Dr. Id, and available timeslot</a:t>
            </a:r>
          </a:p>
          <a:p>
            <a:pPr marL="514350" indent="-514350">
              <a:buAutoNum type="romanLcParenR"/>
            </a:pPr>
            <a:r>
              <a:rPr lang="en-US" sz="1400" dirty="0"/>
              <a:t>Pointer to the next linked-list</a:t>
            </a:r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500A7B3C-8455-B34C-8454-694B4BC269E2}"/>
              </a:ext>
            </a:extLst>
          </p:cNvPr>
          <p:cNvSpPr/>
          <p:nvPr/>
        </p:nvSpPr>
        <p:spPr>
          <a:xfrm rot="10800000">
            <a:off x="5813202" y="3024374"/>
            <a:ext cx="454548" cy="3526886"/>
          </a:xfrm>
          <a:prstGeom prst="rightBrace">
            <a:avLst/>
          </a:prstGeom>
          <a:noFill/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1FE043-749B-D345-B3CA-94A187F71C95}"/>
              </a:ext>
            </a:extLst>
          </p:cNvPr>
          <p:cNvSpPr txBox="1"/>
          <p:nvPr/>
        </p:nvSpPr>
        <p:spPr>
          <a:xfrm>
            <a:off x="4639949" y="3565155"/>
            <a:ext cx="137726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Linked-list are chained together if the hash function produce the same index for different names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DD9D7A4-2725-1449-BDBF-91CAD797F177}"/>
              </a:ext>
            </a:extLst>
          </p:cNvPr>
          <p:cNvSpPr txBox="1"/>
          <p:nvPr/>
        </p:nvSpPr>
        <p:spPr>
          <a:xfrm>
            <a:off x="254659" y="1911353"/>
            <a:ext cx="38943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HASH Function for accessing/storing Appointment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5EC2072-B2D0-D349-A9A3-31A0B7B18478}"/>
              </a:ext>
            </a:extLst>
          </p:cNvPr>
          <p:cNvSpPr txBox="1"/>
          <p:nvPr/>
        </p:nvSpPr>
        <p:spPr>
          <a:xfrm>
            <a:off x="327876" y="3518989"/>
            <a:ext cx="427640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Store according to the dentist name – index computed by adding the ASCII number of each alphabet and then get the remainder when dividing by the size of array which is 10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545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CADB3-D146-3F42-B788-3A48DDF6A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for appointment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ECD2E5-6EBD-FB4D-9D88-4A7D8E0834BB}"/>
              </a:ext>
            </a:extLst>
          </p:cNvPr>
          <p:cNvSpPr/>
          <p:nvPr/>
        </p:nvSpPr>
        <p:spPr>
          <a:xfrm>
            <a:off x="6338884" y="2062618"/>
            <a:ext cx="494852" cy="516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66F5FA-8671-6641-8FF6-71FD08E15FC4}"/>
              </a:ext>
            </a:extLst>
          </p:cNvPr>
          <p:cNvSpPr/>
          <p:nvPr/>
        </p:nvSpPr>
        <p:spPr>
          <a:xfrm>
            <a:off x="6833736" y="2062617"/>
            <a:ext cx="494852" cy="516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DE080E-5A1A-574D-BCAD-4C292676062D}"/>
              </a:ext>
            </a:extLst>
          </p:cNvPr>
          <p:cNvSpPr/>
          <p:nvPr/>
        </p:nvSpPr>
        <p:spPr>
          <a:xfrm>
            <a:off x="8298569" y="2062618"/>
            <a:ext cx="494852" cy="516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EACE66-6EB5-894F-8CC3-2DF444C7BBE5}"/>
              </a:ext>
            </a:extLst>
          </p:cNvPr>
          <p:cNvSpPr/>
          <p:nvPr/>
        </p:nvSpPr>
        <p:spPr>
          <a:xfrm>
            <a:off x="8793421" y="2062617"/>
            <a:ext cx="494852" cy="516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E50093-1965-DA45-8476-59969940B479}"/>
              </a:ext>
            </a:extLst>
          </p:cNvPr>
          <p:cNvSpPr txBox="1"/>
          <p:nvPr/>
        </p:nvSpPr>
        <p:spPr>
          <a:xfrm>
            <a:off x="7328588" y="2062617"/>
            <a:ext cx="969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……..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CE5C79A3-676A-A04B-85E4-1DAC601723C7}"/>
              </a:ext>
            </a:extLst>
          </p:cNvPr>
          <p:cNvSpPr/>
          <p:nvPr/>
        </p:nvSpPr>
        <p:spPr>
          <a:xfrm rot="16200000">
            <a:off x="7674050" y="276302"/>
            <a:ext cx="306903" cy="2921542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58B232-F76D-CE49-9076-B401B7A2CCE2}"/>
              </a:ext>
            </a:extLst>
          </p:cNvPr>
          <p:cNvSpPr txBox="1"/>
          <p:nvPr/>
        </p:nvSpPr>
        <p:spPr>
          <a:xfrm>
            <a:off x="7342510" y="1182678"/>
            <a:ext cx="969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10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646679-FBE8-9647-B02F-03842230955E}"/>
              </a:ext>
            </a:extLst>
          </p:cNvPr>
          <p:cNvCxnSpPr/>
          <p:nvPr/>
        </p:nvCxnSpPr>
        <p:spPr>
          <a:xfrm>
            <a:off x="6586310" y="2320800"/>
            <a:ext cx="0" cy="55097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1045ED-63B5-E14C-9D74-A36314841186}"/>
              </a:ext>
            </a:extLst>
          </p:cNvPr>
          <p:cNvCxnSpPr/>
          <p:nvPr/>
        </p:nvCxnSpPr>
        <p:spPr>
          <a:xfrm>
            <a:off x="7016224" y="2320800"/>
            <a:ext cx="0" cy="55097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9F77314-5F58-AD4C-AF3A-77C837DBC54D}"/>
              </a:ext>
            </a:extLst>
          </p:cNvPr>
          <p:cNvCxnSpPr/>
          <p:nvPr/>
        </p:nvCxnSpPr>
        <p:spPr>
          <a:xfrm>
            <a:off x="8590146" y="2312012"/>
            <a:ext cx="0" cy="55097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20A32C1-A8F1-764A-890B-B10E6829284A}"/>
              </a:ext>
            </a:extLst>
          </p:cNvPr>
          <p:cNvCxnSpPr/>
          <p:nvPr/>
        </p:nvCxnSpPr>
        <p:spPr>
          <a:xfrm>
            <a:off x="9020060" y="2312012"/>
            <a:ext cx="0" cy="55097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EDB2390-B601-B548-A8F6-112ED385D328}"/>
              </a:ext>
            </a:extLst>
          </p:cNvPr>
          <p:cNvSpPr txBox="1"/>
          <p:nvPr/>
        </p:nvSpPr>
        <p:spPr>
          <a:xfrm>
            <a:off x="8890828" y="2527607"/>
            <a:ext cx="2867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Pointer to the address of the day array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CBAFB1-5077-0947-BDF2-91E4940881B2}"/>
              </a:ext>
            </a:extLst>
          </p:cNvPr>
          <p:cNvSpPr txBox="1"/>
          <p:nvPr/>
        </p:nvSpPr>
        <p:spPr>
          <a:xfrm>
            <a:off x="254659" y="1911353"/>
            <a:ext cx="38943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HASH Function for accessing/storing Appointment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1D86B0-2AB5-024F-8EB6-A515168E940C}"/>
              </a:ext>
            </a:extLst>
          </p:cNvPr>
          <p:cNvSpPr/>
          <p:nvPr/>
        </p:nvSpPr>
        <p:spPr>
          <a:xfrm>
            <a:off x="6338884" y="3002935"/>
            <a:ext cx="494852" cy="51636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5DC897-91B6-4D42-963E-7F61F3E1A5EE}"/>
              </a:ext>
            </a:extLst>
          </p:cNvPr>
          <p:cNvSpPr/>
          <p:nvPr/>
        </p:nvSpPr>
        <p:spPr>
          <a:xfrm>
            <a:off x="6338884" y="3519301"/>
            <a:ext cx="494852" cy="51636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A42088-C393-9241-AFD3-457ED288E108}"/>
              </a:ext>
            </a:extLst>
          </p:cNvPr>
          <p:cNvSpPr/>
          <p:nvPr/>
        </p:nvSpPr>
        <p:spPr>
          <a:xfrm>
            <a:off x="6338884" y="4035582"/>
            <a:ext cx="494852" cy="51636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63F98E5-FCCD-B644-9F3B-28E0823282B1}"/>
              </a:ext>
            </a:extLst>
          </p:cNvPr>
          <p:cNvSpPr/>
          <p:nvPr/>
        </p:nvSpPr>
        <p:spPr>
          <a:xfrm>
            <a:off x="6338154" y="5023822"/>
            <a:ext cx="494852" cy="51636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11258A-7C32-8F4A-B4C0-B77E7510891E}"/>
              </a:ext>
            </a:extLst>
          </p:cNvPr>
          <p:cNvSpPr/>
          <p:nvPr/>
        </p:nvSpPr>
        <p:spPr>
          <a:xfrm>
            <a:off x="6338154" y="5540188"/>
            <a:ext cx="494852" cy="51636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2F2FAE1-160E-BF4C-946A-1AA5BD4E3FBA}"/>
              </a:ext>
            </a:extLst>
          </p:cNvPr>
          <p:cNvSpPr/>
          <p:nvPr/>
        </p:nvSpPr>
        <p:spPr>
          <a:xfrm>
            <a:off x="6338154" y="6056469"/>
            <a:ext cx="494852" cy="51636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2E58D9-9653-174B-9858-4B565DD4929B}"/>
              </a:ext>
            </a:extLst>
          </p:cNvPr>
          <p:cNvSpPr txBox="1"/>
          <p:nvPr/>
        </p:nvSpPr>
        <p:spPr>
          <a:xfrm rot="5400000">
            <a:off x="6171927" y="4535405"/>
            <a:ext cx="969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...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9D76F9D-CAE9-984B-90CD-0526DB577130}"/>
              </a:ext>
            </a:extLst>
          </p:cNvPr>
          <p:cNvSpPr/>
          <p:nvPr/>
        </p:nvSpPr>
        <p:spPr>
          <a:xfrm>
            <a:off x="6833736" y="2995621"/>
            <a:ext cx="494852" cy="51636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33D7306-1F0C-0C4B-9CEB-26012346D792}"/>
              </a:ext>
            </a:extLst>
          </p:cNvPr>
          <p:cNvSpPr/>
          <p:nvPr/>
        </p:nvSpPr>
        <p:spPr>
          <a:xfrm>
            <a:off x="6833736" y="3511987"/>
            <a:ext cx="494852" cy="51636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39FD75-AA35-894E-9CB2-2D0411B2E2DA}"/>
              </a:ext>
            </a:extLst>
          </p:cNvPr>
          <p:cNvSpPr/>
          <p:nvPr/>
        </p:nvSpPr>
        <p:spPr>
          <a:xfrm>
            <a:off x="6833736" y="4028268"/>
            <a:ext cx="494852" cy="53057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EAFEC04-C990-E441-BB14-407022114804}"/>
              </a:ext>
            </a:extLst>
          </p:cNvPr>
          <p:cNvSpPr/>
          <p:nvPr/>
        </p:nvSpPr>
        <p:spPr>
          <a:xfrm>
            <a:off x="6833006" y="5030796"/>
            <a:ext cx="494852" cy="51636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085651-8B4F-2941-B110-C764B15F2A6A}"/>
              </a:ext>
            </a:extLst>
          </p:cNvPr>
          <p:cNvSpPr/>
          <p:nvPr/>
        </p:nvSpPr>
        <p:spPr>
          <a:xfrm>
            <a:off x="6833006" y="5547162"/>
            <a:ext cx="494852" cy="51636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2C723F-A776-AF4F-9ED5-F9D0EBBF967A}"/>
              </a:ext>
            </a:extLst>
          </p:cNvPr>
          <p:cNvSpPr/>
          <p:nvPr/>
        </p:nvSpPr>
        <p:spPr>
          <a:xfrm>
            <a:off x="6833006" y="6063443"/>
            <a:ext cx="494852" cy="50241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28F3C13-9086-7340-ABD3-95DE81805C06}"/>
              </a:ext>
            </a:extLst>
          </p:cNvPr>
          <p:cNvSpPr txBox="1"/>
          <p:nvPr/>
        </p:nvSpPr>
        <p:spPr>
          <a:xfrm rot="5400000">
            <a:off x="6666779" y="4528091"/>
            <a:ext cx="969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...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CFD9F8-F546-CD47-A9CB-886AF4E368C9}"/>
              </a:ext>
            </a:extLst>
          </p:cNvPr>
          <p:cNvSpPr/>
          <p:nvPr/>
        </p:nvSpPr>
        <p:spPr>
          <a:xfrm>
            <a:off x="8324637" y="3002623"/>
            <a:ext cx="494852" cy="51636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DBD31B4-533A-3D44-B636-5B3AC3377AF6}"/>
              </a:ext>
            </a:extLst>
          </p:cNvPr>
          <p:cNvSpPr/>
          <p:nvPr/>
        </p:nvSpPr>
        <p:spPr>
          <a:xfrm>
            <a:off x="8324637" y="3518989"/>
            <a:ext cx="494852" cy="51636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A3CE6C7-A57D-F846-BF53-4368895DAF04}"/>
              </a:ext>
            </a:extLst>
          </p:cNvPr>
          <p:cNvSpPr/>
          <p:nvPr/>
        </p:nvSpPr>
        <p:spPr>
          <a:xfrm>
            <a:off x="8324637" y="4035270"/>
            <a:ext cx="494852" cy="51636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FDF121E-AF08-0E45-8163-04D9633A2298}"/>
              </a:ext>
            </a:extLst>
          </p:cNvPr>
          <p:cNvSpPr/>
          <p:nvPr/>
        </p:nvSpPr>
        <p:spPr>
          <a:xfrm>
            <a:off x="8323907" y="5023510"/>
            <a:ext cx="494852" cy="51636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6C3E06E-D792-0641-AE2C-EFDEE1DCDC11}"/>
              </a:ext>
            </a:extLst>
          </p:cNvPr>
          <p:cNvSpPr/>
          <p:nvPr/>
        </p:nvSpPr>
        <p:spPr>
          <a:xfrm>
            <a:off x="8323907" y="5539876"/>
            <a:ext cx="494852" cy="51636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4F7551E-B9C7-CE4B-AF0A-B7DBA76B4EBB}"/>
              </a:ext>
            </a:extLst>
          </p:cNvPr>
          <p:cNvSpPr/>
          <p:nvPr/>
        </p:nvSpPr>
        <p:spPr>
          <a:xfrm>
            <a:off x="8323907" y="6056157"/>
            <a:ext cx="494852" cy="51636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B073417-7DD8-3F4D-AA17-4B62726E379E}"/>
              </a:ext>
            </a:extLst>
          </p:cNvPr>
          <p:cNvSpPr txBox="1"/>
          <p:nvPr/>
        </p:nvSpPr>
        <p:spPr>
          <a:xfrm rot="5400000">
            <a:off x="8157680" y="4535093"/>
            <a:ext cx="969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...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4AA2A0-948B-AC44-BDAC-32360A5C6B74}"/>
              </a:ext>
            </a:extLst>
          </p:cNvPr>
          <p:cNvSpPr/>
          <p:nvPr/>
        </p:nvSpPr>
        <p:spPr>
          <a:xfrm>
            <a:off x="8819489" y="2995309"/>
            <a:ext cx="494852" cy="51636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E7E52F7-52C7-2040-B739-0A7A92203DAD}"/>
              </a:ext>
            </a:extLst>
          </p:cNvPr>
          <p:cNvSpPr/>
          <p:nvPr/>
        </p:nvSpPr>
        <p:spPr>
          <a:xfrm>
            <a:off x="8819489" y="3511675"/>
            <a:ext cx="494852" cy="51636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2C5ACB3-A052-034B-B5EC-114E304E8EBF}"/>
              </a:ext>
            </a:extLst>
          </p:cNvPr>
          <p:cNvSpPr/>
          <p:nvPr/>
        </p:nvSpPr>
        <p:spPr>
          <a:xfrm>
            <a:off x="8819489" y="4027956"/>
            <a:ext cx="494852" cy="53057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E6CF70B-D384-EA4A-A5C2-9DA4E28714F2}"/>
              </a:ext>
            </a:extLst>
          </p:cNvPr>
          <p:cNvSpPr/>
          <p:nvPr/>
        </p:nvSpPr>
        <p:spPr>
          <a:xfrm>
            <a:off x="8818759" y="5030484"/>
            <a:ext cx="494852" cy="51636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75F2F6F-107A-2D46-AD69-66E2AD36A269}"/>
              </a:ext>
            </a:extLst>
          </p:cNvPr>
          <p:cNvSpPr/>
          <p:nvPr/>
        </p:nvSpPr>
        <p:spPr>
          <a:xfrm>
            <a:off x="8818759" y="5546850"/>
            <a:ext cx="494852" cy="51636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D87F1E9-98D1-D145-9493-EF5B7BC28461}"/>
              </a:ext>
            </a:extLst>
          </p:cNvPr>
          <p:cNvSpPr/>
          <p:nvPr/>
        </p:nvSpPr>
        <p:spPr>
          <a:xfrm>
            <a:off x="8818759" y="6063131"/>
            <a:ext cx="494852" cy="50241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210C858-29BF-4D44-AB4F-949245BC4FAF}"/>
              </a:ext>
            </a:extLst>
          </p:cNvPr>
          <p:cNvSpPr txBox="1"/>
          <p:nvPr/>
        </p:nvSpPr>
        <p:spPr>
          <a:xfrm rot="5400000">
            <a:off x="8652532" y="4527779"/>
            <a:ext cx="969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...</a:t>
            </a:r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3C2AD2AF-E132-E447-940B-BB0BE379DD09}"/>
              </a:ext>
            </a:extLst>
          </p:cNvPr>
          <p:cNvSpPr/>
          <p:nvPr/>
        </p:nvSpPr>
        <p:spPr>
          <a:xfrm>
            <a:off x="9470472" y="3038662"/>
            <a:ext cx="428625" cy="1519864"/>
          </a:xfrm>
          <a:prstGeom prst="rightBrace">
            <a:avLst/>
          </a:prstGeom>
          <a:noFill/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91491B1-D63E-5E43-A45C-B84DE697944E}"/>
              </a:ext>
            </a:extLst>
          </p:cNvPr>
          <p:cNvSpPr txBox="1"/>
          <p:nvPr/>
        </p:nvSpPr>
        <p:spPr>
          <a:xfrm>
            <a:off x="9871961" y="3160439"/>
            <a:ext cx="2207765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Linked-list:</a:t>
            </a:r>
          </a:p>
          <a:p>
            <a:pPr marL="514350" indent="-514350">
              <a:buAutoNum type="romanLcParenR"/>
            </a:pPr>
            <a:r>
              <a:rPr lang="en-US" sz="1400" dirty="0"/>
              <a:t>Appointment id</a:t>
            </a:r>
          </a:p>
          <a:p>
            <a:pPr marL="514350" indent="-514350">
              <a:buAutoNum type="romanLcParenR"/>
            </a:pPr>
            <a:r>
              <a:rPr lang="en-US" sz="1400" dirty="0"/>
              <a:t>Pointer to appointment details consisting of Dr. Id, Dr name and the appointment time slot</a:t>
            </a:r>
          </a:p>
          <a:p>
            <a:pPr marL="514350" indent="-514350">
              <a:buAutoNum type="romanLcParenR"/>
            </a:pPr>
            <a:r>
              <a:rPr lang="en-US" sz="1400" dirty="0"/>
              <a:t>Pointer to the next linked-list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6892776-6632-9843-8D6F-3FA6C38EDBEB}"/>
              </a:ext>
            </a:extLst>
          </p:cNvPr>
          <p:cNvSpPr txBox="1"/>
          <p:nvPr/>
        </p:nvSpPr>
        <p:spPr>
          <a:xfrm>
            <a:off x="254659" y="3518989"/>
            <a:ext cx="42764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1) Store according to the appointment id – index computed by getting the remainder when dividing by the size of array which is 10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DD54505-497B-EB4C-91D3-3332A1F6668A}"/>
              </a:ext>
            </a:extLst>
          </p:cNvPr>
          <p:cNvSpPr txBox="1"/>
          <p:nvPr/>
        </p:nvSpPr>
        <p:spPr>
          <a:xfrm>
            <a:off x="270840" y="4990900"/>
            <a:ext cx="42764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2) Store according to the dentist doctor id – same as how it was done for above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9" name="Right Brace 48">
            <a:extLst>
              <a:ext uri="{FF2B5EF4-FFF2-40B4-BE49-F238E27FC236}">
                <a16:creationId xmlns:a16="http://schemas.microsoft.com/office/drawing/2014/main" id="{31B660FD-B026-DC45-9810-25E5046EBB93}"/>
              </a:ext>
            </a:extLst>
          </p:cNvPr>
          <p:cNvSpPr/>
          <p:nvPr/>
        </p:nvSpPr>
        <p:spPr>
          <a:xfrm rot="10800000">
            <a:off x="5813202" y="3024374"/>
            <a:ext cx="454548" cy="3526886"/>
          </a:xfrm>
          <a:prstGeom prst="rightBrace">
            <a:avLst/>
          </a:prstGeom>
          <a:noFill/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AABDB5D-A74A-C94B-A971-70C0A1FC376E}"/>
              </a:ext>
            </a:extLst>
          </p:cNvPr>
          <p:cNvSpPr txBox="1"/>
          <p:nvPr/>
        </p:nvSpPr>
        <p:spPr>
          <a:xfrm>
            <a:off x="4639949" y="3565155"/>
            <a:ext cx="137726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Linked-list are chained together if the hash function produce the same index for different names or appointment id</a:t>
            </a:r>
          </a:p>
        </p:txBody>
      </p:sp>
    </p:spTree>
    <p:extLst>
      <p:ext uri="{BB962C8B-B14F-4D97-AF65-F5344CB8AC3E}">
        <p14:creationId xmlns:p14="http://schemas.microsoft.com/office/powerpoint/2010/main" val="390081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260</Words>
  <Application>Microsoft Macintosh PowerPoint</Application>
  <PresentationFormat>Widescreen</PresentationFormat>
  <Paragraphs>60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Go Advance Assisgnment</vt:lpstr>
      <vt:lpstr>Data Structure for datetime</vt:lpstr>
      <vt:lpstr>Data Structure for dentist</vt:lpstr>
      <vt:lpstr>Data Structure for appointment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Advance Assisgnment</dc:title>
  <dc:creator>Microsoft Office User</dc:creator>
  <cp:lastModifiedBy>Microsoft Office User</cp:lastModifiedBy>
  <cp:revision>4</cp:revision>
  <dcterms:created xsi:type="dcterms:W3CDTF">2022-04-20T04:53:55Z</dcterms:created>
  <dcterms:modified xsi:type="dcterms:W3CDTF">2022-04-21T03:35:04Z</dcterms:modified>
</cp:coreProperties>
</file>